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52"/>
  </p:normalViewPr>
  <p:slideViewPr>
    <p:cSldViewPr snapToGrid="0" snapToObjects="1">
      <p:cViewPr>
        <p:scale>
          <a:sx n="309" d="100"/>
          <a:sy n="309" d="100"/>
        </p:scale>
        <p:origin x="144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778F-C4EB-6749-96E0-A0E7AA333788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001769" y="1587431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>
            <a:off x="2361769" y="1947431"/>
            <a:ext cx="720000" cy="720000"/>
          </a:xfrm>
          <a:prstGeom prst="plus">
            <a:avLst>
              <a:gd name="adj" fmla="val 45282"/>
            </a:avLst>
          </a:prstGeom>
          <a:solidFill>
            <a:srgbClr val="475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5-Point Star 1"/>
          <p:cNvSpPr/>
          <p:nvPr/>
        </p:nvSpPr>
        <p:spPr>
          <a:xfrm>
            <a:off x="5012267" y="1227667"/>
            <a:ext cx="1080000" cy="1080000"/>
          </a:xfrm>
          <a:prstGeom prst="star5">
            <a:avLst/>
          </a:prstGeom>
          <a:solidFill>
            <a:schemeClr val="accent4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990600" y="795867"/>
            <a:ext cx="575733" cy="575733"/>
          </a:xfrm>
          <a:prstGeom prst="frame">
            <a:avLst>
              <a:gd name="adj1" fmla="val 8064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L-Shape 4"/>
          <p:cNvSpPr/>
          <p:nvPr/>
        </p:nvSpPr>
        <p:spPr>
          <a:xfrm rot="18967446">
            <a:off x="1127747" y="946664"/>
            <a:ext cx="314011" cy="200115"/>
          </a:xfrm>
          <a:prstGeom prst="corner">
            <a:avLst>
              <a:gd name="adj1" fmla="val 26264"/>
              <a:gd name="adj2" fmla="val 2389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00000">
            <a:off x="1834547" y="723733"/>
            <a:ext cx="720000" cy="720000"/>
          </a:xfrm>
          <a:prstGeom prst="plus">
            <a:avLst>
              <a:gd name="adj" fmla="val 452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2018-01-15T14:34:08Z</dcterms:created>
  <dcterms:modified xsi:type="dcterms:W3CDTF">2018-08-27T10:50:32Z</dcterms:modified>
</cp:coreProperties>
</file>