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24379"/>
    <a:srgbClr val="73B09C"/>
    <a:srgbClr val="5EBE9F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 snapToGrid="0" snapToObjects="1">
      <p:cViewPr>
        <p:scale>
          <a:sx n="302" d="100"/>
          <a:sy n="302" d="100"/>
        </p:scale>
        <p:origin x="-14408" y="-6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789599" y="2091600"/>
            <a:ext cx="450000" cy="45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8180281" y="3836991"/>
            <a:ext cx="720000" cy="720000"/>
          </a:xfrm>
          <a:prstGeom prst="plus">
            <a:avLst>
              <a:gd name="adj" fmla="val 45282"/>
            </a:avLst>
          </a:prstGeom>
          <a:solidFill>
            <a:srgbClr val="73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1834547" y="723733"/>
            <a:ext cx="720000" cy="720000"/>
          </a:xfrm>
          <a:prstGeom prst="plus">
            <a:avLst>
              <a:gd name="adj" fmla="val 45282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463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95643" y="505548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4162" y="40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9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3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7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9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5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4162" y="37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7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1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37927" y="137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37927" y="208881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37927" y="281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77927" y="1441318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7927" y="2163562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7927" y="2878567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3171600"/>
            <a:ext cx="1300480" cy="1300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3" y="5030163"/>
            <a:ext cx="1080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6333" y="4490163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9735" y="50132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3708811"/>
            <a:ext cx="1080000" cy="1080000"/>
          </a:xfrm>
          <a:prstGeom prst="rect">
            <a:avLst/>
          </a:prstGeom>
        </p:spPr>
      </p:pic>
      <p:sp>
        <p:nvSpPr>
          <p:cNvPr id="15" name="Chevron 14"/>
          <p:cNvSpPr/>
          <p:nvPr/>
        </p:nvSpPr>
        <p:spPr>
          <a:xfrm rot="5400000">
            <a:off x="10419735" y="5705163"/>
            <a:ext cx="360000" cy="450000"/>
          </a:xfrm>
          <a:prstGeom prst="chevron">
            <a:avLst/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10149735" y="5463204"/>
            <a:ext cx="900000" cy="900000"/>
          </a:xfrm>
          <a:prstGeom prst="donut">
            <a:avLst>
              <a:gd name="adj" fmla="val 9942"/>
            </a:avLst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72681" y="3629391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912153" y="2091600"/>
            <a:ext cx="274207" cy="450000"/>
          </a:xfrm>
          <a:prstGeom prst="chevron">
            <a:avLst>
              <a:gd name="adj" fmla="val 67047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/>
          <p:cNvSpPr/>
          <p:nvPr/>
        </p:nvSpPr>
        <p:spPr>
          <a:xfrm>
            <a:off x="4634162" y="478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/>
          <p:cNvSpPr/>
          <p:nvPr/>
        </p:nvSpPr>
        <p:spPr>
          <a:xfrm>
            <a:off x="589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3715" y="3022169"/>
            <a:ext cx="3952068" cy="8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14" y="3200400"/>
            <a:ext cx="349920" cy="3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184" y="3200400"/>
            <a:ext cx="324000" cy="3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34" y="3182400"/>
            <a:ext cx="360000" cy="3600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8177460" y="3524400"/>
            <a:ext cx="792000" cy="792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5460" y="3812400"/>
            <a:ext cx="216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37462" y="1523122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ame 31"/>
          <p:cNvSpPr/>
          <p:nvPr/>
        </p:nvSpPr>
        <p:spPr>
          <a:xfrm>
            <a:off x="9167462" y="1253122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77462" y="3524400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ame 35"/>
          <p:cNvSpPr/>
          <p:nvPr/>
        </p:nvSpPr>
        <p:spPr>
          <a:xfrm>
            <a:off x="8177460" y="4532400"/>
            <a:ext cx="792000" cy="792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65460" y="4820400"/>
            <a:ext cx="216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ame 37"/>
          <p:cNvSpPr/>
          <p:nvPr/>
        </p:nvSpPr>
        <p:spPr>
          <a:xfrm>
            <a:off x="9185462" y="3524400"/>
            <a:ext cx="792000" cy="792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473462" y="3812400"/>
            <a:ext cx="216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85462" y="4532400"/>
            <a:ext cx="504000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9049983" y="4696105"/>
            <a:ext cx="377975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5400000">
            <a:off x="9532460" y="4597411"/>
            <a:ext cx="206983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402319" y="4843373"/>
            <a:ext cx="571003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9791639" y="4718221"/>
            <a:ext cx="264621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85460" y="5215614"/>
            <a:ext cx="396981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9135479" y="5166042"/>
            <a:ext cx="206983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9385249" y="5124612"/>
            <a:ext cx="283445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85281" y="5033613"/>
            <a:ext cx="488042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764509" y="5215613"/>
            <a:ext cx="211860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5E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99</cp:revision>
  <dcterms:created xsi:type="dcterms:W3CDTF">2018-01-15T14:34:08Z</dcterms:created>
  <dcterms:modified xsi:type="dcterms:W3CDTF">2018-10-05T14:53:23Z</dcterms:modified>
</cp:coreProperties>
</file>