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B6DE"/>
    <a:srgbClr val="475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>
      <p:cViewPr>
        <p:scale>
          <a:sx n="200" d="100"/>
          <a:sy n="200" d="100"/>
        </p:scale>
        <p:origin x="-1808" y="-2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62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64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40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3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9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7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40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71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46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3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4AC4-D8C8-472C-967E-C5204768A306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20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52020" y="1629000"/>
            <a:ext cx="3600000" cy="3600000"/>
          </a:xfrm>
          <a:prstGeom prst="rect">
            <a:avLst/>
          </a:prstGeom>
          <a:solidFill>
            <a:srgbClr val="475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4031940" y="2416629"/>
            <a:ext cx="1620180" cy="2024742"/>
            <a:chOff x="4031940" y="2416629"/>
            <a:chExt cx="1620180" cy="2024742"/>
          </a:xfrm>
        </p:grpSpPr>
        <p:sp>
          <p:nvSpPr>
            <p:cNvPr id="5" name="Скругленный прямоугольник 4"/>
            <p:cNvSpPr>
              <a:spLocks noChangeAspect="1"/>
            </p:cNvSpPr>
            <p:nvPr/>
          </p:nvSpPr>
          <p:spPr>
            <a:xfrm>
              <a:off x="4031940" y="2420888"/>
              <a:ext cx="1620180" cy="2016224"/>
            </a:xfrm>
            <a:prstGeom prst="roundRect">
              <a:avLst>
                <a:gd name="adj" fmla="val 2646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>
              <a:cxnSpLocks noChangeAspect="1"/>
            </p:cNvCxnSpPr>
            <p:nvPr/>
          </p:nvCxnSpPr>
          <p:spPr>
            <a:xfrm>
              <a:off x="4265966" y="2852936"/>
              <a:ext cx="1152128" cy="0"/>
            </a:xfrm>
            <a:prstGeom prst="line">
              <a:avLst/>
            </a:prstGeom>
            <a:ln w="25400">
              <a:solidFill>
                <a:srgbClr val="ACB6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>
              <a:cxnSpLocks noChangeAspect="1"/>
            </p:cNvCxnSpPr>
            <p:nvPr/>
          </p:nvCxnSpPr>
          <p:spPr>
            <a:xfrm>
              <a:off x="4265966" y="3140968"/>
              <a:ext cx="1152128" cy="0"/>
            </a:xfrm>
            <a:prstGeom prst="line">
              <a:avLst/>
            </a:prstGeom>
            <a:ln w="25400">
              <a:solidFill>
                <a:srgbClr val="ACB6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cxnSpLocks noChangeAspect="1"/>
            </p:cNvCxnSpPr>
            <p:nvPr/>
          </p:nvCxnSpPr>
          <p:spPr>
            <a:xfrm>
              <a:off x="4265966" y="3429000"/>
              <a:ext cx="1152128" cy="0"/>
            </a:xfrm>
            <a:prstGeom prst="line">
              <a:avLst/>
            </a:prstGeom>
            <a:ln w="25400">
              <a:solidFill>
                <a:srgbClr val="ACB6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Прямоугольник 15"/>
            <p:cNvSpPr>
              <a:spLocks noChangeAspect="1"/>
            </p:cNvSpPr>
            <p:nvPr/>
          </p:nvSpPr>
          <p:spPr>
            <a:xfrm>
              <a:off x="4520526" y="3717032"/>
              <a:ext cx="643007" cy="504056"/>
            </a:xfrm>
            <a:prstGeom prst="rect">
              <a:avLst/>
            </a:prstGeom>
            <a:noFill/>
            <a:ln w="28575">
              <a:solidFill>
                <a:srgbClr val="ACB6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>
              <a:spLocks noChangeAspect="1"/>
            </p:cNvSpPr>
            <p:nvPr/>
          </p:nvSpPr>
          <p:spPr>
            <a:xfrm>
              <a:off x="4629150" y="3825044"/>
              <a:ext cx="434751" cy="288032"/>
            </a:xfrm>
            <a:prstGeom prst="rect">
              <a:avLst/>
            </a:prstGeom>
            <a:solidFill>
              <a:srgbClr val="ACB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 9"/>
            <p:cNvSpPr>
              <a:spLocks noChangeAspect="1"/>
            </p:cNvSpPr>
            <p:nvPr/>
          </p:nvSpPr>
          <p:spPr>
            <a:xfrm>
              <a:off x="4593771" y="2416629"/>
              <a:ext cx="326572" cy="2024742"/>
            </a:xfrm>
            <a:custGeom>
              <a:avLst/>
              <a:gdLst>
                <a:gd name="connsiteX0" fmla="*/ 0 w 326572"/>
                <a:gd name="connsiteY0" fmla="*/ 0 h 2024742"/>
                <a:gd name="connsiteX1" fmla="*/ 293915 w 326572"/>
                <a:gd name="connsiteY1" fmla="*/ 653142 h 2024742"/>
                <a:gd name="connsiteX2" fmla="*/ 65315 w 326572"/>
                <a:gd name="connsiteY2" fmla="*/ 1360714 h 2024742"/>
                <a:gd name="connsiteX3" fmla="*/ 326572 w 326572"/>
                <a:gd name="connsiteY3" fmla="*/ 2024742 h 202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2" h="2024742">
                  <a:moveTo>
                    <a:pt x="0" y="0"/>
                  </a:moveTo>
                  <a:lnTo>
                    <a:pt x="293915" y="653142"/>
                  </a:lnTo>
                  <a:lnTo>
                    <a:pt x="65315" y="1360714"/>
                  </a:lnTo>
                  <a:lnTo>
                    <a:pt x="326572" y="2024742"/>
                  </a:ln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 9"/>
            <p:cNvSpPr>
              <a:spLocks noChangeAspect="1"/>
            </p:cNvSpPr>
            <p:nvPr/>
          </p:nvSpPr>
          <p:spPr>
            <a:xfrm>
              <a:off x="4774599" y="2416629"/>
              <a:ext cx="326572" cy="2024742"/>
            </a:xfrm>
            <a:custGeom>
              <a:avLst/>
              <a:gdLst>
                <a:gd name="connsiteX0" fmla="*/ 0 w 326572"/>
                <a:gd name="connsiteY0" fmla="*/ 0 h 2024742"/>
                <a:gd name="connsiteX1" fmla="*/ 293915 w 326572"/>
                <a:gd name="connsiteY1" fmla="*/ 653142 h 2024742"/>
                <a:gd name="connsiteX2" fmla="*/ 65315 w 326572"/>
                <a:gd name="connsiteY2" fmla="*/ 1360714 h 2024742"/>
                <a:gd name="connsiteX3" fmla="*/ 326572 w 326572"/>
                <a:gd name="connsiteY3" fmla="*/ 2024742 h 202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2" h="2024742">
                  <a:moveTo>
                    <a:pt x="0" y="0"/>
                  </a:moveTo>
                  <a:lnTo>
                    <a:pt x="293915" y="653142"/>
                  </a:lnTo>
                  <a:lnTo>
                    <a:pt x="65315" y="1360714"/>
                  </a:lnTo>
                  <a:lnTo>
                    <a:pt x="326572" y="2024742"/>
                  </a:ln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613830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Тема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Вондрухова Анна</dc:creator>
  <cp:lastModifiedBy>Microsoft Office User</cp:lastModifiedBy>
  <cp:revision>11</cp:revision>
  <dcterms:created xsi:type="dcterms:W3CDTF">2018-02-20T10:23:43Z</dcterms:created>
  <dcterms:modified xsi:type="dcterms:W3CDTF">2018-02-20T12:46:58Z</dcterms:modified>
</cp:coreProperties>
</file>