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379"/>
    <a:srgbClr val="73B09C"/>
    <a:srgbClr val="5EBE9F"/>
    <a:srgbClr val="C0C0C0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>
        <p:scale>
          <a:sx n="100" d="100"/>
          <a:sy n="100" d="100"/>
        </p:scale>
        <p:origin x="46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778F-C4EB-6749-96E0-A0E7AA33378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001769" y="1587431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8180281" y="3836991"/>
            <a:ext cx="720000" cy="720000"/>
          </a:xfrm>
          <a:prstGeom prst="plus">
            <a:avLst>
              <a:gd name="adj" fmla="val 45282"/>
            </a:avLst>
          </a:prstGeom>
          <a:solidFill>
            <a:srgbClr val="73B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5012267" y="1227667"/>
            <a:ext cx="1080000" cy="1080000"/>
          </a:xfrm>
          <a:prstGeom prst="star5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990600" y="795867"/>
            <a:ext cx="575733" cy="575733"/>
          </a:xfrm>
          <a:prstGeom prst="frame">
            <a:avLst>
              <a:gd name="adj1" fmla="val 80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 rot="18967446">
            <a:off x="1127747" y="946664"/>
            <a:ext cx="314011" cy="200115"/>
          </a:xfrm>
          <a:prstGeom prst="corner">
            <a:avLst>
              <a:gd name="adj1" fmla="val 26264"/>
              <a:gd name="adj2" fmla="val 238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1834547" y="723733"/>
            <a:ext cx="720000" cy="720000"/>
          </a:xfrm>
          <a:prstGeom prst="plus">
            <a:avLst>
              <a:gd name="adj" fmla="val 45282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4634162" y="352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22267" y="505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4162" y="40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7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5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3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3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9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5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3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7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9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5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34162" y="37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7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1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ame 41"/>
          <p:cNvSpPr/>
          <p:nvPr/>
        </p:nvSpPr>
        <p:spPr>
          <a:xfrm>
            <a:off x="5894162" y="352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ame 42"/>
          <p:cNvSpPr/>
          <p:nvPr/>
        </p:nvSpPr>
        <p:spPr>
          <a:xfrm>
            <a:off x="4652267" y="478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7927" y="137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0198" y="209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0198" y="281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77927" y="140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77927" y="212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77927" y="284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" y="3171600"/>
            <a:ext cx="1300480" cy="1300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3" y="5030163"/>
            <a:ext cx="1080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6333" y="4490163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99735" y="5013204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62" y="3708811"/>
            <a:ext cx="1080000" cy="1080000"/>
          </a:xfrm>
          <a:prstGeom prst="rect">
            <a:avLst/>
          </a:prstGeom>
        </p:spPr>
      </p:pic>
      <p:sp>
        <p:nvSpPr>
          <p:cNvPr id="15" name="Chevron 14"/>
          <p:cNvSpPr/>
          <p:nvPr/>
        </p:nvSpPr>
        <p:spPr>
          <a:xfrm rot="5400000">
            <a:off x="10419735" y="5705163"/>
            <a:ext cx="360000" cy="450000"/>
          </a:xfrm>
          <a:prstGeom prst="chevron">
            <a:avLst/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10149735" y="5463204"/>
            <a:ext cx="900000" cy="900000"/>
          </a:xfrm>
          <a:prstGeom prst="donut">
            <a:avLst>
              <a:gd name="adj" fmla="val 9942"/>
            </a:avLst>
          </a:prstGeom>
          <a:solidFill>
            <a:srgbClr val="324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972681" y="3629391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5EBE9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</cp:revision>
  <dcterms:created xsi:type="dcterms:W3CDTF">2018-01-15T14:34:08Z</dcterms:created>
  <dcterms:modified xsi:type="dcterms:W3CDTF">2018-09-27T11:11:37Z</dcterms:modified>
</cp:coreProperties>
</file>