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>
      <p:cViewPr>
        <p:scale>
          <a:sx n="99" d="100"/>
          <a:sy n="99" d="100"/>
        </p:scale>
        <p:origin x="-48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2361769" y="1947431"/>
            <a:ext cx="720000" cy="720000"/>
          </a:xfrm>
          <a:prstGeom prst="plus">
            <a:avLst>
              <a:gd name="adj" fmla="val 45282"/>
            </a:avLst>
          </a:prstGeom>
          <a:solidFill>
            <a:srgbClr val="475C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2267" y="505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ame 41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/>
          <p:cNvSpPr/>
          <p:nvPr/>
        </p:nvSpPr>
        <p:spPr>
          <a:xfrm>
            <a:off x="4652267" y="478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0198" y="209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0198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0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2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4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2018-01-15T14:34:08Z</dcterms:created>
  <dcterms:modified xsi:type="dcterms:W3CDTF">2018-09-03T11:04:21Z</dcterms:modified>
</cp:coreProperties>
</file>