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6D5"/>
    <a:srgbClr val="374284"/>
    <a:srgbClr val="343E7B"/>
    <a:srgbClr val="3B478D"/>
    <a:srgbClr val="20264C"/>
    <a:srgbClr val="778BCE"/>
    <a:srgbClr val="324379"/>
    <a:srgbClr val="ACB6DE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52"/>
  </p:normalViewPr>
  <p:slideViewPr>
    <p:cSldViewPr>
      <p:cViewPr>
        <p:scale>
          <a:sx n="87" d="100"/>
          <a:sy n="87" d="100"/>
        </p:scale>
        <p:origin x="808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64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0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4AC4-D8C8-472C-967E-C5204768A306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00400" y="3622400"/>
            <a:ext cx="272340" cy="612000"/>
            <a:chOff x="4911694" y="3640566"/>
            <a:chExt cx="272340" cy="61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911694" y="3640566"/>
              <a:ext cx="272340" cy="272560"/>
              <a:chOff x="6607320" y="3452400"/>
              <a:chExt cx="720000" cy="720000"/>
            </a:xfrm>
            <a:solidFill>
              <a:srgbClr val="B3E6D5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6877320" y="372240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ame 21"/>
              <p:cNvSpPr/>
              <p:nvPr/>
            </p:nvSpPr>
            <p:spPr>
              <a:xfrm>
                <a:off x="6607320" y="3452400"/>
                <a:ext cx="720000" cy="720000"/>
              </a:xfrm>
              <a:prstGeom prst="frame">
                <a:avLst>
                  <a:gd name="adj1" fmla="val 133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911694" y="3981266"/>
              <a:ext cx="272340" cy="271300"/>
              <a:chOff x="6251494" y="4352395"/>
              <a:chExt cx="720000" cy="716677"/>
            </a:xfrm>
            <a:solidFill>
              <a:srgbClr val="B3E6D5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6791494" y="4352395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31494" y="4352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251494" y="4532395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11494" y="4532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431494" y="4712403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91494" y="471240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11494" y="4889069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51494" y="488907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Прямоугольник 3"/>
          <p:cNvSpPr/>
          <p:nvPr/>
        </p:nvSpPr>
        <p:spPr>
          <a:xfrm>
            <a:off x="3075445" y="1412776"/>
            <a:ext cx="3600000" cy="3600000"/>
          </a:xfrm>
          <a:prstGeom prst="rect">
            <a:avLst/>
          </a:prstGeom>
          <a:solidFill>
            <a:srgbClr val="475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4067944" y="2416629"/>
            <a:ext cx="1620180" cy="202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4471926" y="3622400"/>
            <a:ext cx="258305" cy="612000"/>
            <a:chOff x="8801533" y="4393680"/>
            <a:chExt cx="864000" cy="2047067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5" name="Rounded Rectangle 34"/>
            <p:cNvSpPr/>
            <p:nvPr/>
          </p:nvSpPr>
          <p:spPr>
            <a:xfrm rot="16200000">
              <a:off x="8801533" y="5576747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3810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200000">
              <a:off x="8801533" y="4393680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3810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16200000">
              <a:off x="9053533" y="5828747"/>
              <a:ext cx="360000" cy="360000"/>
            </a:xfrm>
            <a:prstGeom prst="roundRect">
              <a:avLst/>
            </a:prstGeom>
            <a:noFill/>
            <a:ln w="3810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6200000">
              <a:off x="9053533" y="4645680"/>
              <a:ext cx="360000" cy="360000"/>
            </a:xfrm>
            <a:prstGeom prst="roundRect">
              <a:avLst/>
            </a:prstGeom>
            <a:noFill/>
            <a:ln w="3810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185845" y="3544329"/>
            <a:ext cx="272340" cy="612000"/>
            <a:chOff x="4482000" y="3622399"/>
            <a:chExt cx="272340" cy="612000"/>
          </a:xfrm>
        </p:grpSpPr>
        <p:sp>
          <p:nvSpPr>
            <p:cNvPr id="16" name="Rectangle 15"/>
            <p:cNvSpPr/>
            <p:nvPr/>
          </p:nvSpPr>
          <p:spPr>
            <a:xfrm>
              <a:off x="4581784" y="3724609"/>
              <a:ext cx="68085" cy="68140"/>
            </a:xfrm>
            <a:prstGeom prst="rect">
              <a:avLst/>
            </a:prstGeom>
            <a:solidFill>
              <a:srgbClr val="B3E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82000" y="3622399"/>
              <a:ext cx="272340" cy="612000"/>
              <a:chOff x="4482000" y="3622399"/>
              <a:chExt cx="272340" cy="612000"/>
            </a:xfrm>
          </p:grpSpPr>
          <p:sp>
            <p:nvSpPr>
              <p:cNvPr id="13" name="Frame 12"/>
              <p:cNvSpPr/>
              <p:nvPr/>
            </p:nvSpPr>
            <p:spPr>
              <a:xfrm>
                <a:off x="4482000" y="3622399"/>
                <a:ext cx="272340" cy="272560"/>
              </a:xfrm>
              <a:prstGeom prst="frame">
                <a:avLst>
                  <a:gd name="adj1" fmla="val 13342"/>
                </a:avLst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80905" y="4062789"/>
                <a:ext cx="68085" cy="68140"/>
              </a:xfrm>
              <a:prstGeom prst="rect">
                <a:avLst/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ame 18"/>
              <p:cNvSpPr/>
              <p:nvPr/>
            </p:nvSpPr>
            <p:spPr>
              <a:xfrm>
                <a:off x="4482000" y="3961839"/>
                <a:ext cx="272340" cy="272560"/>
              </a:xfrm>
              <a:prstGeom prst="frame">
                <a:avLst>
                  <a:gd name="adj1" fmla="val 13342"/>
                </a:avLst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2" name="Прямая соединительная линия 11"/>
          <p:cNvCxnSpPr>
            <a:cxnSpLocks noChangeAspect="1"/>
          </p:cNvCxnSpPr>
          <p:nvPr/>
        </p:nvCxnSpPr>
        <p:spPr>
          <a:xfrm>
            <a:off x="4266000" y="2808000"/>
            <a:ext cx="1224000" cy="0"/>
          </a:xfrm>
          <a:prstGeom prst="line">
            <a:avLst/>
          </a:prstGeom>
          <a:ln w="25400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 noChangeAspect="1"/>
          </p:cNvCxnSpPr>
          <p:nvPr/>
        </p:nvCxnSpPr>
        <p:spPr>
          <a:xfrm>
            <a:off x="4266000" y="3096000"/>
            <a:ext cx="1224000" cy="0"/>
          </a:xfrm>
          <a:prstGeom prst="line">
            <a:avLst/>
          </a:prstGeom>
          <a:ln w="25400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cxnSpLocks noChangeAspect="1"/>
          </p:cNvCxnSpPr>
          <p:nvPr/>
        </p:nvCxnSpPr>
        <p:spPr>
          <a:xfrm>
            <a:off x="4266000" y="3384000"/>
            <a:ext cx="1224000" cy="0"/>
          </a:xfrm>
          <a:prstGeom prst="line">
            <a:avLst/>
          </a:prstGeom>
          <a:ln w="25400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6176" y="1988840"/>
            <a:ext cx="0" cy="2592288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72740" y="2060848"/>
            <a:ext cx="512517" cy="0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5008746" y="3629616"/>
            <a:ext cx="262231" cy="612000"/>
            <a:chOff x="9983633" y="4422427"/>
            <a:chExt cx="864000" cy="2016418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41" name="Rounded Rectangle 40"/>
            <p:cNvSpPr/>
            <p:nvPr/>
          </p:nvSpPr>
          <p:spPr>
            <a:xfrm rot="16200000">
              <a:off x="9983633" y="5574845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3810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16200000">
              <a:off x="10238086" y="5828746"/>
              <a:ext cx="360000" cy="360000"/>
            </a:xfrm>
            <a:prstGeom prst="roundRect">
              <a:avLst/>
            </a:prstGeom>
            <a:noFill/>
            <a:ln w="3810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16200000">
              <a:off x="10415633" y="3990427"/>
              <a:ext cx="0" cy="864000"/>
            </a:xfrm>
            <a:prstGeom prst="line">
              <a:avLst/>
            </a:prstGeom>
            <a:ln w="38100" cap="rnd">
              <a:solidFill>
                <a:srgbClr val="B3E6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>
              <a:off x="10415633" y="4793227"/>
              <a:ext cx="0" cy="864000"/>
            </a:xfrm>
            <a:prstGeom prst="line">
              <a:avLst/>
            </a:prstGeom>
            <a:ln w="38100" cap="rnd">
              <a:solidFill>
                <a:srgbClr val="B3E6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>
              <a:off x="10415633" y="4393679"/>
              <a:ext cx="0" cy="864000"/>
            </a:xfrm>
            <a:prstGeom prst="line">
              <a:avLst/>
            </a:prstGeom>
            <a:ln w="38100" cap="rnd">
              <a:solidFill>
                <a:srgbClr val="B3E6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683568" y="836712"/>
            <a:ext cx="360000" cy="0"/>
          </a:xfrm>
          <a:prstGeom prst="line">
            <a:avLst/>
          </a:prstGeom>
          <a:ln w="1143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4065355" y="2403182"/>
            <a:ext cx="1620180" cy="2064208"/>
            <a:chOff x="4067944" y="2395442"/>
            <a:chExt cx="1620180" cy="2064208"/>
          </a:xfrm>
        </p:grpSpPr>
        <p:sp>
          <p:nvSpPr>
            <p:cNvPr id="5" name="Скругленный прямоугольник 4"/>
            <p:cNvSpPr>
              <a:spLocks noChangeAspect="1"/>
            </p:cNvSpPr>
            <p:nvPr/>
          </p:nvSpPr>
          <p:spPr>
            <a:xfrm>
              <a:off x="4067944" y="2416629"/>
              <a:ext cx="1620180" cy="2016224"/>
            </a:xfrm>
            <a:prstGeom prst="roundRect">
              <a:avLst>
                <a:gd name="adj" fmla="val 2646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>
              <a:spLocks noChangeAspect="1"/>
            </p:cNvSpPr>
            <p:nvPr/>
          </p:nvSpPr>
          <p:spPr>
            <a:xfrm>
              <a:off x="4626056" y="2395442"/>
              <a:ext cx="338226" cy="2064208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6851 w 326572"/>
                <a:gd name="connsiteY1" fmla="*/ 63969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665453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67154 h 2005424"/>
                <a:gd name="connsiteX3" fmla="*/ 275057 w 275057"/>
                <a:gd name="connsiteY3" fmla="*/ 2005424 h 2005424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28518 h 2005424"/>
                <a:gd name="connsiteX3" fmla="*/ 275057 w 275057"/>
                <a:gd name="connsiteY3" fmla="*/ 2005424 h 2005424"/>
                <a:gd name="connsiteX0" fmla="*/ 0 w 287935"/>
                <a:gd name="connsiteY0" fmla="*/ 0 h 2005424"/>
                <a:gd name="connsiteX1" fmla="*/ 253289 w 287935"/>
                <a:gd name="connsiteY1" fmla="*/ 665453 h 2005424"/>
                <a:gd name="connsiteX2" fmla="*/ 41546 w 287935"/>
                <a:gd name="connsiteY2" fmla="*/ 1328518 h 2005424"/>
                <a:gd name="connsiteX3" fmla="*/ 287935 w 287935"/>
                <a:gd name="connsiteY3" fmla="*/ 2005424 h 2005424"/>
                <a:gd name="connsiteX0" fmla="*/ 0 w 253289"/>
                <a:gd name="connsiteY0" fmla="*/ 0 h 2018303"/>
                <a:gd name="connsiteX1" fmla="*/ 253289 w 253289"/>
                <a:gd name="connsiteY1" fmla="*/ 665453 h 2018303"/>
                <a:gd name="connsiteX2" fmla="*/ 41546 w 253289"/>
                <a:gd name="connsiteY2" fmla="*/ 1328518 h 2018303"/>
                <a:gd name="connsiteX3" fmla="*/ 249299 w 253289"/>
                <a:gd name="connsiteY3" fmla="*/ 2018303 h 2018303"/>
                <a:gd name="connsiteX0" fmla="*/ 0 w 227531"/>
                <a:gd name="connsiteY0" fmla="*/ 0 h 2037621"/>
                <a:gd name="connsiteX1" fmla="*/ 227531 w 227531"/>
                <a:gd name="connsiteY1" fmla="*/ 684771 h 2037621"/>
                <a:gd name="connsiteX2" fmla="*/ 15788 w 227531"/>
                <a:gd name="connsiteY2" fmla="*/ 1347836 h 2037621"/>
                <a:gd name="connsiteX3" fmla="*/ 223541 w 227531"/>
                <a:gd name="connsiteY3" fmla="*/ 2037621 h 2037621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4783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22228 w 242859"/>
                <a:gd name="connsiteY2" fmla="*/ 135427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73595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67155 h 2069818"/>
                <a:gd name="connsiteX3" fmla="*/ 242859 w 242859"/>
                <a:gd name="connsiteY3" fmla="*/ 2069818 h 2069818"/>
                <a:gd name="connsiteX0" fmla="*/ 0 w 293347"/>
                <a:gd name="connsiteY0" fmla="*/ 0 h 2064208"/>
                <a:gd name="connsiteX1" fmla="*/ 284458 w 293347"/>
                <a:gd name="connsiteY1" fmla="*/ 672721 h 2064208"/>
                <a:gd name="connsiteX2" fmla="*/ 66276 w 293347"/>
                <a:gd name="connsiteY2" fmla="*/ 1361545 h 2064208"/>
                <a:gd name="connsiteX3" fmla="*/ 293347 w 293347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6627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67629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26" h="2064208">
                  <a:moveTo>
                    <a:pt x="0" y="0"/>
                  </a:moveTo>
                  <a:lnTo>
                    <a:pt x="267629" y="672721"/>
                  </a:lnTo>
                  <a:lnTo>
                    <a:pt x="83106" y="1361545"/>
                  </a:lnTo>
                  <a:cubicBezTo>
                    <a:pt x="170192" y="1582888"/>
                    <a:pt x="251140" y="1842865"/>
                    <a:pt x="338226" y="2064208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олилиния 9"/>
            <p:cNvSpPr>
              <a:spLocks noChangeAspect="1"/>
            </p:cNvSpPr>
            <p:nvPr/>
          </p:nvSpPr>
          <p:spPr>
            <a:xfrm>
              <a:off x="4795200" y="2395442"/>
              <a:ext cx="338226" cy="2064208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6851 w 326572"/>
                <a:gd name="connsiteY1" fmla="*/ 63969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665453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67154 h 2005424"/>
                <a:gd name="connsiteX3" fmla="*/ 275057 w 275057"/>
                <a:gd name="connsiteY3" fmla="*/ 2005424 h 2005424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28518 h 2005424"/>
                <a:gd name="connsiteX3" fmla="*/ 275057 w 275057"/>
                <a:gd name="connsiteY3" fmla="*/ 2005424 h 2005424"/>
                <a:gd name="connsiteX0" fmla="*/ 0 w 287935"/>
                <a:gd name="connsiteY0" fmla="*/ 0 h 2005424"/>
                <a:gd name="connsiteX1" fmla="*/ 253289 w 287935"/>
                <a:gd name="connsiteY1" fmla="*/ 665453 h 2005424"/>
                <a:gd name="connsiteX2" fmla="*/ 41546 w 287935"/>
                <a:gd name="connsiteY2" fmla="*/ 1328518 h 2005424"/>
                <a:gd name="connsiteX3" fmla="*/ 287935 w 287935"/>
                <a:gd name="connsiteY3" fmla="*/ 2005424 h 2005424"/>
                <a:gd name="connsiteX0" fmla="*/ 0 w 253289"/>
                <a:gd name="connsiteY0" fmla="*/ 0 h 2018303"/>
                <a:gd name="connsiteX1" fmla="*/ 253289 w 253289"/>
                <a:gd name="connsiteY1" fmla="*/ 665453 h 2018303"/>
                <a:gd name="connsiteX2" fmla="*/ 41546 w 253289"/>
                <a:gd name="connsiteY2" fmla="*/ 1328518 h 2018303"/>
                <a:gd name="connsiteX3" fmla="*/ 249299 w 253289"/>
                <a:gd name="connsiteY3" fmla="*/ 2018303 h 2018303"/>
                <a:gd name="connsiteX0" fmla="*/ 0 w 227531"/>
                <a:gd name="connsiteY0" fmla="*/ 0 h 2037621"/>
                <a:gd name="connsiteX1" fmla="*/ 227531 w 227531"/>
                <a:gd name="connsiteY1" fmla="*/ 684771 h 2037621"/>
                <a:gd name="connsiteX2" fmla="*/ 15788 w 227531"/>
                <a:gd name="connsiteY2" fmla="*/ 1347836 h 2037621"/>
                <a:gd name="connsiteX3" fmla="*/ 223541 w 227531"/>
                <a:gd name="connsiteY3" fmla="*/ 2037621 h 2037621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4783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22228 w 242859"/>
                <a:gd name="connsiteY2" fmla="*/ 135427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73595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67155 h 2069818"/>
                <a:gd name="connsiteX3" fmla="*/ 242859 w 242859"/>
                <a:gd name="connsiteY3" fmla="*/ 2069818 h 2069818"/>
                <a:gd name="connsiteX0" fmla="*/ 0 w 293347"/>
                <a:gd name="connsiteY0" fmla="*/ 0 h 2064208"/>
                <a:gd name="connsiteX1" fmla="*/ 284458 w 293347"/>
                <a:gd name="connsiteY1" fmla="*/ 672721 h 2064208"/>
                <a:gd name="connsiteX2" fmla="*/ 66276 w 293347"/>
                <a:gd name="connsiteY2" fmla="*/ 1361545 h 2064208"/>
                <a:gd name="connsiteX3" fmla="*/ 293347 w 293347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6627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67629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26" h="2064208">
                  <a:moveTo>
                    <a:pt x="0" y="0"/>
                  </a:moveTo>
                  <a:lnTo>
                    <a:pt x="267629" y="672721"/>
                  </a:lnTo>
                  <a:lnTo>
                    <a:pt x="83106" y="1361545"/>
                  </a:lnTo>
                  <a:cubicBezTo>
                    <a:pt x="170192" y="1582888"/>
                    <a:pt x="251140" y="1842865"/>
                    <a:pt x="338226" y="2064208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66302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44000" y="-1683568"/>
            <a:ext cx="7200000" cy="7200000"/>
          </a:xfrm>
          <a:prstGeom prst="rect">
            <a:avLst/>
          </a:prstGeom>
          <a:gradFill flip="none" rotWithShape="1">
            <a:gsLst>
              <a:gs pos="0">
                <a:srgbClr val="374284"/>
              </a:gs>
              <a:gs pos="84000">
                <a:srgbClr val="20264C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0" y="-278623"/>
            <a:ext cx="3528000" cy="4390110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51520" y="5085184"/>
            <a:ext cx="540000" cy="1279418"/>
            <a:chOff x="8801533" y="4393680"/>
            <a:chExt cx="864000" cy="2047067"/>
          </a:xfrm>
        </p:grpSpPr>
        <p:sp>
          <p:nvSpPr>
            <p:cNvPr id="8" name="Rounded Rectangle 7"/>
            <p:cNvSpPr/>
            <p:nvPr/>
          </p:nvSpPr>
          <p:spPr>
            <a:xfrm rot="16200000">
              <a:off x="8801533" y="5576747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6200000">
              <a:off x="8801533" y="4393680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9053533" y="5828747"/>
              <a:ext cx="360000" cy="360000"/>
            </a:xfrm>
            <a:prstGeom prst="roundRect">
              <a:avLst/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9053533" y="4645680"/>
              <a:ext cx="360000" cy="360000"/>
            </a:xfrm>
            <a:prstGeom prst="roundRect">
              <a:avLst/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097760" y="5080465"/>
            <a:ext cx="540000" cy="1260261"/>
            <a:chOff x="9983633" y="4422427"/>
            <a:chExt cx="864000" cy="2016418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10" name="Rounded Rectangle 9"/>
            <p:cNvSpPr/>
            <p:nvPr/>
          </p:nvSpPr>
          <p:spPr>
            <a:xfrm rot="16200000">
              <a:off x="9983633" y="5574845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0238086" y="5828746"/>
              <a:ext cx="360000" cy="360000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>
              <a:off x="10415633" y="3990427"/>
              <a:ext cx="0" cy="864000"/>
            </a:xfrm>
            <a:prstGeom prst="line">
              <a:avLst/>
            </a:prstGeom>
            <a:ln w="889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10415633" y="4793227"/>
              <a:ext cx="0" cy="864000"/>
            </a:xfrm>
            <a:prstGeom prst="line">
              <a:avLst/>
            </a:prstGeom>
            <a:ln w="889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>
              <a:off x="10415633" y="4393679"/>
              <a:ext cx="0" cy="864000"/>
            </a:xfrm>
            <a:prstGeom prst="line">
              <a:avLst/>
            </a:prstGeom>
            <a:ln w="889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Вондрухова Анна</dc:creator>
  <cp:lastModifiedBy>Microsoft Office User</cp:lastModifiedBy>
  <cp:revision>44</cp:revision>
  <dcterms:created xsi:type="dcterms:W3CDTF">2018-02-20T10:23:43Z</dcterms:created>
  <dcterms:modified xsi:type="dcterms:W3CDTF">2018-10-24T10:52:21Z</dcterms:modified>
</cp:coreProperties>
</file>