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24379"/>
    <a:srgbClr val="73B09C"/>
    <a:srgbClr val="5EBE9F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 snapToGrid="0" snapToObjects="1">
      <p:cViewPr>
        <p:scale>
          <a:sx n="73" d="100"/>
          <a:sy n="73" d="100"/>
        </p:scale>
        <p:origin x="52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246842" y="583059"/>
            <a:ext cx="9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789599" y="2091600"/>
            <a:ext cx="450000" cy="45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8180281" y="3836991"/>
            <a:ext cx="720000" cy="720000"/>
          </a:xfrm>
          <a:prstGeom prst="plus">
            <a:avLst>
              <a:gd name="adj" fmla="val 45282"/>
            </a:avLst>
          </a:prstGeom>
          <a:solidFill>
            <a:srgbClr val="73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3336842" y="673059"/>
            <a:ext cx="720000" cy="720000"/>
          </a:xfrm>
          <a:prstGeom prst="plus">
            <a:avLst>
              <a:gd name="adj" fmla="val 45282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463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95643" y="505548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4162" y="40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9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3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7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9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5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4162" y="37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7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1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37927" y="137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37927" y="208881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37927" y="281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77927" y="1441318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7927" y="2163562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7927" y="2878567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3171600"/>
            <a:ext cx="1300480" cy="1300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3" y="5030163"/>
            <a:ext cx="1080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6333" y="4490163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9735" y="50132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3708811"/>
            <a:ext cx="1080000" cy="1080000"/>
          </a:xfrm>
          <a:prstGeom prst="rect">
            <a:avLst/>
          </a:prstGeom>
        </p:spPr>
      </p:pic>
      <p:sp>
        <p:nvSpPr>
          <p:cNvPr id="15" name="Chevron 14"/>
          <p:cNvSpPr/>
          <p:nvPr/>
        </p:nvSpPr>
        <p:spPr>
          <a:xfrm rot="5400000">
            <a:off x="10419735" y="5705163"/>
            <a:ext cx="360000" cy="450000"/>
          </a:xfrm>
          <a:prstGeom prst="chevron">
            <a:avLst/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10149735" y="5463204"/>
            <a:ext cx="900000" cy="900000"/>
          </a:xfrm>
          <a:prstGeom prst="donut">
            <a:avLst>
              <a:gd name="adj" fmla="val 9942"/>
            </a:avLst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72681" y="3629391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912153" y="2091600"/>
            <a:ext cx="274207" cy="450000"/>
          </a:xfrm>
          <a:prstGeom prst="chevron">
            <a:avLst>
              <a:gd name="adj" fmla="val 67047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/>
          <p:cNvSpPr/>
          <p:nvPr/>
        </p:nvSpPr>
        <p:spPr>
          <a:xfrm>
            <a:off x="4634162" y="478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/>
          <p:cNvSpPr/>
          <p:nvPr/>
        </p:nvSpPr>
        <p:spPr>
          <a:xfrm>
            <a:off x="589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896066" y="24638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933628" y="3977214"/>
            <a:ext cx="518400" cy="518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801533" y="4393680"/>
            <a:ext cx="2046100" cy="2047067"/>
            <a:chOff x="4069791" y="3780053"/>
            <a:chExt cx="2046100" cy="2047067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 rot="16200000">
              <a:off x="4069791" y="4963120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6200000">
              <a:off x="4069791" y="3780053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rot="16200000">
              <a:off x="5251891" y="4961218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200000">
              <a:off x="4321791" y="5215120"/>
              <a:ext cx="360000" cy="360000"/>
            </a:xfrm>
            <a:prstGeom prst="roundRect">
              <a:avLst/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16200000">
              <a:off x="5506344" y="5215119"/>
              <a:ext cx="360000" cy="360000"/>
            </a:xfrm>
            <a:prstGeom prst="roundRect">
              <a:avLst/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16200000">
              <a:off x="4321791" y="4032053"/>
              <a:ext cx="360000" cy="360000"/>
            </a:xfrm>
            <a:prstGeom prst="roundRect">
              <a:avLst/>
            </a:prstGeom>
            <a:noFill/>
            <a:ln w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>
              <a:off x="5683891" y="3376800"/>
              <a:ext cx="0" cy="864000"/>
            </a:xfrm>
            <a:prstGeom prst="line">
              <a:avLst/>
            </a:prstGeom>
            <a:ln w="1143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5683891" y="4179600"/>
              <a:ext cx="0" cy="864000"/>
            </a:xfrm>
            <a:prstGeom prst="line">
              <a:avLst/>
            </a:prstGeom>
            <a:ln w="1143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>
              <a:off x="5683891" y="3780052"/>
              <a:ext cx="0" cy="864000"/>
            </a:xfrm>
            <a:prstGeom prst="line">
              <a:avLst/>
            </a:prstGeom>
            <a:ln w="1143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8384583" y="3977214"/>
            <a:ext cx="2880000" cy="2880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3" y="4109227"/>
            <a:ext cx="2455200" cy="22320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81313" y="3785227"/>
            <a:ext cx="288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4" y="635900"/>
            <a:ext cx="2412000" cy="2412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40424" y="401900"/>
            <a:ext cx="288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00688" y="3383166"/>
            <a:ext cx="1624174" cy="16200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7392" y="866213"/>
            <a:ext cx="3952068" cy="8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1" y="1044444"/>
            <a:ext cx="349920" cy="3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1" y="1044444"/>
            <a:ext cx="324000" cy="3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11" y="1026444"/>
            <a:ext cx="360000" cy="36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37462" y="1523122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ame 31"/>
          <p:cNvSpPr/>
          <p:nvPr/>
        </p:nvSpPr>
        <p:spPr>
          <a:xfrm>
            <a:off x="9167462" y="1253122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03663" y="2254529"/>
            <a:ext cx="3330000" cy="333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9" name="Group 8"/>
          <p:cNvGrpSpPr/>
          <p:nvPr/>
        </p:nvGrpSpPr>
        <p:grpSpPr>
          <a:xfrm>
            <a:off x="8173320" y="4527845"/>
            <a:ext cx="792000" cy="792000"/>
            <a:chOff x="9185462" y="3524400"/>
            <a:chExt cx="792000" cy="792000"/>
          </a:xfrm>
        </p:grpSpPr>
        <p:sp>
          <p:nvSpPr>
            <p:cNvPr id="38" name="Frame 37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47023" y="2476270"/>
            <a:ext cx="843280" cy="2888260"/>
            <a:chOff x="732971" y="1992538"/>
            <a:chExt cx="843280" cy="288826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4037518"/>
              <a:ext cx="843280" cy="84328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3015028"/>
              <a:ext cx="843280" cy="84328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1992538"/>
              <a:ext cx="843280" cy="84328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8173802" y="3524400"/>
            <a:ext cx="792000" cy="792000"/>
            <a:chOff x="9185462" y="3524400"/>
            <a:chExt cx="792000" cy="792000"/>
          </a:xfrm>
        </p:grpSpPr>
        <p:sp>
          <p:nvSpPr>
            <p:cNvPr id="34" name="Frame 33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81322" y="4527845"/>
            <a:ext cx="792000" cy="792000"/>
            <a:chOff x="9185462" y="3524400"/>
            <a:chExt cx="792000" cy="792000"/>
          </a:xfrm>
        </p:grpSpPr>
        <p:sp>
          <p:nvSpPr>
            <p:cNvPr id="51" name="Frame 50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181322" y="3524400"/>
            <a:ext cx="792000" cy="792000"/>
            <a:chOff x="9185462" y="3524400"/>
            <a:chExt cx="792000" cy="792000"/>
          </a:xfrm>
        </p:grpSpPr>
        <p:sp>
          <p:nvSpPr>
            <p:cNvPr id="57" name="Frame 56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ame 58"/>
          <p:cNvSpPr/>
          <p:nvPr/>
        </p:nvSpPr>
        <p:spPr>
          <a:xfrm>
            <a:off x="5353514" y="3452400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7320" y="3722400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53514" y="4349072"/>
            <a:ext cx="720000" cy="720000"/>
            <a:chOff x="5347320" y="4712400"/>
            <a:chExt cx="720000" cy="720000"/>
          </a:xfrm>
        </p:grpSpPr>
        <p:sp>
          <p:nvSpPr>
            <p:cNvPr id="62" name="Rectangle 61"/>
            <p:cNvSpPr/>
            <p:nvPr/>
          </p:nvSpPr>
          <p:spPr>
            <a:xfrm>
              <a:off x="5608801" y="497907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ame 84"/>
            <p:cNvSpPr/>
            <p:nvPr/>
          </p:nvSpPr>
          <p:spPr>
            <a:xfrm>
              <a:off x="5347320" y="4712400"/>
              <a:ext cx="720000" cy="720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51494" y="3452400"/>
            <a:ext cx="720000" cy="720000"/>
            <a:chOff x="6607320" y="3452400"/>
            <a:chExt cx="720000" cy="720000"/>
          </a:xfrm>
        </p:grpSpPr>
        <p:sp>
          <p:nvSpPr>
            <p:cNvPr id="64" name="Rectangle 63"/>
            <p:cNvSpPr/>
            <p:nvPr/>
          </p:nvSpPr>
          <p:spPr>
            <a:xfrm>
              <a:off x="6877320" y="372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ame 85"/>
            <p:cNvSpPr/>
            <p:nvPr/>
          </p:nvSpPr>
          <p:spPr>
            <a:xfrm>
              <a:off x="6607320" y="3452400"/>
              <a:ext cx="720000" cy="720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1494" y="4352400"/>
            <a:ext cx="720000" cy="716672"/>
            <a:chOff x="6251494" y="4352400"/>
            <a:chExt cx="720000" cy="716672"/>
          </a:xfrm>
        </p:grpSpPr>
        <p:sp>
          <p:nvSpPr>
            <p:cNvPr id="74" name="Rectangle 73"/>
            <p:cNvSpPr/>
            <p:nvPr/>
          </p:nvSpPr>
          <p:spPr>
            <a:xfrm>
              <a:off x="6791494" y="435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31494" y="435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251494" y="453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11494" y="453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31494" y="471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791494" y="471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11494" y="488907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251494" y="488907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5E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125</cp:revision>
  <dcterms:created xsi:type="dcterms:W3CDTF">2018-01-15T14:34:08Z</dcterms:created>
  <dcterms:modified xsi:type="dcterms:W3CDTF">2018-10-24T10:52:30Z</dcterms:modified>
</cp:coreProperties>
</file>