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9EADA"/>
    <a:srgbClr val="B3E6D5"/>
    <a:srgbClr val="374284"/>
    <a:srgbClr val="343E7B"/>
    <a:srgbClr val="3B478D"/>
    <a:srgbClr val="20264C"/>
    <a:srgbClr val="778BCE"/>
    <a:srgbClr val="324379"/>
    <a:srgbClr val="ACB6DE"/>
    <a:srgbClr val="475C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6"/>
    <p:restoredTop sz="94652"/>
  </p:normalViewPr>
  <p:slideViewPr>
    <p:cSldViewPr>
      <p:cViewPr>
        <p:scale>
          <a:sx n="194" d="100"/>
          <a:sy n="194" d="100"/>
        </p:scale>
        <p:origin x="-2528" y="-2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34AC4-D8C8-472C-967E-C5204768A306}" type="datetimeFigureOut">
              <a:rPr lang="ru-RU" smtClean="0"/>
              <a:t>25.10.2018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DC8CF-AD85-45EB-8480-1238B8FBBC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9623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34AC4-D8C8-472C-967E-C5204768A306}" type="datetimeFigureOut">
              <a:rPr lang="ru-RU" smtClean="0"/>
              <a:t>25.10.2018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DC8CF-AD85-45EB-8480-1238B8FBBC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3645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34AC4-D8C8-472C-967E-C5204768A306}" type="datetimeFigureOut">
              <a:rPr lang="ru-RU" smtClean="0"/>
              <a:t>25.10.2018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DC8CF-AD85-45EB-8480-1238B8FBBC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0400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34AC4-D8C8-472C-967E-C5204768A306}" type="datetimeFigureOut">
              <a:rPr lang="ru-RU" smtClean="0"/>
              <a:t>25.10.2018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DC8CF-AD85-45EB-8480-1238B8FBBC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237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34AC4-D8C8-472C-967E-C5204768A306}" type="datetimeFigureOut">
              <a:rPr lang="ru-RU" smtClean="0"/>
              <a:t>25.10.2018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DC8CF-AD85-45EB-8480-1238B8FBBC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5098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34AC4-D8C8-472C-967E-C5204768A306}" type="datetimeFigureOut">
              <a:rPr lang="ru-RU" smtClean="0"/>
              <a:t>25.10.2018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DC8CF-AD85-45EB-8480-1238B8FBBC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379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34AC4-D8C8-472C-967E-C5204768A306}" type="datetimeFigureOut">
              <a:rPr lang="ru-RU" smtClean="0"/>
              <a:t>25.10.2018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DC8CF-AD85-45EB-8480-1238B8FBBC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2407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34AC4-D8C8-472C-967E-C5204768A306}" type="datetimeFigureOut">
              <a:rPr lang="ru-RU" smtClean="0"/>
              <a:t>25.10.2018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DC8CF-AD85-45EB-8480-1238B8FBBC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0712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34AC4-D8C8-472C-967E-C5204768A306}" type="datetimeFigureOut">
              <a:rPr lang="ru-RU" smtClean="0"/>
              <a:t>25.10.2018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DC8CF-AD85-45EB-8480-1238B8FBBC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4519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34AC4-D8C8-472C-967E-C5204768A306}" type="datetimeFigureOut">
              <a:rPr lang="ru-RU" smtClean="0"/>
              <a:t>25.10.2018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DC8CF-AD85-45EB-8480-1238B8FBBC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0466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34AC4-D8C8-472C-967E-C5204768A306}" type="datetimeFigureOut">
              <a:rPr lang="ru-RU" smtClean="0"/>
              <a:t>25.10.2018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DC8CF-AD85-45EB-8480-1238B8FBBC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1531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F34AC4-D8C8-472C-967E-C5204768A306}" type="datetimeFigureOut">
              <a:rPr lang="ru-RU" smtClean="0"/>
              <a:t>25.10.2018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DDC8CF-AD85-45EB-8480-1238B8FBBC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1205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987824" y="1626870"/>
            <a:ext cx="3600000" cy="3600000"/>
          </a:xfrm>
          <a:prstGeom prst="rect">
            <a:avLst/>
          </a:prstGeom>
          <a:solidFill>
            <a:srgbClr val="475C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9" name="Group 8"/>
          <p:cNvGrpSpPr/>
          <p:nvPr/>
        </p:nvGrpSpPr>
        <p:grpSpPr>
          <a:xfrm>
            <a:off x="3520313" y="3544329"/>
            <a:ext cx="272340" cy="612000"/>
            <a:chOff x="4911694" y="3640566"/>
            <a:chExt cx="272340" cy="612000"/>
          </a:xfrm>
        </p:grpSpPr>
        <p:grpSp>
          <p:nvGrpSpPr>
            <p:cNvPr id="20" name="Group 19"/>
            <p:cNvGrpSpPr/>
            <p:nvPr/>
          </p:nvGrpSpPr>
          <p:grpSpPr>
            <a:xfrm>
              <a:off x="4911694" y="3640566"/>
              <a:ext cx="272340" cy="272560"/>
              <a:chOff x="6607320" y="3452400"/>
              <a:chExt cx="720000" cy="720000"/>
            </a:xfrm>
            <a:solidFill>
              <a:srgbClr val="B3E6D5"/>
            </a:solidFill>
          </p:grpSpPr>
          <p:sp>
            <p:nvSpPr>
              <p:cNvPr id="21" name="Rectangle 20"/>
              <p:cNvSpPr/>
              <p:nvPr/>
            </p:nvSpPr>
            <p:spPr>
              <a:xfrm>
                <a:off x="6877320" y="3722400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Frame 21"/>
              <p:cNvSpPr/>
              <p:nvPr/>
            </p:nvSpPr>
            <p:spPr>
              <a:xfrm>
                <a:off x="6607320" y="3452400"/>
                <a:ext cx="720000" cy="720000"/>
              </a:xfrm>
              <a:prstGeom prst="frame">
                <a:avLst>
                  <a:gd name="adj1" fmla="val 13342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4911694" y="3981266"/>
              <a:ext cx="272340" cy="271300"/>
              <a:chOff x="6251494" y="4352395"/>
              <a:chExt cx="720000" cy="716677"/>
            </a:xfrm>
            <a:solidFill>
              <a:srgbClr val="B3E6D5"/>
            </a:solidFill>
          </p:grpSpPr>
          <p:sp>
            <p:nvSpPr>
              <p:cNvPr id="24" name="Rectangle 23"/>
              <p:cNvSpPr/>
              <p:nvPr/>
            </p:nvSpPr>
            <p:spPr>
              <a:xfrm>
                <a:off x="6791494" y="4352395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6431494" y="4352398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6251494" y="4532395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6611494" y="4532398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6431494" y="4712403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6791494" y="4712408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6611494" y="4889069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6251494" y="4889072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" name="Rectangle 2"/>
          <p:cNvSpPr/>
          <p:nvPr/>
        </p:nvSpPr>
        <p:spPr>
          <a:xfrm>
            <a:off x="4067944" y="2416629"/>
            <a:ext cx="1620180" cy="20204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/>
          <p:cNvSpPr/>
          <p:nvPr/>
        </p:nvSpPr>
        <p:spPr>
          <a:xfrm rot="16200000">
            <a:off x="4471926" y="3989695"/>
            <a:ext cx="258305" cy="258305"/>
          </a:xfrm>
          <a:prstGeom prst="roundRect">
            <a:avLst>
              <a:gd name="adj" fmla="val 8096"/>
            </a:avLst>
          </a:prstGeom>
          <a:noFill/>
          <a:ln w="31750">
            <a:solidFill>
              <a:srgbClr val="B3E6D5"/>
            </a:solidFill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/>
          <p:cNvSpPr/>
          <p:nvPr/>
        </p:nvSpPr>
        <p:spPr>
          <a:xfrm rot="16200000">
            <a:off x="4471926" y="3636000"/>
            <a:ext cx="258305" cy="258305"/>
          </a:xfrm>
          <a:prstGeom prst="roundRect">
            <a:avLst>
              <a:gd name="adj" fmla="val 8096"/>
            </a:avLst>
          </a:prstGeom>
          <a:noFill/>
          <a:ln w="31750">
            <a:solidFill>
              <a:srgbClr val="B3E6D5"/>
            </a:solidFill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37"/>
          <p:cNvSpPr>
            <a:spLocks noChangeAspect="1"/>
          </p:cNvSpPr>
          <p:nvPr/>
        </p:nvSpPr>
        <p:spPr>
          <a:xfrm rot="16200000">
            <a:off x="4550400" y="4068000"/>
            <a:ext cx="100800" cy="100800"/>
          </a:xfrm>
          <a:prstGeom prst="roundRect">
            <a:avLst/>
          </a:prstGeom>
          <a:solidFill>
            <a:srgbClr val="B9EADA"/>
          </a:solidFill>
          <a:ln w="31750"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ounded Rectangle 38"/>
          <p:cNvSpPr>
            <a:spLocks noChangeAspect="1"/>
          </p:cNvSpPr>
          <p:nvPr/>
        </p:nvSpPr>
        <p:spPr>
          <a:xfrm rot="16200000">
            <a:off x="4550400" y="3715200"/>
            <a:ext cx="100800" cy="100800"/>
          </a:xfrm>
          <a:prstGeom prst="roundRect">
            <a:avLst/>
          </a:prstGeom>
          <a:solidFill>
            <a:srgbClr val="B9EADA"/>
          </a:solidFill>
          <a:ln w="31750"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Группа 10"/>
          <p:cNvGrpSpPr/>
          <p:nvPr/>
        </p:nvGrpSpPr>
        <p:grpSpPr>
          <a:xfrm>
            <a:off x="3185845" y="3544329"/>
            <a:ext cx="272340" cy="612000"/>
            <a:chOff x="4482000" y="3622399"/>
            <a:chExt cx="272340" cy="612000"/>
          </a:xfrm>
        </p:grpSpPr>
        <p:sp>
          <p:nvSpPr>
            <p:cNvPr id="16" name="Rectangle 15"/>
            <p:cNvSpPr/>
            <p:nvPr/>
          </p:nvSpPr>
          <p:spPr>
            <a:xfrm>
              <a:off x="4581784" y="3724609"/>
              <a:ext cx="68085" cy="68140"/>
            </a:xfrm>
            <a:prstGeom prst="rect">
              <a:avLst/>
            </a:prstGeom>
            <a:solidFill>
              <a:srgbClr val="B3E6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Группа 6"/>
            <p:cNvGrpSpPr/>
            <p:nvPr/>
          </p:nvGrpSpPr>
          <p:grpSpPr>
            <a:xfrm>
              <a:off x="4482000" y="3622399"/>
              <a:ext cx="272340" cy="612000"/>
              <a:chOff x="4482000" y="3622399"/>
              <a:chExt cx="272340" cy="612000"/>
            </a:xfrm>
          </p:grpSpPr>
          <p:sp>
            <p:nvSpPr>
              <p:cNvPr id="13" name="Frame 12"/>
              <p:cNvSpPr/>
              <p:nvPr/>
            </p:nvSpPr>
            <p:spPr>
              <a:xfrm>
                <a:off x="4482000" y="3622399"/>
                <a:ext cx="272340" cy="272560"/>
              </a:xfrm>
              <a:prstGeom prst="frame">
                <a:avLst>
                  <a:gd name="adj1" fmla="val 13342"/>
                </a:avLst>
              </a:prstGeom>
              <a:solidFill>
                <a:srgbClr val="B3E6D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4580905" y="4062789"/>
                <a:ext cx="68085" cy="68140"/>
              </a:xfrm>
              <a:prstGeom prst="rect">
                <a:avLst/>
              </a:prstGeom>
              <a:solidFill>
                <a:srgbClr val="B3E6D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Frame 18"/>
              <p:cNvSpPr/>
              <p:nvPr/>
            </p:nvSpPr>
            <p:spPr>
              <a:xfrm>
                <a:off x="4482000" y="3961839"/>
                <a:ext cx="272340" cy="272560"/>
              </a:xfrm>
              <a:prstGeom prst="frame">
                <a:avLst>
                  <a:gd name="adj1" fmla="val 13342"/>
                </a:avLst>
              </a:prstGeom>
              <a:solidFill>
                <a:srgbClr val="B3E6D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  <p:cxnSp>
        <p:nvCxnSpPr>
          <p:cNvPr id="12" name="Прямая соединительная линия 11"/>
          <p:cNvCxnSpPr>
            <a:cxnSpLocks noChangeAspect="1"/>
          </p:cNvCxnSpPr>
          <p:nvPr/>
        </p:nvCxnSpPr>
        <p:spPr>
          <a:xfrm>
            <a:off x="4266000" y="2808000"/>
            <a:ext cx="1224000" cy="0"/>
          </a:xfrm>
          <a:prstGeom prst="line">
            <a:avLst/>
          </a:prstGeom>
          <a:ln w="28575" cap="rnd">
            <a:solidFill>
              <a:srgbClr val="B3E6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>
            <a:cxnSpLocks noChangeAspect="1"/>
          </p:cNvCxnSpPr>
          <p:nvPr/>
        </p:nvCxnSpPr>
        <p:spPr>
          <a:xfrm>
            <a:off x="4266000" y="3096000"/>
            <a:ext cx="1224000" cy="0"/>
          </a:xfrm>
          <a:prstGeom prst="line">
            <a:avLst/>
          </a:prstGeom>
          <a:ln w="28575" cap="rnd">
            <a:solidFill>
              <a:srgbClr val="B3E6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>
            <a:cxnSpLocks noChangeAspect="1"/>
          </p:cNvCxnSpPr>
          <p:nvPr/>
        </p:nvCxnSpPr>
        <p:spPr>
          <a:xfrm>
            <a:off x="4266000" y="3384000"/>
            <a:ext cx="1224000" cy="0"/>
          </a:xfrm>
          <a:prstGeom prst="line">
            <a:avLst/>
          </a:prstGeom>
          <a:ln w="28575" cap="rnd">
            <a:solidFill>
              <a:srgbClr val="B3E6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6156176" y="1988840"/>
            <a:ext cx="0" cy="2592288"/>
          </a:xfrm>
          <a:prstGeom prst="line">
            <a:avLst/>
          </a:prstGeom>
          <a:ln w="3492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 flipV="1">
            <a:off x="5451667" y="2132856"/>
            <a:ext cx="512517" cy="0"/>
          </a:xfrm>
          <a:prstGeom prst="line">
            <a:avLst/>
          </a:prstGeom>
          <a:ln w="3492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/>
          <p:cNvGrpSpPr/>
          <p:nvPr/>
        </p:nvGrpSpPr>
        <p:grpSpPr>
          <a:xfrm>
            <a:off x="3576909" y="2414322"/>
            <a:ext cx="262231" cy="262231"/>
            <a:chOff x="3567789" y="2756678"/>
            <a:chExt cx="262231" cy="262231"/>
          </a:xfrm>
        </p:grpSpPr>
        <p:sp>
          <p:nvSpPr>
            <p:cNvPr id="41" name="Rounded Rectangle 40"/>
            <p:cNvSpPr/>
            <p:nvPr/>
          </p:nvSpPr>
          <p:spPr>
            <a:xfrm rot="16200000">
              <a:off x="3567789" y="2756678"/>
              <a:ext cx="262231" cy="262231"/>
            </a:xfrm>
            <a:prstGeom prst="roundRect">
              <a:avLst>
                <a:gd name="adj" fmla="val 8096"/>
              </a:avLst>
            </a:prstGeom>
            <a:noFill/>
            <a:ln w="31750">
              <a:solidFill>
                <a:srgbClr val="B3E6D5"/>
              </a:solidFill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ounded Rectangle 41"/>
            <p:cNvSpPr/>
            <p:nvPr/>
          </p:nvSpPr>
          <p:spPr>
            <a:xfrm rot="16200000">
              <a:off x="3645017" y="2833739"/>
              <a:ext cx="109263" cy="109263"/>
            </a:xfrm>
            <a:prstGeom prst="roundRect">
              <a:avLst/>
            </a:prstGeom>
            <a:noFill/>
            <a:ln w="31750">
              <a:solidFill>
                <a:srgbClr val="B3E6D5"/>
              </a:solidFill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3570906" y="2773989"/>
            <a:ext cx="262231" cy="243656"/>
            <a:chOff x="3567789" y="2406910"/>
            <a:chExt cx="262231" cy="243656"/>
          </a:xfrm>
        </p:grpSpPr>
        <p:cxnSp>
          <p:nvCxnSpPr>
            <p:cNvPr id="43" name="Straight Connector 42"/>
            <p:cNvCxnSpPr/>
            <p:nvPr/>
          </p:nvCxnSpPr>
          <p:spPr>
            <a:xfrm rot="16200000">
              <a:off x="3698905" y="2275794"/>
              <a:ext cx="0" cy="262231"/>
            </a:xfrm>
            <a:prstGeom prst="line">
              <a:avLst/>
            </a:prstGeom>
            <a:ln w="31750" cap="rnd">
              <a:solidFill>
                <a:srgbClr val="B3E6D5"/>
              </a:solidFill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16200000">
              <a:off x="3698905" y="2519450"/>
              <a:ext cx="0" cy="262231"/>
            </a:xfrm>
            <a:prstGeom prst="line">
              <a:avLst/>
            </a:prstGeom>
            <a:ln w="31750" cap="rnd">
              <a:solidFill>
                <a:srgbClr val="B3E6D5"/>
              </a:solidFill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16200000">
              <a:off x="3698905" y="2398184"/>
              <a:ext cx="0" cy="262231"/>
            </a:xfrm>
            <a:prstGeom prst="line">
              <a:avLst/>
            </a:prstGeom>
            <a:ln w="31750" cap="rnd">
              <a:solidFill>
                <a:srgbClr val="B3E6D5"/>
              </a:solidFill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" name="Straight Connector 7"/>
          <p:cNvCxnSpPr/>
          <p:nvPr/>
        </p:nvCxnSpPr>
        <p:spPr>
          <a:xfrm>
            <a:off x="683568" y="836712"/>
            <a:ext cx="360000" cy="0"/>
          </a:xfrm>
          <a:prstGeom prst="line">
            <a:avLst/>
          </a:prstGeom>
          <a:ln w="114300" cap="rnd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Группа 5"/>
          <p:cNvGrpSpPr/>
          <p:nvPr/>
        </p:nvGrpSpPr>
        <p:grpSpPr>
          <a:xfrm>
            <a:off x="2479050" y="2375803"/>
            <a:ext cx="1620180" cy="2064208"/>
            <a:chOff x="4067944" y="2395442"/>
            <a:chExt cx="1620180" cy="2064208"/>
          </a:xfrm>
        </p:grpSpPr>
        <p:sp>
          <p:nvSpPr>
            <p:cNvPr id="5" name="Скругленный прямоугольник 4"/>
            <p:cNvSpPr>
              <a:spLocks noChangeAspect="1"/>
            </p:cNvSpPr>
            <p:nvPr/>
          </p:nvSpPr>
          <p:spPr>
            <a:xfrm>
              <a:off x="4067944" y="2416629"/>
              <a:ext cx="1620180" cy="2016224"/>
            </a:xfrm>
            <a:prstGeom prst="roundRect">
              <a:avLst>
                <a:gd name="adj" fmla="val 2646"/>
              </a:avLst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" name="Полилиния 9"/>
            <p:cNvSpPr>
              <a:spLocks noChangeAspect="1"/>
            </p:cNvSpPr>
            <p:nvPr/>
          </p:nvSpPr>
          <p:spPr>
            <a:xfrm>
              <a:off x="4626056" y="2395442"/>
              <a:ext cx="338226" cy="2064208"/>
            </a:xfrm>
            <a:custGeom>
              <a:avLst/>
              <a:gdLst>
                <a:gd name="connsiteX0" fmla="*/ 0 w 326572"/>
                <a:gd name="connsiteY0" fmla="*/ 0 h 2024742"/>
                <a:gd name="connsiteX1" fmla="*/ 293915 w 326572"/>
                <a:gd name="connsiteY1" fmla="*/ 653142 h 2024742"/>
                <a:gd name="connsiteX2" fmla="*/ 65315 w 326572"/>
                <a:gd name="connsiteY2" fmla="*/ 1360714 h 2024742"/>
                <a:gd name="connsiteX3" fmla="*/ 326572 w 326572"/>
                <a:gd name="connsiteY3" fmla="*/ 2024742 h 2024742"/>
                <a:gd name="connsiteX0" fmla="*/ 0 w 326572"/>
                <a:gd name="connsiteY0" fmla="*/ 0 h 2024742"/>
                <a:gd name="connsiteX1" fmla="*/ 293915 w 326572"/>
                <a:gd name="connsiteY1" fmla="*/ 653142 h 2024742"/>
                <a:gd name="connsiteX2" fmla="*/ 112380 w 326572"/>
                <a:gd name="connsiteY2" fmla="*/ 1360714 h 2024742"/>
                <a:gd name="connsiteX3" fmla="*/ 326572 w 326572"/>
                <a:gd name="connsiteY3" fmla="*/ 2024742 h 2024742"/>
                <a:gd name="connsiteX0" fmla="*/ 0 w 326572"/>
                <a:gd name="connsiteY0" fmla="*/ 0 h 2024742"/>
                <a:gd name="connsiteX1" fmla="*/ 246851 w 326572"/>
                <a:gd name="connsiteY1" fmla="*/ 639695 h 2024742"/>
                <a:gd name="connsiteX2" fmla="*/ 112380 w 326572"/>
                <a:gd name="connsiteY2" fmla="*/ 1360714 h 2024742"/>
                <a:gd name="connsiteX3" fmla="*/ 326572 w 326572"/>
                <a:gd name="connsiteY3" fmla="*/ 2024742 h 2024742"/>
                <a:gd name="connsiteX0" fmla="*/ 0 w 326572"/>
                <a:gd name="connsiteY0" fmla="*/ 0 h 2024742"/>
                <a:gd name="connsiteX1" fmla="*/ 240411 w 326572"/>
                <a:gd name="connsiteY1" fmla="*/ 755605 h 2024742"/>
                <a:gd name="connsiteX2" fmla="*/ 112380 w 326572"/>
                <a:gd name="connsiteY2" fmla="*/ 1360714 h 2024742"/>
                <a:gd name="connsiteX3" fmla="*/ 326572 w 326572"/>
                <a:gd name="connsiteY3" fmla="*/ 2024742 h 2024742"/>
                <a:gd name="connsiteX0" fmla="*/ 0 w 326572"/>
                <a:gd name="connsiteY0" fmla="*/ 0 h 2024742"/>
                <a:gd name="connsiteX1" fmla="*/ 240411 w 326572"/>
                <a:gd name="connsiteY1" fmla="*/ 755605 h 2024742"/>
                <a:gd name="connsiteX2" fmla="*/ 28668 w 326572"/>
                <a:gd name="connsiteY2" fmla="*/ 1367154 h 2024742"/>
                <a:gd name="connsiteX3" fmla="*/ 326572 w 326572"/>
                <a:gd name="connsiteY3" fmla="*/ 2024742 h 2024742"/>
                <a:gd name="connsiteX0" fmla="*/ 0 w 326572"/>
                <a:gd name="connsiteY0" fmla="*/ 0 h 2024742"/>
                <a:gd name="connsiteX1" fmla="*/ 240411 w 326572"/>
                <a:gd name="connsiteY1" fmla="*/ 665453 h 2024742"/>
                <a:gd name="connsiteX2" fmla="*/ 28668 w 326572"/>
                <a:gd name="connsiteY2" fmla="*/ 1367154 h 2024742"/>
                <a:gd name="connsiteX3" fmla="*/ 326572 w 326572"/>
                <a:gd name="connsiteY3" fmla="*/ 2024742 h 2024742"/>
                <a:gd name="connsiteX0" fmla="*/ 0 w 275057"/>
                <a:gd name="connsiteY0" fmla="*/ 0 h 2005424"/>
                <a:gd name="connsiteX1" fmla="*/ 240411 w 275057"/>
                <a:gd name="connsiteY1" fmla="*/ 665453 h 2005424"/>
                <a:gd name="connsiteX2" fmla="*/ 28668 w 275057"/>
                <a:gd name="connsiteY2" fmla="*/ 1367154 h 2005424"/>
                <a:gd name="connsiteX3" fmla="*/ 275057 w 275057"/>
                <a:gd name="connsiteY3" fmla="*/ 2005424 h 2005424"/>
                <a:gd name="connsiteX0" fmla="*/ 0 w 275057"/>
                <a:gd name="connsiteY0" fmla="*/ 0 h 2005424"/>
                <a:gd name="connsiteX1" fmla="*/ 240411 w 275057"/>
                <a:gd name="connsiteY1" fmla="*/ 665453 h 2005424"/>
                <a:gd name="connsiteX2" fmla="*/ 28668 w 275057"/>
                <a:gd name="connsiteY2" fmla="*/ 1328518 h 2005424"/>
                <a:gd name="connsiteX3" fmla="*/ 275057 w 275057"/>
                <a:gd name="connsiteY3" fmla="*/ 2005424 h 2005424"/>
                <a:gd name="connsiteX0" fmla="*/ 0 w 287935"/>
                <a:gd name="connsiteY0" fmla="*/ 0 h 2005424"/>
                <a:gd name="connsiteX1" fmla="*/ 253289 w 287935"/>
                <a:gd name="connsiteY1" fmla="*/ 665453 h 2005424"/>
                <a:gd name="connsiteX2" fmla="*/ 41546 w 287935"/>
                <a:gd name="connsiteY2" fmla="*/ 1328518 h 2005424"/>
                <a:gd name="connsiteX3" fmla="*/ 287935 w 287935"/>
                <a:gd name="connsiteY3" fmla="*/ 2005424 h 2005424"/>
                <a:gd name="connsiteX0" fmla="*/ 0 w 253289"/>
                <a:gd name="connsiteY0" fmla="*/ 0 h 2018303"/>
                <a:gd name="connsiteX1" fmla="*/ 253289 w 253289"/>
                <a:gd name="connsiteY1" fmla="*/ 665453 h 2018303"/>
                <a:gd name="connsiteX2" fmla="*/ 41546 w 253289"/>
                <a:gd name="connsiteY2" fmla="*/ 1328518 h 2018303"/>
                <a:gd name="connsiteX3" fmla="*/ 249299 w 253289"/>
                <a:gd name="connsiteY3" fmla="*/ 2018303 h 2018303"/>
                <a:gd name="connsiteX0" fmla="*/ 0 w 227531"/>
                <a:gd name="connsiteY0" fmla="*/ 0 h 2037621"/>
                <a:gd name="connsiteX1" fmla="*/ 227531 w 227531"/>
                <a:gd name="connsiteY1" fmla="*/ 684771 h 2037621"/>
                <a:gd name="connsiteX2" fmla="*/ 15788 w 227531"/>
                <a:gd name="connsiteY2" fmla="*/ 1347836 h 2037621"/>
                <a:gd name="connsiteX3" fmla="*/ 223541 w 227531"/>
                <a:gd name="connsiteY3" fmla="*/ 2037621 h 2037621"/>
                <a:gd name="connsiteX0" fmla="*/ 0 w 242859"/>
                <a:gd name="connsiteY0" fmla="*/ 0 h 2069818"/>
                <a:gd name="connsiteX1" fmla="*/ 227531 w 242859"/>
                <a:gd name="connsiteY1" fmla="*/ 684771 h 2069818"/>
                <a:gd name="connsiteX2" fmla="*/ 15788 w 242859"/>
                <a:gd name="connsiteY2" fmla="*/ 1347836 h 2069818"/>
                <a:gd name="connsiteX3" fmla="*/ 242859 w 242859"/>
                <a:gd name="connsiteY3" fmla="*/ 2069818 h 2069818"/>
                <a:gd name="connsiteX0" fmla="*/ 0 w 242859"/>
                <a:gd name="connsiteY0" fmla="*/ 0 h 2069818"/>
                <a:gd name="connsiteX1" fmla="*/ 227531 w 242859"/>
                <a:gd name="connsiteY1" fmla="*/ 684771 h 2069818"/>
                <a:gd name="connsiteX2" fmla="*/ 22228 w 242859"/>
                <a:gd name="connsiteY2" fmla="*/ 1354276 h 2069818"/>
                <a:gd name="connsiteX3" fmla="*/ 242859 w 242859"/>
                <a:gd name="connsiteY3" fmla="*/ 2069818 h 2069818"/>
                <a:gd name="connsiteX0" fmla="*/ 0 w 242859"/>
                <a:gd name="connsiteY0" fmla="*/ 0 h 2069818"/>
                <a:gd name="connsiteX1" fmla="*/ 227531 w 242859"/>
                <a:gd name="connsiteY1" fmla="*/ 684771 h 2069818"/>
                <a:gd name="connsiteX2" fmla="*/ 15788 w 242859"/>
                <a:gd name="connsiteY2" fmla="*/ 1334958 h 2069818"/>
                <a:gd name="connsiteX3" fmla="*/ 242859 w 242859"/>
                <a:gd name="connsiteY3" fmla="*/ 2069818 h 2069818"/>
                <a:gd name="connsiteX0" fmla="*/ 0 w 242859"/>
                <a:gd name="connsiteY0" fmla="*/ 0 h 2069818"/>
                <a:gd name="connsiteX1" fmla="*/ 233970 w 242859"/>
                <a:gd name="connsiteY1" fmla="*/ 678331 h 2069818"/>
                <a:gd name="connsiteX2" fmla="*/ 15788 w 242859"/>
                <a:gd name="connsiteY2" fmla="*/ 1334958 h 2069818"/>
                <a:gd name="connsiteX3" fmla="*/ 242859 w 242859"/>
                <a:gd name="connsiteY3" fmla="*/ 2069818 h 2069818"/>
                <a:gd name="connsiteX0" fmla="*/ 0 w 242859"/>
                <a:gd name="connsiteY0" fmla="*/ 0 h 2069818"/>
                <a:gd name="connsiteX1" fmla="*/ 233970 w 242859"/>
                <a:gd name="connsiteY1" fmla="*/ 678331 h 2069818"/>
                <a:gd name="connsiteX2" fmla="*/ 15788 w 242859"/>
                <a:gd name="connsiteY2" fmla="*/ 1373595 h 2069818"/>
                <a:gd name="connsiteX3" fmla="*/ 242859 w 242859"/>
                <a:gd name="connsiteY3" fmla="*/ 2069818 h 2069818"/>
                <a:gd name="connsiteX0" fmla="*/ 0 w 242859"/>
                <a:gd name="connsiteY0" fmla="*/ 0 h 2069818"/>
                <a:gd name="connsiteX1" fmla="*/ 233970 w 242859"/>
                <a:gd name="connsiteY1" fmla="*/ 678331 h 2069818"/>
                <a:gd name="connsiteX2" fmla="*/ 15788 w 242859"/>
                <a:gd name="connsiteY2" fmla="*/ 1367155 h 2069818"/>
                <a:gd name="connsiteX3" fmla="*/ 242859 w 242859"/>
                <a:gd name="connsiteY3" fmla="*/ 2069818 h 2069818"/>
                <a:gd name="connsiteX0" fmla="*/ 0 w 293347"/>
                <a:gd name="connsiteY0" fmla="*/ 0 h 2064208"/>
                <a:gd name="connsiteX1" fmla="*/ 284458 w 293347"/>
                <a:gd name="connsiteY1" fmla="*/ 672721 h 2064208"/>
                <a:gd name="connsiteX2" fmla="*/ 66276 w 293347"/>
                <a:gd name="connsiteY2" fmla="*/ 1361545 h 2064208"/>
                <a:gd name="connsiteX3" fmla="*/ 293347 w 293347"/>
                <a:gd name="connsiteY3" fmla="*/ 2064208 h 2064208"/>
                <a:gd name="connsiteX0" fmla="*/ 0 w 338226"/>
                <a:gd name="connsiteY0" fmla="*/ 0 h 2064208"/>
                <a:gd name="connsiteX1" fmla="*/ 284458 w 338226"/>
                <a:gd name="connsiteY1" fmla="*/ 672721 h 2064208"/>
                <a:gd name="connsiteX2" fmla="*/ 66276 w 338226"/>
                <a:gd name="connsiteY2" fmla="*/ 1361545 h 2064208"/>
                <a:gd name="connsiteX3" fmla="*/ 338226 w 338226"/>
                <a:gd name="connsiteY3" fmla="*/ 2064208 h 2064208"/>
                <a:gd name="connsiteX0" fmla="*/ 0 w 338226"/>
                <a:gd name="connsiteY0" fmla="*/ 0 h 2064208"/>
                <a:gd name="connsiteX1" fmla="*/ 284458 w 338226"/>
                <a:gd name="connsiteY1" fmla="*/ 672721 h 2064208"/>
                <a:gd name="connsiteX2" fmla="*/ 83106 w 338226"/>
                <a:gd name="connsiteY2" fmla="*/ 1361545 h 2064208"/>
                <a:gd name="connsiteX3" fmla="*/ 338226 w 338226"/>
                <a:gd name="connsiteY3" fmla="*/ 2064208 h 2064208"/>
                <a:gd name="connsiteX0" fmla="*/ 0 w 338226"/>
                <a:gd name="connsiteY0" fmla="*/ 0 h 2064208"/>
                <a:gd name="connsiteX1" fmla="*/ 267629 w 338226"/>
                <a:gd name="connsiteY1" fmla="*/ 672721 h 2064208"/>
                <a:gd name="connsiteX2" fmla="*/ 83106 w 338226"/>
                <a:gd name="connsiteY2" fmla="*/ 1361545 h 2064208"/>
                <a:gd name="connsiteX3" fmla="*/ 338226 w 338226"/>
                <a:gd name="connsiteY3" fmla="*/ 2064208 h 2064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8226" h="2064208">
                  <a:moveTo>
                    <a:pt x="0" y="0"/>
                  </a:moveTo>
                  <a:lnTo>
                    <a:pt x="267629" y="672721"/>
                  </a:lnTo>
                  <a:lnTo>
                    <a:pt x="83106" y="1361545"/>
                  </a:lnTo>
                  <a:cubicBezTo>
                    <a:pt x="170192" y="1582888"/>
                    <a:pt x="251140" y="1842865"/>
                    <a:pt x="338226" y="2064208"/>
                  </a:cubicBezTo>
                </a:path>
              </a:pathLst>
            </a:cu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8" name="Полилиния 9"/>
            <p:cNvSpPr>
              <a:spLocks noChangeAspect="1"/>
            </p:cNvSpPr>
            <p:nvPr/>
          </p:nvSpPr>
          <p:spPr>
            <a:xfrm>
              <a:off x="4795200" y="2395442"/>
              <a:ext cx="338226" cy="2064208"/>
            </a:xfrm>
            <a:custGeom>
              <a:avLst/>
              <a:gdLst>
                <a:gd name="connsiteX0" fmla="*/ 0 w 326572"/>
                <a:gd name="connsiteY0" fmla="*/ 0 h 2024742"/>
                <a:gd name="connsiteX1" fmla="*/ 293915 w 326572"/>
                <a:gd name="connsiteY1" fmla="*/ 653142 h 2024742"/>
                <a:gd name="connsiteX2" fmla="*/ 65315 w 326572"/>
                <a:gd name="connsiteY2" fmla="*/ 1360714 h 2024742"/>
                <a:gd name="connsiteX3" fmla="*/ 326572 w 326572"/>
                <a:gd name="connsiteY3" fmla="*/ 2024742 h 2024742"/>
                <a:gd name="connsiteX0" fmla="*/ 0 w 326572"/>
                <a:gd name="connsiteY0" fmla="*/ 0 h 2024742"/>
                <a:gd name="connsiteX1" fmla="*/ 293915 w 326572"/>
                <a:gd name="connsiteY1" fmla="*/ 653142 h 2024742"/>
                <a:gd name="connsiteX2" fmla="*/ 112380 w 326572"/>
                <a:gd name="connsiteY2" fmla="*/ 1360714 h 2024742"/>
                <a:gd name="connsiteX3" fmla="*/ 326572 w 326572"/>
                <a:gd name="connsiteY3" fmla="*/ 2024742 h 2024742"/>
                <a:gd name="connsiteX0" fmla="*/ 0 w 326572"/>
                <a:gd name="connsiteY0" fmla="*/ 0 h 2024742"/>
                <a:gd name="connsiteX1" fmla="*/ 246851 w 326572"/>
                <a:gd name="connsiteY1" fmla="*/ 639695 h 2024742"/>
                <a:gd name="connsiteX2" fmla="*/ 112380 w 326572"/>
                <a:gd name="connsiteY2" fmla="*/ 1360714 h 2024742"/>
                <a:gd name="connsiteX3" fmla="*/ 326572 w 326572"/>
                <a:gd name="connsiteY3" fmla="*/ 2024742 h 2024742"/>
                <a:gd name="connsiteX0" fmla="*/ 0 w 326572"/>
                <a:gd name="connsiteY0" fmla="*/ 0 h 2024742"/>
                <a:gd name="connsiteX1" fmla="*/ 240411 w 326572"/>
                <a:gd name="connsiteY1" fmla="*/ 755605 h 2024742"/>
                <a:gd name="connsiteX2" fmla="*/ 112380 w 326572"/>
                <a:gd name="connsiteY2" fmla="*/ 1360714 h 2024742"/>
                <a:gd name="connsiteX3" fmla="*/ 326572 w 326572"/>
                <a:gd name="connsiteY3" fmla="*/ 2024742 h 2024742"/>
                <a:gd name="connsiteX0" fmla="*/ 0 w 326572"/>
                <a:gd name="connsiteY0" fmla="*/ 0 h 2024742"/>
                <a:gd name="connsiteX1" fmla="*/ 240411 w 326572"/>
                <a:gd name="connsiteY1" fmla="*/ 755605 h 2024742"/>
                <a:gd name="connsiteX2" fmla="*/ 28668 w 326572"/>
                <a:gd name="connsiteY2" fmla="*/ 1367154 h 2024742"/>
                <a:gd name="connsiteX3" fmla="*/ 326572 w 326572"/>
                <a:gd name="connsiteY3" fmla="*/ 2024742 h 2024742"/>
                <a:gd name="connsiteX0" fmla="*/ 0 w 326572"/>
                <a:gd name="connsiteY0" fmla="*/ 0 h 2024742"/>
                <a:gd name="connsiteX1" fmla="*/ 240411 w 326572"/>
                <a:gd name="connsiteY1" fmla="*/ 665453 h 2024742"/>
                <a:gd name="connsiteX2" fmla="*/ 28668 w 326572"/>
                <a:gd name="connsiteY2" fmla="*/ 1367154 h 2024742"/>
                <a:gd name="connsiteX3" fmla="*/ 326572 w 326572"/>
                <a:gd name="connsiteY3" fmla="*/ 2024742 h 2024742"/>
                <a:gd name="connsiteX0" fmla="*/ 0 w 275057"/>
                <a:gd name="connsiteY0" fmla="*/ 0 h 2005424"/>
                <a:gd name="connsiteX1" fmla="*/ 240411 w 275057"/>
                <a:gd name="connsiteY1" fmla="*/ 665453 h 2005424"/>
                <a:gd name="connsiteX2" fmla="*/ 28668 w 275057"/>
                <a:gd name="connsiteY2" fmla="*/ 1367154 h 2005424"/>
                <a:gd name="connsiteX3" fmla="*/ 275057 w 275057"/>
                <a:gd name="connsiteY3" fmla="*/ 2005424 h 2005424"/>
                <a:gd name="connsiteX0" fmla="*/ 0 w 275057"/>
                <a:gd name="connsiteY0" fmla="*/ 0 h 2005424"/>
                <a:gd name="connsiteX1" fmla="*/ 240411 w 275057"/>
                <a:gd name="connsiteY1" fmla="*/ 665453 h 2005424"/>
                <a:gd name="connsiteX2" fmla="*/ 28668 w 275057"/>
                <a:gd name="connsiteY2" fmla="*/ 1328518 h 2005424"/>
                <a:gd name="connsiteX3" fmla="*/ 275057 w 275057"/>
                <a:gd name="connsiteY3" fmla="*/ 2005424 h 2005424"/>
                <a:gd name="connsiteX0" fmla="*/ 0 w 287935"/>
                <a:gd name="connsiteY0" fmla="*/ 0 h 2005424"/>
                <a:gd name="connsiteX1" fmla="*/ 253289 w 287935"/>
                <a:gd name="connsiteY1" fmla="*/ 665453 h 2005424"/>
                <a:gd name="connsiteX2" fmla="*/ 41546 w 287935"/>
                <a:gd name="connsiteY2" fmla="*/ 1328518 h 2005424"/>
                <a:gd name="connsiteX3" fmla="*/ 287935 w 287935"/>
                <a:gd name="connsiteY3" fmla="*/ 2005424 h 2005424"/>
                <a:gd name="connsiteX0" fmla="*/ 0 w 253289"/>
                <a:gd name="connsiteY0" fmla="*/ 0 h 2018303"/>
                <a:gd name="connsiteX1" fmla="*/ 253289 w 253289"/>
                <a:gd name="connsiteY1" fmla="*/ 665453 h 2018303"/>
                <a:gd name="connsiteX2" fmla="*/ 41546 w 253289"/>
                <a:gd name="connsiteY2" fmla="*/ 1328518 h 2018303"/>
                <a:gd name="connsiteX3" fmla="*/ 249299 w 253289"/>
                <a:gd name="connsiteY3" fmla="*/ 2018303 h 2018303"/>
                <a:gd name="connsiteX0" fmla="*/ 0 w 227531"/>
                <a:gd name="connsiteY0" fmla="*/ 0 h 2037621"/>
                <a:gd name="connsiteX1" fmla="*/ 227531 w 227531"/>
                <a:gd name="connsiteY1" fmla="*/ 684771 h 2037621"/>
                <a:gd name="connsiteX2" fmla="*/ 15788 w 227531"/>
                <a:gd name="connsiteY2" fmla="*/ 1347836 h 2037621"/>
                <a:gd name="connsiteX3" fmla="*/ 223541 w 227531"/>
                <a:gd name="connsiteY3" fmla="*/ 2037621 h 2037621"/>
                <a:gd name="connsiteX0" fmla="*/ 0 w 242859"/>
                <a:gd name="connsiteY0" fmla="*/ 0 h 2069818"/>
                <a:gd name="connsiteX1" fmla="*/ 227531 w 242859"/>
                <a:gd name="connsiteY1" fmla="*/ 684771 h 2069818"/>
                <a:gd name="connsiteX2" fmla="*/ 15788 w 242859"/>
                <a:gd name="connsiteY2" fmla="*/ 1347836 h 2069818"/>
                <a:gd name="connsiteX3" fmla="*/ 242859 w 242859"/>
                <a:gd name="connsiteY3" fmla="*/ 2069818 h 2069818"/>
                <a:gd name="connsiteX0" fmla="*/ 0 w 242859"/>
                <a:gd name="connsiteY0" fmla="*/ 0 h 2069818"/>
                <a:gd name="connsiteX1" fmla="*/ 227531 w 242859"/>
                <a:gd name="connsiteY1" fmla="*/ 684771 h 2069818"/>
                <a:gd name="connsiteX2" fmla="*/ 22228 w 242859"/>
                <a:gd name="connsiteY2" fmla="*/ 1354276 h 2069818"/>
                <a:gd name="connsiteX3" fmla="*/ 242859 w 242859"/>
                <a:gd name="connsiteY3" fmla="*/ 2069818 h 2069818"/>
                <a:gd name="connsiteX0" fmla="*/ 0 w 242859"/>
                <a:gd name="connsiteY0" fmla="*/ 0 h 2069818"/>
                <a:gd name="connsiteX1" fmla="*/ 227531 w 242859"/>
                <a:gd name="connsiteY1" fmla="*/ 684771 h 2069818"/>
                <a:gd name="connsiteX2" fmla="*/ 15788 w 242859"/>
                <a:gd name="connsiteY2" fmla="*/ 1334958 h 2069818"/>
                <a:gd name="connsiteX3" fmla="*/ 242859 w 242859"/>
                <a:gd name="connsiteY3" fmla="*/ 2069818 h 2069818"/>
                <a:gd name="connsiteX0" fmla="*/ 0 w 242859"/>
                <a:gd name="connsiteY0" fmla="*/ 0 h 2069818"/>
                <a:gd name="connsiteX1" fmla="*/ 233970 w 242859"/>
                <a:gd name="connsiteY1" fmla="*/ 678331 h 2069818"/>
                <a:gd name="connsiteX2" fmla="*/ 15788 w 242859"/>
                <a:gd name="connsiteY2" fmla="*/ 1334958 h 2069818"/>
                <a:gd name="connsiteX3" fmla="*/ 242859 w 242859"/>
                <a:gd name="connsiteY3" fmla="*/ 2069818 h 2069818"/>
                <a:gd name="connsiteX0" fmla="*/ 0 w 242859"/>
                <a:gd name="connsiteY0" fmla="*/ 0 h 2069818"/>
                <a:gd name="connsiteX1" fmla="*/ 233970 w 242859"/>
                <a:gd name="connsiteY1" fmla="*/ 678331 h 2069818"/>
                <a:gd name="connsiteX2" fmla="*/ 15788 w 242859"/>
                <a:gd name="connsiteY2" fmla="*/ 1373595 h 2069818"/>
                <a:gd name="connsiteX3" fmla="*/ 242859 w 242859"/>
                <a:gd name="connsiteY3" fmla="*/ 2069818 h 2069818"/>
                <a:gd name="connsiteX0" fmla="*/ 0 w 242859"/>
                <a:gd name="connsiteY0" fmla="*/ 0 h 2069818"/>
                <a:gd name="connsiteX1" fmla="*/ 233970 w 242859"/>
                <a:gd name="connsiteY1" fmla="*/ 678331 h 2069818"/>
                <a:gd name="connsiteX2" fmla="*/ 15788 w 242859"/>
                <a:gd name="connsiteY2" fmla="*/ 1367155 h 2069818"/>
                <a:gd name="connsiteX3" fmla="*/ 242859 w 242859"/>
                <a:gd name="connsiteY3" fmla="*/ 2069818 h 2069818"/>
                <a:gd name="connsiteX0" fmla="*/ 0 w 293347"/>
                <a:gd name="connsiteY0" fmla="*/ 0 h 2064208"/>
                <a:gd name="connsiteX1" fmla="*/ 284458 w 293347"/>
                <a:gd name="connsiteY1" fmla="*/ 672721 h 2064208"/>
                <a:gd name="connsiteX2" fmla="*/ 66276 w 293347"/>
                <a:gd name="connsiteY2" fmla="*/ 1361545 h 2064208"/>
                <a:gd name="connsiteX3" fmla="*/ 293347 w 293347"/>
                <a:gd name="connsiteY3" fmla="*/ 2064208 h 2064208"/>
                <a:gd name="connsiteX0" fmla="*/ 0 w 338226"/>
                <a:gd name="connsiteY0" fmla="*/ 0 h 2064208"/>
                <a:gd name="connsiteX1" fmla="*/ 284458 w 338226"/>
                <a:gd name="connsiteY1" fmla="*/ 672721 h 2064208"/>
                <a:gd name="connsiteX2" fmla="*/ 66276 w 338226"/>
                <a:gd name="connsiteY2" fmla="*/ 1361545 h 2064208"/>
                <a:gd name="connsiteX3" fmla="*/ 338226 w 338226"/>
                <a:gd name="connsiteY3" fmla="*/ 2064208 h 2064208"/>
                <a:gd name="connsiteX0" fmla="*/ 0 w 338226"/>
                <a:gd name="connsiteY0" fmla="*/ 0 h 2064208"/>
                <a:gd name="connsiteX1" fmla="*/ 284458 w 338226"/>
                <a:gd name="connsiteY1" fmla="*/ 672721 h 2064208"/>
                <a:gd name="connsiteX2" fmla="*/ 83106 w 338226"/>
                <a:gd name="connsiteY2" fmla="*/ 1361545 h 2064208"/>
                <a:gd name="connsiteX3" fmla="*/ 338226 w 338226"/>
                <a:gd name="connsiteY3" fmla="*/ 2064208 h 2064208"/>
                <a:gd name="connsiteX0" fmla="*/ 0 w 338226"/>
                <a:gd name="connsiteY0" fmla="*/ 0 h 2064208"/>
                <a:gd name="connsiteX1" fmla="*/ 267629 w 338226"/>
                <a:gd name="connsiteY1" fmla="*/ 672721 h 2064208"/>
                <a:gd name="connsiteX2" fmla="*/ 83106 w 338226"/>
                <a:gd name="connsiteY2" fmla="*/ 1361545 h 2064208"/>
                <a:gd name="connsiteX3" fmla="*/ 338226 w 338226"/>
                <a:gd name="connsiteY3" fmla="*/ 2064208 h 2064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8226" h="2064208">
                  <a:moveTo>
                    <a:pt x="0" y="0"/>
                  </a:moveTo>
                  <a:lnTo>
                    <a:pt x="267629" y="672721"/>
                  </a:lnTo>
                  <a:lnTo>
                    <a:pt x="83106" y="1361545"/>
                  </a:lnTo>
                  <a:cubicBezTo>
                    <a:pt x="170192" y="1582888"/>
                    <a:pt x="251140" y="1842865"/>
                    <a:pt x="338226" y="2064208"/>
                  </a:cubicBezTo>
                </a:path>
              </a:pathLst>
            </a:cu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9166302" y="403674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grpSp>
        <p:nvGrpSpPr>
          <p:cNvPr id="47" name="Group 46"/>
          <p:cNvGrpSpPr>
            <a:grpSpLocks noChangeAspect="1"/>
          </p:cNvGrpSpPr>
          <p:nvPr/>
        </p:nvGrpSpPr>
        <p:grpSpPr>
          <a:xfrm>
            <a:off x="3228339" y="2414323"/>
            <a:ext cx="258305" cy="612000"/>
            <a:chOff x="8801533" y="4393680"/>
            <a:chExt cx="864000" cy="2047067"/>
          </a:xfrm>
          <a:scene3d>
            <a:camera prst="orthographicFront">
              <a:rot lat="0" lon="0" rev="0"/>
            </a:camera>
            <a:lightRig rig="threePt" dir="t"/>
          </a:scene3d>
        </p:grpSpPr>
        <p:sp>
          <p:nvSpPr>
            <p:cNvPr id="49" name="Rounded Rectangle 48"/>
            <p:cNvSpPr/>
            <p:nvPr/>
          </p:nvSpPr>
          <p:spPr>
            <a:xfrm rot="16200000">
              <a:off x="8801533" y="5576747"/>
              <a:ext cx="864000" cy="864000"/>
            </a:xfrm>
            <a:prstGeom prst="roundRect">
              <a:avLst>
                <a:gd name="adj" fmla="val 8096"/>
              </a:avLst>
            </a:prstGeom>
            <a:noFill/>
            <a:ln w="31750">
              <a:solidFill>
                <a:srgbClr val="B3E6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ounded Rectangle 49"/>
            <p:cNvSpPr/>
            <p:nvPr/>
          </p:nvSpPr>
          <p:spPr>
            <a:xfrm rot="16200000">
              <a:off x="8801533" y="4393680"/>
              <a:ext cx="864000" cy="864000"/>
            </a:xfrm>
            <a:prstGeom prst="roundRect">
              <a:avLst>
                <a:gd name="adj" fmla="val 8096"/>
              </a:avLst>
            </a:prstGeom>
            <a:noFill/>
            <a:ln w="31750">
              <a:solidFill>
                <a:srgbClr val="B3E6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ounded Rectangle 50"/>
            <p:cNvSpPr/>
            <p:nvPr/>
          </p:nvSpPr>
          <p:spPr>
            <a:xfrm rot="16200000">
              <a:off x="9053533" y="5828747"/>
              <a:ext cx="360000" cy="360000"/>
            </a:xfrm>
            <a:prstGeom prst="roundRect">
              <a:avLst/>
            </a:prstGeom>
            <a:noFill/>
            <a:ln w="31750">
              <a:solidFill>
                <a:srgbClr val="B3E6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ounded Rectangle 51"/>
            <p:cNvSpPr/>
            <p:nvPr/>
          </p:nvSpPr>
          <p:spPr>
            <a:xfrm rot="16200000">
              <a:off x="9053533" y="4645680"/>
              <a:ext cx="360000" cy="360000"/>
            </a:xfrm>
            <a:prstGeom prst="roundRect">
              <a:avLst/>
            </a:prstGeom>
            <a:noFill/>
            <a:ln w="31750">
              <a:solidFill>
                <a:srgbClr val="B3E6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4" name="Rounded Rectangle 53"/>
          <p:cNvSpPr/>
          <p:nvPr/>
        </p:nvSpPr>
        <p:spPr>
          <a:xfrm rot="16200000">
            <a:off x="5007600" y="3636000"/>
            <a:ext cx="262231" cy="262231"/>
          </a:xfrm>
          <a:prstGeom prst="roundRect">
            <a:avLst>
              <a:gd name="adj" fmla="val 8096"/>
            </a:avLst>
          </a:prstGeom>
          <a:noFill/>
          <a:ln w="31750">
            <a:solidFill>
              <a:srgbClr val="B3E6D5"/>
            </a:solidFill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ounded Rectangle 54"/>
          <p:cNvSpPr>
            <a:spLocks noChangeAspect="1"/>
          </p:cNvSpPr>
          <p:nvPr/>
        </p:nvSpPr>
        <p:spPr>
          <a:xfrm rot="16200000">
            <a:off x="5086800" y="3715200"/>
            <a:ext cx="100800" cy="100800"/>
          </a:xfrm>
          <a:prstGeom prst="roundRect">
            <a:avLst/>
          </a:prstGeom>
          <a:solidFill>
            <a:srgbClr val="B9EADA"/>
          </a:solidFill>
          <a:ln w="31750"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ounded Rectangle 64"/>
          <p:cNvSpPr>
            <a:spLocks noChangeAspect="1"/>
          </p:cNvSpPr>
          <p:nvPr/>
        </p:nvSpPr>
        <p:spPr>
          <a:xfrm rot="16200000">
            <a:off x="5086800" y="4068000"/>
            <a:ext cx="100800" cy="100800"/>
          </a:xfrm>
          <a:prstGeom prst="roundRect">
            <a:avLst/>
          </a:prstGeom>
          <a:solidFill>
            <a:srgbClr val="B9EADA"/>
          </a:solidFill>
          <a:ln w="31750"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ounded Rectangle 65"/>
          <p:cNvSpPr>
            <a:spLocks noChangeAspect="1"/>
          </p:cNvSpPr>
          <p:nvPr/>
        </p:nvSpPr>
        <p:spPr>
          <a:xfrm rot="16200000">
            <a:off x="5184000" y="3970800"/>
            <a:ext cx="100800" cy="100800"/>
          </a:xfrm>
          <a:prstGeom prst="roundRect">
            <a:avLst/>
          </a:prstGeom>
          <a:solidFill>
            <a:srgbClr val="B9EADA"/>
          </a:solidFill>
          <a:ln w="31750"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ounded Rectangle 66"/>
          <p:cNvSpPr>
            <a:spLocks noChangeAspect="1"/>
          </p:cNvSpPr>
          <p:nvPr/>
        </p:nvSpPr>
        <p:spPr>
          <a:xfrm rot="16200000">
            <a:off x="4989600" y="3970800"/>
            <a:ext cx="100800" cy="100800"/>
          </a:xfrm>
          <a:prstGeom prst="roundRect">
            <a:avLst/>
          </a:prstGeom>
          <a:solidFill>
            <a:srgbClr val="B9EADA"/>
          </a:solidFill>
          <a:ln w="31750"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ounded Rectangle 67"/>
          <p:cNvSpPr>
            <a:spLocks noChangeAspect="1"/>
          </p:cNvSpPr>
          <p:nvPr/>
        </p:nvSpPr>
        <p:spPr>
          <a:xfrm rot="16200000">
            <a:off x="4989600" y="4165200"/>
            <a:ext cx="100800" cy="100800"/>
          </a:xfrm>
          <a:prstGeom prst="roundRect">
            <a:avLst/>
          </a:prstGeom>
          <a:solidFill>
            <a:srgbClr val="B9EADA"/>
          </a:solidFill>
          <a:ln w="31750"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ounded Rectangle 68"/>
          <p:cNvSpPr>
            <a:spLocks noChangeAspect="1"/>
          </p:cNvSpPr>
          <p:nvPr/>
        </p:nvSpPr>
        <p:spPr>
          <a:xfrm rot="16200000">
            <a:off x="5184000" y="4165200"/>
            <a:ext cx="100800" cy="100800"/>
          </a:xfrm>
          <a:prstGeom prst="roundRect">
            <a:avLst/>
          </a:prstGeom>
          <a:solidFill>
            <a:srgbClr val="B9EADA"/>
          </a:solidFill>
          <a:ln w="31750"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383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944000" y="-1683568"/>
            <a:ext cx="7200000" cy="7200000"/>
          </a:xfrm>
          <a:prstGeom prst="rect">
            <a:avLst/>
          </a:prstGeom>
          <a:gradFill flip="none" rotWithShape="1">
            <a:gsLst>
              <a:gs pos="0">
                <a:srgbClr val="374284"/>
              </a:gs>
              <a:gs pos="84000">
                <a:srgbClr val="20264C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0000" y="-278623"/>
            <a:ext cx="3528000" cy="4390110"/>
          </a:xfrm>
          <a:prstGeom prst="rect">
            <a:avLst/>
          </a:prstGeom>
        </p:spPr>
      </p:pic>
      <p:grpSp>
        <p:nvGrpSpPr>
          <p:cNvPr id="3" name="Group 2"/>
          <p:cNvGrpSpPr>
            <a:grpSpLocks noChangeAspect="1"/>
          </p:cNvGrpSpPr>
          <p:nvPr/>
        </p:nvGrpSpPr>
        <p:grpSpPr>
          <a:xfrm>
            <a:off x="251520" y="5085184"/>
            <a:ext cx="540000" cy="1279418"/>
            <a:chOff x="8801533" y="4393680"/>
            <a:chExt cx="864000" cy="2047067"/>
          </a:xfrm>
        </p:grpSpPr>
        <p:sp>
          <p:nvSpPr>
            <p:cNvPr id="8" name="Rounded Rectangle 7"/>
            <p:cNvSpPr/>
            <p:nvPr/>
          </p:nvSpPr>
          <p:spPr>
            <a:xfrm rot="16200000">
              <a:off x="8801533" y="5576747"/>
              <a:ext cx="864000" cy="864000"/>
            </a:xfrm>
            <a:prstGeom prst="roundRect">
              <a:avLst>
                <a:gd name="adj" fmla="val 8096"/>
              </a:avLst>
            </a:prstGeom>
            <a:noFill/>
            <a:ln w="88900"/>
            <a:scene3d>
              <a:camera prst="orthographicFront">
                <a:rot lat="1080000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ounded Rectangle 8"/>
            <p:cNvSpPr/>
            <p:nvPr/>
          </p:nvSpPr>
          <p:spPr>
            <a:xfrm rot="16200000">
              <a:off x="8801533" y="4393680"/>
              <a:ext cx="864000" cy="864000"/>
            </a:xfrm>
            <a:prstGeom prst="roundRect">
              <a:avLst>
                <a:gd name="adj" fmla="val 8096"/>
              </a:avLst>
            </a:prstGeom>
            <a:noFill/>
            <a:ln w="88900"/>
            <a:scene3d>
              <a:camera prst="orthographicFront">
                <a:rot lat="1080000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ounded Rectangle 10"/>
            <p:cNvSpPr/>
            <p:nvPr/>
          </p:nvSpPr>
          <p:spPr>
            <a:xfrm rot="16200000">
              <a:off x="9053533" y="5828747"/>
              <a:ext cx="360000" cy="360000"/>
            </a:xfrm>
            <a:prstGeom prst="roundRect">
              <a:avLst/>
            </a:prstGeom>
            <a:noFill/>
            <a:ln w="88900"/>
            <a:scene3d>
              <a:camera prst="orthographicFront">
                <a:rot lat="1080000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ounded Rectangle 12"/>
            <p:cNvSpPr/>
            <p:nvPr/>
          </p:nvSpPr>
          <p:spPr>
            <a:xfrm rot="16200000">
              <a:off x="9053533" y="4645680"/>
              <a:ext cx="360000" cy="360000"/>
            </a:xfrm>
            <a:prstGeom prst="roundRect">
              <a:avLst/>
            </a:prstGeom>
            <a:noFill/>
            <a:ln w="88900"/>
            <a:scene3d>
              <a:camera prst="orthographicFront">
                <a:rot lat="1080000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" name="Group 1"/>
          <p:cNvGrpSpPr>
            <a:grpSpLocks noChangeAspect="1"/>
          </p:cNvGrpSpPr>
          <p:nvPr/>
        </p:nvGrpSpPr>
        <p:grpSpPr>
          <a:xfrm>
            <a:off x="1097760" y="5080465"/>
            <a:ext cx="540000" cy="1260261"/>
            <a:chOff x="9983633" y="4422427"/>
            <a:chExt cx="864000" cy="2016418"/>
          </a:xfrm>
          <a:scene3d>
            <a:camera prst="orthographicFront">
              <a:rot lat="10800000" lon="0" rev="0"/>
            </a:camera>
            <a:lightRig rig="threePt" dir="t"/>
          </a:scene3d>
        </p:grpSpPr>
        <p:sp>
          <p:nvSpPr>
            <p:cNvPr id="10" name="Rounded Rectangle 9"/>
            <p:cNvSpPr/>
            <p:nvPr/>
          </p:nvSpPr>
          <p:spPr>
            <a:xfrm rot="16200000">
              <a:off x="9983633" y="5574845"/>
              <a:ext cx="864000" cy="864000"/>
            </a:xfrm>
            <a:prstGeom prst="roundRect">
              <a:avLst>
                <a:gd name="adj" fmla="val 8096"/>
              </a:avLst>
            </a:prstGeom>
            <a:noFill/>
            <a:ln w="889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ounded Rectangle 11"/>
            <p:cNvSpPr/>
            <p:nvPr/>
          </p:nvSpPr>
          <p:spPr>
            <a:xfrm rot="16200000">
              <a:off x="10238086" y="5828746"/>
              <a:ext cx="360000" cy="360000"/>
            </a:xfrm>
            <a:prstGeom prst="roundRect">
              <a:avLst/>
            </a:prstGeom>
            <a:noFill/>
            <a:ln w="889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Connector 13"/>
            <p:cNvCxnSpPr/>
            <p:nvPr/>
          </p:nvCxnSpPr>
          <p:spPr>
            <a:xfrm rot="16200000">
              <a:off x="10415633" y="3990427"/>
              <a:ext cx="0" cy="864000"/>
            </a:xfrm>
            <a:prstGeom prst="line">
              <a:avLst/>
            </a:prstGeom>
            <a:ln w="8890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6200000">
              <a:off x="10415633" y="4793227"/>
              <a:ext cx="0" cy="864000"/>
            </a:xfrm>
            <a:prstGeom prst="line">
              <a:avLst/>
            </a:prstGeom>
            <a:ln w="8890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>
              <a:off x="10415633" y="4393679"/>
              <a:ext cx="0" cy="864000"/>
            </a:xfrm>
            <a:prstGeom prst="line">
              <a:avLst/>
            </a:prstGeom>
            <a:ln w="8890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14636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115616" y="-367041"/>
            <a:ext cx="7200000" cy="7200000"/>
          </a:xfrm>
          <a:prstGeom prst="rect">
            <a:avLst/>
          </a:prstGeom>
          <a:gradFill flip="none" rotWithShape="1">
            <a:gsLst>
              <a:gs pos="0">
                <a:srgbClr val="374284"/>
              </a:gs>
              <a:gs pos="84000">
                <a:srgbClr val="20264C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8800" y="846375"/>
            <a:ext cx="3913632" cy="4773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9728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10510</TotalTime>
  <Words>0</Words>
  <Application>Microsoft Macintosh PowerPoint</Application>
  <PresentationFormat>On-screen Show (4:3)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Calibri</vt:lpstr>
      <vt:lpstr>Arial</vt:lpstr>
      <vt:lpstr>Тема Office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Вондрухова Анна</dc:creator>
  <cp:lastModifiedBy>Microsoft Office User</cp:lastModifiedBy>
  <cp:revision>60</cp:revision>
  <dcterms:created xsi:type="dcterms:W3CDTF">2018-02-20T10:23:43Z</dcterms:created>
  <dcterms:modified xsi:type="dcterms:W3CDTF">2018-10-26T03:06:33Z</dcterms:modified>
</cp:coreProperties>
</file>