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324379"/>
    <a:srgbClr val="73B09C"/>
    <a:srgbClr val="5EBE9F"/>
    <a:srgbClr val="475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52"/>
  </p:normalViewPr>
  <p:slideViewPr>
    <p:cSldViewPr snapToGrid="0" snapToObjects="1">
      <p:cViewPr>
        <p:scale>
          <a:sx n="66" d="100"/>
          <a:sy n="66" d="100"/>
        </p:scale>
        <p:origin x="7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778F-C4EB-6749-96E0-A0E7AA333788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246842" y="583059"/>
            <a:ext cx="900000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789599" y="2091600"/>
            <a:ext cx="450000" cy="45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01769" y="1587431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>
            <a:off x="8180281" y="3836991"/>
            <a:ext cx="720000" cy="720000"/>
          </a:xfrm>
          <a:prstGeom prst="plus">
            <a:avLst>
              <a:gd name="adj" fmla="val 45282"/>
            </a:avLst>
          </a:prstGeom>
          <a:solidFill>
            <a:srgbClr val="73B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5-Point Star 1"/>
          <p:cNvSpPr/>
          <p:nvPr/>
        </p:nvSpPr>
        <p:spPr>
          <a:xfrm>
            <a:off x="5012267" y="1227667"/>
            <a:ext cx="1080000" cy="1080000"/>
          </a:xfrm>
          <a:prstGeom prst="star5">
            <a:avLst/>
          </a:prstGeom>
          <a:solidFill>
            <a:schemeClr val="accent4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990600" y="795867"/>
            <a:ext cx="575733" cy="575733"/>
          </a:xfrm>
          <a:prstGeom prst="frame">
            <a:avLst>
              <a:gd name="adj1" fmla="val 8064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L-Shape 4"/>
          <p:cNvSpPr/>
          <p:nvPr/>
        </p:nvSpPr>
        <p:spPr>
          <a:xfrm rot="18967446">
            <a:off x="1127747" y="946664"/>
            <a:ext cx="314011" cy="200115"/>
          </a:xfrm>
          <a:prstGeom prst="corner">
            <a:avLst>
              <a:gd name="adj1" fmla="val 26264"/>
              <a:gd name="adj2" fmla="val 2389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00000">
            <a:off x="3336842" y="673059"/>
            <a:ext cx="720000" cy="720000"/>
          </a:xfrm>
          <a:prstGeom prst="plus">
            <a:avLst>
              <a:gd name="adj" fmla="val 45282"/>
            </a:avLst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4634162" y="3528811"/>
            <a:ext cx="720000" cy="720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4162" y="379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95643" y="505548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4162" y="40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64162" y="379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1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7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5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3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3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9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5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3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7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1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3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89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5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14162" y="53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74162" y="53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34162" y="37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7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81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37927" y="1371600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37927" y="208881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37927" y="2811600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77927" y="1441318"/>
            <a:ext cx="140471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777927" y="2163562"/>
            <a:ext cx="140471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777927" y="2878567"/>
            <a:ext cx="140471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8" y="3171600"/>
            <a:ext cx="1300480" cy="1300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33" y="5030163"/>
            <a:ext cx="1080000" cy="108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86333" y="4490163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99735" y="5013204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62" y="3708811"/>
            <a:ext cx="1080000" cy="1080000"/>
          </a:xfrm>
          <a:prstGeom prst="rect">
            <a:avLst/>
          </a:prstGeom>
        </p:spPr>
      </p:pic>
      <p:sp>
        <p:nvSpPr>
          <p:cNvPr id="15" name="Chevron 14"/>
          <p:cNvSpPr/>
          <p:nvPr/>
        </p:nvSpPr>
        <p:spPr>
          <a:xfrm rot="5400000">
            <a:off x="10419735" y="5705163"/>
            <a:ext cx="360000" cy="450000"/>
          </a:xfrm>
          <a:prstGeom prst="chevron">
            <a:avLst/>
          </a:prstGeom>
          <a:solidFill>
            <a:srgbClr val="324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Donut 35"/>
          <p:cNvSpPr/>
          <p:nvPr/>
        </p:nvSpPr>
        <p:spPr>
          <a:xfrm>
            <a:off x="10149735" y="5463204"/>
            <a:ext cx="900000" cy="900000"/>
          </a:xfrm>
          <a:prstGeom prst="donut">
            <a:avLst>
              <a:gd name="adj" fmla="val 9942"/>
            </a:avLst>
          </a:prstGeom>
          <a:solidFill>
            <a:srgbClr val="324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972681" y="3629391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hevron 50"/>
          <p:cNvSpPr/>
          <p:nvPr/>
        </p:nvSpPr>
        <p:spPr>
          <a:xfrm>
            <a:off x="3912153" y="2091600"/>
            <a:ext cx="274207" cy="450000"/>
          </a:xfrm>
          <a:prstGeom prst="chevron">
            <a:avLst>
              <a:gd name="adj" fmla="val 67047"/>
            </a:avLst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ame 51"/>
          <p:cNvSpPr/>
          <p:nvPr/>
        </p:nvSpPr>
        <p:spPr>
          <a:xfrm>
            <a:off x="4634162" y="4788811"/>
            <a:ext cx="720000" cy="720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ame 52"/>
          <p:cNvSpPr/>
          <p:nvPr/>
        </p:nvSpPr>
        <p:spPr>
          <a:xfrm>
            <a:off x="5894162" y="3528811"/>
            <a:ext cx="720000" cy="720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896066" y="246388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933628" y="3977214"/>
            <a:ext cx="518400" cy="518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8801533" y="1000833"/>
            <a:ext cx="2046100" cy="2047067"/>
            <a:chOff x="4069791" y="3780053"/>
            <a:chExt cx="2046100" cy="2047067"/>
          </a:xfrm>
          <a:scene3d>
            <a:camera prst="orthographicFront">
              <a:rot lat="10800000" lon="0" rev="0"/>
            </a:camera>
            <a:lightRig rig="threePt" dir="t"/>
          </a:scene3d>
        </p:grpSpPr>
        <p:sp>
          <p:nvSpPr>
            <p:cNvPr id="33" name="Rounded Rectangle 32"/>
            <p:cNvSpPr/>
            <p:nvPr/>
          </p:nvSpPr>
          <p:spPr>
            <a:xfrm rot="16200000">
              <a:off x="4069791" y="4963120"/>
              <a:ext cx="864000" cy="864000"/>
            </a:xfrm>
            <a:prstGeom prst="roundRect">
              <a:avLst>
                <a:gd name="adj" fmla="val 8096"/>
              </a:avLst>
            </a:prstGeom>
            <a:noFill/>
            <a:ln w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 rot="16200000">
              <a:off x="4069791" y="3780053"/>
              <a:ext cx="864000" cy="864000"/>
            </a:xfrm>
            <a:prstGeom prst="roundRect">
              <a:avLst>
                <a:gd name="adj" fmla="val 8096"/>
              </a:avLst>
            </a:prstGeom>
            <a:noFill/>
            <a:ln w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 rot="16200000">
              <a:off x="5251891" y="4961218"/>
              <a:ext cx="864000" cy="864000"/>
            </a:xfrm>
            <a:prstGeom prst="roundRect">
              <a:avLst>
                <a:gd name="adj" fmla="val 8096"/>
              </a:avLst>
            </a:prstGeom>
            <a:noFill/>
            <a:ln w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 rot="16200000">
              <a:off x="4321791" y="5215120"/>
              <a:ext cx="360000" cy="360000"/>
            </a:xfrm>
            <a:prstGeom prst="roundRect">
              <a:avLst/>
            </a:prstGeom>
            <a:noFill/>
            <a:ln w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 rot="16200000">
              <a:off x="5506344" y="5215119"/>
              <a:ext cx="360000" cy="360000"/>
            </a:xfrm>
            <a:prstGeom prst="roundRect">
              <a:avLst/>
            </a:prstGeom>
            <a:noFill/>
            <a:ln w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 rot="16200000">
              <a:off x="4321791" y="4032053"/>
              <a:ext cx="360000" cy="360000"/>
            </a:xfrm>
            <a:prstGeom prst="roundRect">
              <a:avLst/>
            </a:prstGeom>
            <a:noFill/>
            <a:ln w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6200000">
              <a:off x="5683891" y="3376800"/>
              <a:ext cx="0" cy="864000"/>
            </a:xfrm>
            <a:prstGeom prst="line">
              <a:avLst/>
            </a:prstGeom>
            <a:ln w="1143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>
              <a:off x="5683891" y="4179600"/>
              <a:ext cx="0" cy="864000"/>
            </a:xfrm>
            <a:prstGeom prst="line">
              <a:avLst/>
            </a:prstGeom>
            <a:ln w="1143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>
              <a:off x="5683891" y="3780052"/>
              <a:ext cx="0" cy="864000"/>
            </a:xfrm>
            <a:prstGeom prst="line">
              <a:avLst/>
            </a:prstGeom>
            <a:ln w="1143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8384583" y="3977214"/>
            <a:ext cx="2880000" cy="28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3" y="4109227"/>
            <a:ext cx="2455200" cy="223200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81313" y="3785227"/>
            <a:ext cx="2880000" cy="28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4" y="635900"/>
            <a:ext cx="2412000" cy="241200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340424" y="401900"/>
            <a:ext cx="2880000" cy="28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16200000">
            <a:off x="8801533" y="5544028"/>
            <a:ext cx="841905" cy="841906"/>
          </a:xfrm>
          <a:prstGeom prst="roundRect">
            <a:avLst>
              <a:gd name="adj" fmla="val 8096"/>
            </a:avLst>
          </a:prstGeom>
          <a:noFill/>
          <a:ln w="114300">
            <a:solidFill>
              <a:srgbClr val="B3E6D5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16200000">
            <a:off x="8801533" y="4391214"/>
            <a:ext cx="841905" cy="841906"/>
          </a:xfrm>
          <a:prstGeom prst="roundRect">
            <a:avLst>
              <a:gd name="adj" fmla="val 8096"/>
            </a:avLst>
          </a:prstGeom>
          <a:noFill/>
          <a:ln w="114300">
            <a:solidFill>
              <a:srgbClr val="B3E6D5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 rot="16200000">
            <a:off x="9057307" y="5799252"/>
            <a:ext cx="328542" cy="328542"/>
          </a:xfrm>
          <a:prstGeom prst="roundRect">
            <a:avLst/>
          </a:prstGeom>
          <a:solidFill>
            <a:srgbClr val="B9EADA"/>
          </a:solidFill>
          <a:ln w="3175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>
            <a:spLocks noChangeAspect="1"/>
          </p:cNvSpPr>
          <p:nvPr/>
        </p:nvSpPr>
        <p:spPr>
          <a:xfrm rot="16200000">
            <a:off x="9057307" y="4649354"/>
            <a:ext cx="328542" cy="328542"/>
          </a:xfrm>
          <a:prstGeom prst="roundRect">
            <a:avLst/>
          </a:prstGeom>
          <a:solidFill>
            <a:srgbClr val="B9EADA"/>
          </a:solidFill>
          <a:ln w="3175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16200000">
            <a:off x="9957881" y="4391214"/>
            <a:ext cx="854702" cy="854702"/>
          </a:xfrm>
          <a:prstGeom prst="roundRect">
            <a:avLst>
              <a:gd name="adj" fmla="val 8096"/>
            </a:avLst>
          </a:prstGeom>
          <a:noFill/>
          <a:ln w="114300">
            <a:solidFill>
              <a:srgbClr val="B3E6D5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>
            <a:spLocks noChangeAspect="1"/>
          </p:cNvSpPr>
          <p:nvPr/>
        </p:nvSpPr>
        <p:spPr>
          <a:xfrm rot="16200000">
            <a:off x="10216021" y="4649354"/>
            <a:ext cx="328542" cy="328542"/>
          </a:xfrm>
          <a:prstGeom prst="roundRect">
            <a:avLst/>
          </a:prstGeom>
          <a:solidFill>
            <a:srgbClr val="B9EADA"/>
          </a:solidFill>
          <a:ln w="3175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10946" y="5504522"/>
            <a:ext cx="938692" cy="938692"/>
            <a:chOff x="4989600" y="3970800"/>
            <a:chExt cx="295200" cy="295200"/>
          </a:xfrm>
        </p:grpSpPr>
        <p:sp>
          <p:nvSpPr>
            <p:cNvPr id="25" name="Rounded Rectangle 24"/>
            <p:cNvSpPr>
              <a:spLocks noChangeAspect="1"/>
            </p:cNvSpPr>
            <p:nvPr/>
          </p:nvSpPr>
          <p:spPr>
            <a:xfrm rot="16200000">
              <a:off x="5086800" y="4068000"/>
              <a:ext cx="100800" cy="100800"/>
            </a:xfrm>
            <a:prstGeom prst="roundRect">
              <a:avLst/>
            </a:prstGeom>
            <a:solidFill>
              <a:srgbClr val="B9EADA"/>
            </a:solidFill>
            <a:ln w="31750"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>
              <a:spLocks noChangeAspect="1"/>
            </p:cNvSpPr>
            <p:nvPr/>
          </p:nvSpPr>
          <p:spPr>
            <a:xfrm rot="16200000">
              <a:off x="5184000" y="3970800"/>
              <a:ext cx="100800" cy="100800"/>
            </a:xfrm>
            <a:prstGeom prst="roundRect">
              <a:avLst/>
            </a:prstGeom>
            <a:solidFill>
              <a:srgbClr val="B9EADA"/>
            </a:solidFill>
            <a:ln w="31750"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>
              <a:spLocks noChangeAspect="1"/>
            </p:cNvSpPr>
            <p:nvPr/>
          </p:nvSpPr>
          <p:spPr>
            <a:xfrm rot="16200000">
              <a:off x="4989600" y="3970800"/>
              <a:ext cx="100800" cy="100800"/>
            </a:xfrm>
            <a:prstGeom prst="roundRect">
              <a:avLst/>
            </a:prstGeom>
            <a:solidFill>
              <a:srgbClr val="B9EADA"/>
            </a:solidFill>
            <a:ln w="31750"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>
              <a:spLocks noChangeAspect="1"/>
            </p:cNvSpPr>
            <p:nvPr/>
          </p:nvSpPr>
          <p:spPr>
            <a:xfrm rot="16200000">
              <a:off x="4989600" y="4165200"/>
              <a:ext cx="100800" cy="100800"/>
            </a:xfrm>
            <a:prstGeom prst="roundRect">
              <a:avLst/>
            </a:prstGeom>
            <a:solidFill>
              <a:srgbClr val="B9EADA"/>
            </a:solidFill>
            <a:ln w="31750"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>
              <a:spLocks noChangeAspect="1"/>
            </p:cNvSpPr>
            <p:nvPr/>
          </p:nvSpPr>
          <p:spPr>
            <a:xfrm rot="16200000">
              <a:off x="5184000" y="4165200"/>
              <a:ext cx="100800" cy="100800"/>
            </a:xfrm>
            <a:prstGeom prst="roundRect">
              <a:avLst/>
            </a:prstGeom>
            <a:solidFill>
              <a:srgbClr val="B9EADA"/>
            </a:solidFill>
            <a:ln w="31750"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00688" y="3383166"/>
            <a:ext cx="1624174" cy="162000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17392" y="866213"/>
            <a:ext cx="3952068" cy="83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91" y="1044444"/>
            <a:ext cx="349920" cy="3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61" y="1044444"/>
            <a:ext cx="324000" cy="3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011" y="1026444"/>
            <a:ext cx="360000" cy="360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437462" y="1523122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ame 31"/>
          <p:cNvSpPr/>
          <p:nvPr/>
        </p:nvSpPr>
        <p:spPr>
          <a:xfrm>
            <a:off x="9167462" y="1253122"/>
            <a:ext cx="720000" cy="720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03663" y="2254529"/>
            <a:ext cx="3330000" cy="3331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9" name="Group 8"/>
          <p:cNvGrpSpPr/>
          <p:nvPr/>
        </p:nvGrpSpPr>
        <p:grpSpPr>
          <a:xfrm>
            <a:off x="8173320" y="4527845"/>
            <a:ext cx="792000" cy="792000"/>
            <a:chOff x="9185462" y="3524400"/>
            <a:chExt cx="792000" cy="792000"/>
          </a:xfrm>
        </p:grpSpPr>
        <p:sp>
          <p:nvSpPr>
            <p:cNvPr id="38" name="Frame 37"/>
            <p:cNvSpPr/>
            <p:nvPr/>
          </p:nvSpPr>
          <p:spPr>
            <a:xfrm>
              <a:off x="9185462" y="3524400"/>
              <a:ext cx="792000" cy="792000"/>
            </a:xfrm>
            <a:prstGeom prst="frame">
              <a:avLst>
                <a:gd name="adj1" fmla="val 1334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473462" y="3812400"/>
              <a:ext cx="216000" cy="21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547023" y="2476270"/>
            <a:ext cx="843280" cy="2888260"/>
            <a:chOff x="732971" y="1992538"/>
            <a:chExt cx="843280" cy="2888260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71" y="4037518"/>
              <a:ext cx="843280" cy="84328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71" y="3015028"/>
              <a:ext cx="843280" cy="84328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71" y="1992538"/>
              <a:ext cx="843280" cy="84328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8173802" y="3524400"/>
            <a:ext cx="792000" cy="792000"/>
            <a:chOff x="9185462" y="3524400"/>
            <a:chExt cx="792000" cy="792000"/>
          </a:xfrm>
        </p:grpSpPr>
        <p:sp>
          <p:nvSpPr>
            <p:cNvPr id="34" name="Frame 33"/>
            <p:cNvSpPr/>
            <p:nvPr/>
          </p:nvSpPr>
          <p:spPr>
            <a:xfrm>
              <a:off x="9185462" y="3524400"/>
              <a:ext cx="792000" cy="792000"/>
            </a:xfrm>
            <a:prstGeom prst="frame">
              <a:avLst>
                <a:gd name="adj1" fmla="val 1334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473462" y="3812400"/>
              <a:ext cx="216000" cy="21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81322" y="4527845"/>
            <a:ext cx="792000" cy="792000"/>
            <a:chOff x="9185462" y="3524400"/>
            <a:chExt cx="792000" cy="792000"/>
          </a:xfrm>
        </p:grpSpPr>
        <p:sp>
          <p:nvSpPr>
            <p:cNvPr id="51" name="Frame 50"/>
            <p:cNvSpPr/>
            <p:nvPr/>
          </p:nvSpPr>
          <p:spPr>
            <a:xfrm>
              <a:off x="9185462" y="3524400"/>
              <a:ext cx="792000" cy="792000"/>
            </a:xfrm>
            <a:prstGeom prst="frame">
              <a:avLst>
                <a:gd name="adj1" fmla="val 1334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473462" y="3812400"/>
              <a:ext cx="216000" cy="21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181322" y="3524400"/>
            <a:ext cx="792000" cy="792000"/>
            <a:chOff x="9185462" y="3524400"/>
            <a:chExt cx="792000" cy="792000"/>
          </a:xfrm>
        </p:grpSpPr>
        <p:sp>
          <p:nvSpPr>
            <p:cNvPr id="57" name="Frame 56"/>
            <p:cNvSpPr/>
            <p:nvPr/>
          </p:nvSpPr>
          <p:spPr>
            <a:xfrm>
              <a:off x="9185462" y="3524400"/>
              <a:ext cx="792000" cy="792000"/>
            </a:xfrm>
            <a:prstGeom prst="frame">
              <a:avLst>
                <a:gd name="adj1" fmla="val 1334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73462" y="3812400"/>
              <a:ext cx="216000" cy="21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Frame 58"/>
          <p:cNvSpPr/>
          <p:nvPr/>
        </p:nvSpPr>
        <p:spPr>
          <a:xfrm>
            <a:off x="5353514" y="3452400"/>
            <a:ext cx="720000" cy="720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17320" y="3722400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53514" y="4349072"/>
            <a:ext cx="720000" cy="720000"/>
            <a:chOff x="5347320" y="4712400"/>
            <a:chExt cx="720000" cy="720000"/>
          </a:xfrm>
        </p:grpSpPr>
        <p:sp>
          <p:nvSpPr>
            <p:cNvPr id="62" name="Rectangle 61"/>
            <p:cNvSpPr/>
            <p:nvPr/>
          </p:nvSpPr>
          <p:spPr>
            <a:xfrm>
              <a:off x="5608801" y="4979072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ame 84"/>
            <p:cNvSpPr/>
            <p:nvPr/>
          </p:nvSpPr>
          <p:spPr>
            <a:xfrm>
              <a:off x="5347320" y="4712400"/>
              <a:ext cx="720000" cy="720000"/>
            </a:xfrm>
            <a:prstGeom prst="frame">
              <a:avLst>
                <a:gd name="adj1" fmla="val 1334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51494" y="3452400"/>
            <a:ext cx="720000" cy="720000"/>
            <a:chOff x="6607320" y="3452400"/>
            <a:chExt cx="720000" cy="720000"/>
          </a:xfrm>
        </p:grpSpPr>
        <p:sp>
          <p:nvSpPr>
            <p:cNvPr id="64" name="Rectangle 63"/>
            <p:cNvSpPr/>
            <p:nvPr/>
          </p:nvSpPr>
          <p:spPr>
            <a:xfrm>
              <a:off x="6877320" y="3722400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ame 85"/>
            <p:cNvSpPr/>
            <p:nvPr/>
          </p:nvSpPr>
          <p:spPr>
            <a:xfrm>
              <a:off x="6607320" y="3452400"/>
              <a:ext cx="720000" cy="720000"/>
            </a:xfrm>
            <a:prstGeom prst="frame">
              <a:avLst>
                <a:gd name="adj1" fmla="val 1334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51494" y="4352400"/>
            <a:ext cx="720000" cy="716672"/>
            <a:chOff x="6251494" y="4352400"/>
            <a:chExt cx="720000" cy="716672"/>
          </a:xfrm>
        </p:grpSpPr>
        <p:sp>
          <p:nvSpPr>
            <p:cNvPr id="74" name="Rectangle 73"/>
            <p:cNvSpPr/>
            <p:nvPr/>
          </p:nvSpPr>
          <p:spPr>
            <a:xfrm>
              <a:off x="6791494" y="4352400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431494" y="4352400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251494" y="4532400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11494" y="4532400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431494" y="4712400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791494" y="4712400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611494" y="4889072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251494" y="4889072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5EBE9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28983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127</cp:revision>
  <dcterms:created xsi:type="dcterms:W3CDTF">2018-01-15T14:34:08Z</dcterms:created>
  <dcterms:modified xsi:type="dcterms:W3CDTF">2018-10-26T03:06:30Z</dcterms:modified>
</cp:coreProperties>
</file>