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6" r:id="rId7"/>
    <p:sldId id="272" r:id="rId8"/>
    <p:sldId id="259" r:id="rId9"/>
    <p:sldId id="260" r:id="rId10"/>
    <p:sldId id="273" r:id="rId11"/>
    <p:sldId id="274" r:id="rId12"/>
    <p:sldId id="275" r:id="rId13"/>
    <p:sldId id="276" r:id="rId14"/>
    <p:sldId id="279" r:id="rId15"/>
    <p:sldId id="277" r:id="rId16"/>
    <p:sldId id="290" r:id="rId17"/>
    <p:sldId id="278" r:id="rId18"/>
    <p:sldId id="296" r:id="rId19"/>
    <p:sldId id="297" r:id="rId20"/>
    <p:sldId id="299" r:id="rId21"/>
    <p:sldId id="286" r:id="rId22"/>
    <p:sldId id="295" r:id="rId23"/>
    <p:sldId id="281" r:id="rId24"/>
    <p:sldId id="294" r:id="rId25"/>
    <p:sldId id="298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83983-9B37-425A-87B0-B88199EB5A3C}" v="1033" dt="2019-07-05T15:07:5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3" autoAdjust="0"/>
  </p:normalViewPr>
  <p:slideViewPr>
    <p:cSldViewPr>
      <p:cViewPr varScale="1">
        <p:scale>
          <a:sx n="51" d="100"/>
          <a:sy n="51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ms, H.M. (Michel)" userId="f0b80a2c-ca6a-4850-9433-81e4d17ec5c1" providerId="ADAL" clId="{7A36322D-6EF8-4167-A311-F5BFDB9631C7}"/>
    <pc:docChg chg="undo custSel modSld">
      <pc:chgData name="Bohms, H.M. (Michel)" userId="f0b80a2c-ca6a-4850-9433-81e4d17ec5c1" providerId="ADAL" clId="{7A36322D-6EF8-4167-A311-F5BFDB9631C7}" dt="2019-06-04T19:23:51.873" v="593" actId="20577"/>
      <pc:docMkLst>
        <pc:docMk/>
      </pc:docMkLst>
      <pc:sldChg chg="modSp">
        <pc:chgData name="Bohms, H.M. (Michel)" userId="f0b80a2c-ca6a-4850-9433-81e4d17ec5c1" providerId="ADAL" clId="{7A36322D-6EF8-4167-A311-F5BFDB9631C7}" dt="2019-06-04T09:47:44.992" v="6" actId="1076"/>
        <pc:sldMkLst>
          <pc:docMk/>
          <pc:sldMk cId="1537777536" sldId="257"/>
        </pc:sldMkLst>
        <pc:spChg chg="mod">
          <ac:chgData name="Bohms, H.M. (Michel)" userId="f0b80a2c-ca6a-4850-9433-81e4d17ec5c1" providerId="ADAL" clId="{7A36322D-6EF8-4167-A311-F5BFDB9631C7}" dt="2019-06-04T09:47:38.101" v="5" actId="403"/>
          <ac:spMkLst>
            <pc:docMk/>
            <pc:sldMk cId="1537777536" sldId="257"/>
            <ac:spMk id="2" creationId="{A71DDF40-E686-4CF0-8BF8-9AF1D6225A6D}"/>
          </ac:spMkLst>
        </pc:spChg>
        <pc:spChg chg="mod">
          <ac:chgData name="Bohms, H.M. (Michel)" userId="f0b80a2c-ca6a-4850-9433-81e4d17ec5c1" providerId="ADAL" clId="{7A36322D-6EF8-4167-A311-F5BFDB9631C7}" dt="2019-06-04T09:47:44.992" v="6" actId="1076"/>
          <ac:spMkLst>
            <pc:docMk/>
            <pc:sldMk cId="1537777536" sldId="257"/>
            <ac:spMk id="4" creationId="{11F3B90F-8EAD-4C7C-AA47-759E6FD8F74C}"/>
          </ac:spMkLst>
        </pc:spChg>
      </pc:sldChg>
      <pc:sldChg chg="addSp modSp">
        <pc:chgData name="Bohms, H.M. (Michel)" userId="f0b80a2c-ca6a-4850-9433-81e4d17ec5c1" providerId="ADAL" clId="{7A36322D-6EF8-4167-A311-F5BFDB9631C7}" dt="2019-06-04T18:49:03.377" v="195" actId="208"/>
        <pc:sldMkLst>
          <pc:docMk/>
          <pc:sldMk cId="2696109942" sldId="260"/>
        </pc:sldMkLst>
        <pc:spChg chg="add mod">
          <ac:chgData name="Bohms, H.M. (Michel)" userId="f0b80a2c-ca6a-4850-9433-81e4d17ec5c1" providerId="ADAL" clId="{7A36322D-6EF8-4167-A311-F5BFDB9631C7}" dt="2019-06-04T18:49:03.377" v="195" actId="208"/>
          <ac:spMkLst>
            <pc:docMk/>
            <pc:sldMk cId="2696109942" sldId="260"/>
            <ac:spMk id="8" creationId="{30030AE5-BE4B-4C88-835B-6FD806F68B8A}"/>
          </ac:spMkLst>
        </pc:spChg>
        <pc:spChg chg="mod">
          <ac:chgData name="Bohms, H.M. (Michel)" userId="f0b80a2c-ca6a-4850-9433-81e4d17ec5c1" providerId="ADAL" clId="{7A36322D-6EF8-4167-A311-F5BFDB9631C7}" dt="2019-06-04T09:54:56.707" v="27" actId="20577"/>
          <ac:spMkLst>
            <pc:docMk/>
            <pc:sldMk cId="2696109942" sldId="260"/>
            <ac:spMk id="15" creationId="{CB86D410-04B9-43D6-AE20-8C29B0DB76CE}"/>
          </ac:spMkLst>
        </pc:spChg>
      </pc:sldChg>
      <pc:sldChg chg="addSp modSp">
        <pc:chgData name="Bohms, H.M. (Michel)" userId="f0b80a2c-ca6a-4850-9433-81e4d17ec5c1" providerId="ADAL" clId="{7A36322D-6EF8-4167-A311-F5BFDB9631C7}" dt="2019-06-04T18:49:19.736" v="197" actId="1076"/>
        <pc:sldMkLst>
          <pc:docMk/>
          <pc:sldMk cId="2017772774" sldId="274"/>
        </pc:sldMkLst>
        <pc:spChg chg="add mod">
          <ac:chgData name="Bohms, H.M. (Michel)" userId="f0b80a2c-ca6a-4850-9433-81e4d17ec5c1" providerId="ADAL" clId="{7A36322D-6EF8-4167-A311-F5BFDB9631C7}" dt="2019-06-04T18:49:19.736" v="197" actId="1076"/>
          <ac:spMkLst>
            <pc:docMk/>
            <pc:sldMk cId="2017772774" sldId="274"/>
            <ac:spMk id="34" creationId="{604DA9E0-2DB1-40A2-9F20-009A840141FE}"/>
          </ac:spMkLst>
        </pc:spChg>
      </pc:sldChg>
      <pc:sldChg chg="addSp modSp">
        <pc:chgData name="Bohms, H.M. (Michel)" userId="f0b80a2c-ca6a-4850-9433-81e4d17ec5c1" providerId="ADAL" clId="{7A36322D-6EF8-4167-A311-F5BFDB9631C7}" dt="2019-06-04T18:49:29.050" v="199" actId="1076"/>
        <pc:sldMkLst>
          <pc:docMk/>
          <pc:sldMk cId="1801244262" sldId="276"/>
        </pc:sldMkLst>
        <pc:spChg chg="add mod">
          <ac:chgData name="Bohms, H.M. (Michel)" userId="f0b80a2c-ca6a-4850-9433-81e4d17ec5c1" providerId="ADAL" clId="{7A36322D-6EF8-4167-A311-F5BFDB9631C7}" dt="2019-06-04T18:49:29.050" v="199" actId="1076"/>
          <ac:spMkLst>
            <pc:docMk/>
            <pc:sldMk cId="1801244262" sldId="276"/>
            <ac:spMk id="39" creationId="{C81B01EE-A888-415D-8C89-8542061855FF}"/>
          </ac:spMkLst>
        </pc:spChg>
      </pc:sldChg>
      <pc:sldChg chg="modSp">
        <pc:chgData name="Bohms, H.M. (Michel)" userId="f0b80a2c-ca6a-4850-9433-81e4d17ec5c1" providerId="ADAL" clId="{7A36322D-6EF8-4167-A311-F5BFDB9631C7}" dt="2019-06-04T18:56:52.827" v="307" actId="20577"/>
        <pc:sldMkLst>
          <pc:docMk/>
          <pc:sldMk cId="1278988687" sldId="278"/>
        </pc:sldMkLst>
        <pc:spChg chg="mod">
          <ac:chgData name="Bohms, H.M. (Michel)" userId="f0b80a2c-ca6a-4850-9433-81e4d17ec5c1" providerId="ADAL" clId="{7A36322D-6EF8-4167-A311-F5BFDB9631C7}" dt="2019-06-04T09:57:46.310" v="54" actId="20577"/>
          <ac:spMkLst>
            <pc:docMk/>
            <pc:sldMk cId="1278988687" sldId="278"/>
            <ac:spMk id="2" creationId="{915EEF40-4935-442B-A480-56DD436979D5}"/>
          </ac:spMkLst>
        </pc:spChg>
        <pc:spChg chg="mod">
          <ac:chgData name="Bohms, H.M. (Michel)" userId="f0b80a2c-ca6a-4850-9433-81e4d17ec5c1" providerId="ADAL" clId="{7A36322D-6EF8-4167-A311-F5BFDB9631C7}" dt="2019-06-04T18:56:52.827" v="307" actId="20577"/>
          <ac:spMkLst>
            <pc:docMk/>
            <pc:sldMk cId="1278988687" sldId="278"/>
            <ac:spMk id="3" creationId="{B84B75B3-26F9-4C6F-83FF-A674D3EA766C}"/>
          </ac:spMkLst>
        </pc:spChg>
      </pc:sldChg>
      <pc:sldChg chg="modSp">
        <pc:chgData name="Bohms, H.M. (Michel)" userId="f0b80a2c-ca6a-4850-9433-81e4d17ec5c1" providerId="ADAL" clId="{7A36322D-6EF8-4167-A311-F5BFDB9631C7}" dt="2019-06-04T09:57:15.309" v="45" actId="1035"/>
        <pc:sldMkLst>
          <pc:docMk/>
          <pc:sldMk cId="1660392304" sldId="279"/>
        </pc:sldMkLst>
        <pc:spChg chg="mod">
          <ac:chgData name="Bohms, H.M. (Michel)" userId="f0b80a2c-ca6a-4850-9433-81e4d17ec5c1" providerId="ADAL" clId="{7A36322D-6EF8-4167-A311-F5BFDB9631C7}" dt="2019-06-04T09:57:15.309" v="45" actId="1035"/>
          <ac:spMkLst>
            <pc:docMk/>
            <pc:sldMk cId="1660392304" sldId="279"/>
            <ac:spMk id="2" creationId="{F877E7F3-F47F-4673-90C4-5696F1FF7A83}"/>
          </ac:spMkLst>
        </pc:spChg>
      </pc:sldChg>
      <pc:sldChg chg="modSp">
        <pc:chgData name="Bohms, H.M. (Michel)" userId="f0b80a2c-ca6a-4850-9433-81e4d17ec5c1" providerId="ADAL" clId="{7A36322D-6EF8-4167-A311-F5BFDB9631C7}" dt="2019-06-04T18:56:16.061" v="271" actId="20577"/>
        <pc:sldMkLst>
          <pc:docMk/>
          <pc:sldMk cId="4118206028" sldId="281"/>
        </pc:sldMkLst>
        <pc:spChg chg="mod">
          <ac:chgData name="Bohms, H.M. (Michel)" userId="f0b80a2c-ca6a-4850-9433-81e4d17ec5c1" providerId="ADAL" clId="{7A36322D-6EF8-4167-A311-F5BFDB9631C7}" dt="2019-06-04T18:56:16.061" v="271" actId="20577"/>
          <ac:spMkLst>
            <pc:docMk/>
            <pc:sldMk cId="4118206028" sldId="281"/>
            <ac:spMk id="3" creationId="{7E4E90AA-6BDC-4E4B-BDF9-90C61CA9EE27}"/>
          </ac:spMkLst>
        </pc:spChg>
      </pc:sldChg>
      <pc:sldChg chg="addSp delSp modSp">
        <pc:chgData name="Bohms, H.M. (Michel)" userId="f0b80a2c-ca6a-4850-9433-81e4d17ec5c1" providerId="ADAL" clId="{7A36322D-6EF8-4167-A311-F5BFDB9631C7}" dt="2019-06-04T19:20:27.826" v="524" actId="1076"/>
        <pc:sldMkLst>
          <pc:docMk/>
          <pc:sldMk cId="1699945065" sldId="286"/>
        </pc:sldMkLst>
        <pc:spChg chg="mod">
          <ac:chgData name="Bohms, H.M. (Michel)" userId="f0b80a2c-ca6a-4850-9433-81e4d17ec5c1" providerId="ADAL" clId="{7A36322D-6EF8-4167-A311-F5BFDB9631C7}" dt="2019-06-04T19:19:27.218" v="516" actId="1076"/>
          <ac:spMkLst>
            <pc:docMk/>
            <pc:sldMk cId="1699945065" sldId="286"/>
            <ac:spMk id="2" creationId="{7C9B399B-964B-4A74-96F1-3FE9D74CC225}"/>
          </ac:spMkLst>
        </pc:spChg>
        <pc:spChg chg="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5" creationId="{1F6D4D72-C965-498A-9DE8-620904788D4C}"/>
          </ac:spMkLst>
        </pc:spChg>
        <pc:spChg chg="mod">
          <ac:chgData name="Bohms, H.M. (Michel)" userId="f0b80a2c-ca6a-4850-9433-81e4d17ec5c1" providerId="ADAL" clId="{7A36322D-6EF8-4167-A311-F5BFDB9631C7}" dt="2019-06-04T19:19:32.296" v="517" actId="1076"/>
          <ac:spMkLst>
            <pc:docMk/>
            <pc:sldMk cId="1699945065" sldId="286"/>
            <ac:spMk id="6" creationId="{83CBFD3F-2085-4F2A-AB11-2289E011531A}"/>
          </ac:spMkLst>
        </pc:spChg>
        <pc:spChg chg="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7" creationId="{C9A1B182-C359-4F06-A18F-6EFA67A5FC08}"/>
          </ac:spMkLst>
        </pc:spChg>
        <pc:spChg chg="mod">
          <ac:chgData name="Bohms, H.M. (Michel)" userId="f0b80a2c-ca6a-4850-9433-81e4d17ec5c1" providerId="ADAL" clId="{7A36322D-6EF8-4167-A311-F5BFDB9631C7}" dt="2019-06-04T19:19:35.268" v="518" actId="1076"/>
          <ac:spMkLst>
            <pc:docMk/>
            <pc:sldMk cId="1699945065" sldId="286"/>
            <ac:spMk id="13" creationId="{E070CA79-0A5B-48B7-8735-59AE5A0F56BB}"/>
          </ac:spMkLst>
        </pc:spChg>
        <pc:spChg chg="add 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18" creationId="{70D4A25F-B987-4120-8A2A-ABE27417BA3C}"/>
          </ac:spMkLst>
        </pc:spChg>
        <pc:spChg chg="add 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19" creationId="{0B4F3816-1F1C-40FA-9150-86EDFE0820AC}"/>
          </ac:spMkLst>
        </pc:spChg>
        <pc:spChg chg="del mod">
          <ac:chgData name="Bohms, H.M. (Michel)" userId="f0b80a2c-ca6a-4850-9433-81e4d17ec5c1" providerId="ADAL" clId="{7A36322D-6EF8-4167-A311-F5BFDB9631C7}" dt="2019-06-04T19:18:00.933" v="497" actId="478"/>
          <ac:spMkLst>
            <pc:docMk/>
            <pc:sldMk cId="1699945065" sldId="286"/>
            <ac:spMk id="20" creationId="{EAC6BAF0-0C09-40B0-85A0-8E1873BDA3BB}"/>
          </ac:spMkLst>
        </pc:spChg>
        <pc:spChg chg="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21" creationId="{33546069-2399-490A-B8B4-482D896FFC0A}"/>
          </ac:spMkLst>
        </pc:spChg>
        <pc:spChg chg="mod">
          <ac:chgData name="Bohms, H.M. (Michel)" userId="f0b80a2c-ca6a-4850-9433-81e4d17ec5c1" providerId="ADAL" clId="{7A36322D-6EF8-4167-A311-F5BFDB9631C7}" dt="2019-06-04T19:20:27.826" v="524" actId="1076"/>
          <ac:spMkLst>
            <pc:docMk/>
            <pc:sldMk cId="1699945065" sldId="286"/>
            <ac:spMk id="22" creationId="{2835B1FC-641A-4CD6-B3D8-07B04C1EA78F}"/>
          </ac:spMkLst>
        </pc:spChg>
        <pc:spChg chg="add 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24" creationId="{D0C75CC5-B571-4F5E-A9F3-7879C195018F}"/>
          </ac:spMkLst>
        </pc:spChg>
        <pc:spChg chg="add 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25" creationId="{426E515A-3E4E-4538-A794-0F197153898D}"/>
          </ac:spMkLst>
        </pc:spChg>
        <pc:spChg chg="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26" creationId="{012888D8-3C2F-4DB7-B6D6-BD179937BF71}"/>
          </ac:spMkLst>
        </pc:spChg>
        <pc:spChg chg="add mod">
          <ac:chgData name="Bohms, H.M. (Michel)" userId="f0b80a2c-ca6a-4850-9433-81e4d17ec5c1" providerId="ADAL" clId="{7A36322D-6EF8-4167-A311-F5BFDB9631C7}" dt="2019-06-04T19:18:18.983" v="509" actId="1076"/>
          <ac:spMkLst>
            <pc:docMk/>
            <pc:sldMk cId="1699945065" sldId="286"/>
            <ac:spMk id="29" creationId="{40E796BC-55C5-4345-9190-9EC8426CE5DE}"/>
          </ac:spMkLst>
        </pc:spChg>
        <pc:spChg chg="mod">
          <ac:chgData name="Bohms, H.M. (Michel)" userId="f0b80a2c-ca6a-4850-9433-81e4d17ec5c1" providerId="ADAL" clId="{7A36322D-6EF8-4167-A311-F5BFDB9631C7}" dt="2019-06-04T19:19:43.252" v="519" actId="1076"/>
          <ac:spMkLst>
            <pc:docMk/>
            <pc:sldMk cId="1699945065" sldId="286"/>
            <ac:spMk id="33" creationId="{3CEDF2A1-58EE-4749-A1B0-43A482FF893D}"/>
          </ac:spMkLst>
        </pc:spChg>
        <pc:spChg chg="mod">
          <ac:chgData name="Bohms, H.M. (Michel)" userId="f0b80a2c-ca6a-4850-9433-81e4d17ec5c1" providerId="ADAL" clId="{7A36322D-6EF8-4167-A311-F5BFDB9631C7}" dt="2019-06-04T19:18:12.435" v="508" actId="1038"/>
          <ac:spMkLst>
            <pc:docMk/>
            <pc:sldMk cId="1699945065" sldId="286"/>
            <ac:spMk id="34" creationId="{E3AF97A7-441A-493F-9836-D69ACC060BBA}"/>
          </ac:spMkLst>
        </pc:spChg>
        <pc:cxnChg chg="mod">
          <ac:chgData name="Bohms, H.M. (Michel)" userId="f0b80a2c-ca6a-4850-9433-81e4d17ec5c1" providerId="ADAL" clId="{7A36322D-6EF8-4167-A311-F5BFDB9631C7}" dt="2019-06-04T19:19:27.218" v="516" actId="1076"/>
          <ac:cxnSpMkLst>
            <pc:docMk/>
            <pc:sldMk cId="1699945065" sldId="286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7A36322D-6EF8-4167-A311-F5BFDB9631C7}" dt="2019-06-04T19:19:35.268" v="518" actId="1076"/>
          <ac:cxnSpMkLst>
            <pc:docMk/>
            <pc:sldMk cId="1699945065" sldId="286"/>
            <ac:cxnSpMk id="14" creationId="{334ECA78-08F9-44AD-B5F6-BB70AC374D5D}"/>
          </ac:cxnSpMkLst>
        </pc:cxnChg>
        <pc:cxnChg chg="mod">
          <ac:chgData name="Bohms, H.M. (Michel)" userId="f0b80a2c-ca6a-4850-9433-81e4d17ec5c1" providerId="ADAL" clId="{7A36322D-6EF8-4167-A311-F5BFDB9631C7}" dt="2019-06-04T19:20:19.150" v="521" actId="14100"/>
          <ac:cxnSpMkLst>
            <pc:docMk/>
            <pc:sldMk cId="1699945065" sldId="286"/>
            <ac:cxnSpMk id="17" creationId="{C6673FA5-E54B-48FA-8D09-70DF97D7744E}"/>
          </ac:cxnSpMkLst>
        </pc:cxnChg>
        <pc:cxnChg chg="add mod">
          <ac:chgData name="Bohms, H.M. (Michel)" userId="f0b80a2c-ca6a-4850-9433-81e4d17ec5c1" providerId="ADAL" clId="{7A36322D-6EF8-4167-A311-F5BFDB9631C7}" dt="2019-06-04T19:18:12.435" v="508" actId="1038"/>
          <ac:cxnSpMkLst>
            <pc:docMk/>
            <pc:sldMk cId="1699945065" sldId="286"/>
            <ac:cxnSpMk id="23" creationId="{3C59573F-88CF-42B2-8CF8-FB9D2D8A6162}"/>
          </ac:cxnSpMkLst>
        </pc:cxnChg>
        <pc:cxnChg chg="add mod">
          <ac:chgData name="Bohms, H.M. (Michel)" userId="f0b80a2c-ca6a-4850-9433-81e4d17ec5c1" providerId="ADAL" clId="{7A36322D-6EF8-4167-A311-F5BFDB9631C7}" dt="2019-06-04T19:18:12.435" v="508" actId="1038"/>
          <ac:cxnSpMkLst>
            <pc:docMk/>
            <pc:sldMk cId="1699945065" sldId="286"/>
            <ac:cxnSpMk id="27" creationId="{A1C32022-567A-4CC3-AE83-93D1A6953AEA}"/>
          </ac:cxnSpMkLst>
        </pc:cxnChg>
        <pc:cxnChg chg="mod">
          <ac:chgData name="Bohms, H.M. (Michel)" userId="f0b80a2c-ca6a-4850-9433-81e4d17ec5c1" providerId="ADAL" clId="{7A36322D-6EF8-4167-A311-F5BFDB9631C7}" dt="2019-06-04T19:18:12.435" v="508" actId="1038"/>
          <ac:cxnSpMkLst>
            <pc:docMk/>
            <pc:sldMk cId="1699945065" sldId="286"/>
            <ac:cxnSpMk id="30" creationId="{8AE9E617-518B-4AAA-BDAA-33DCC7EF0778}"/>
          </ac:cxnSpMkLst>
        </pc:cxnChg>
      </pc:sldChg>
      <pc:sldChg chg="modSp">
        <pc:chgData name="Bohms, H.M. (Michel)" userId="f0b80a2c-ca6a-4850-9433-81e4d17ec5c1" providerId="ADAL" clId="{7A36322D-6EF8-4167-A311-F5BFDB9631C7}" dt="2019-06-04T19:23:51.873" v="593" actId="20577"/>
        <pc:sldMkLst>
          <pc:docMk/>
          <pc:sldMk cId="3410310484" sldId="294"/>
        </pc:sldMkLst>
        <pc:spChg chg="mod">
          <ac:chgData name="Bohms, H.M. (Michel)" userId="f0b80a2c-ca6a-4850-9433-81e4d17ec5c1" providerId="ADAL" clId="{7A36322D-6EF8-4167-A311-F5BFDB9631C7}" dt="2019-06-04T18:57:36.736" v="322" actId="20577"/>
          <ac:spMkLst>
            <pc:docMk/>
            <pc:sldMk cId="3410310484" sldId="294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7A36322D-6EF8-4167-A311-F5BFDB9631C7}" dt="2019-06-04T19:23:51.873" v="593" actId="20577"/>
          <ac:spMkLst>
            <pc:docMk/>
            <pc:sldMk cId="3410310484" sldId="294"/>
            <ac:spMk id="3" creationId="{D8BE7E53-0871-46BE-BC85-B2CF05B8CB76}"/>
          </ac:spMkLst>
        </pc:spChg>
      </pc:sldChg>
    </pc:docChg>
  </pc:docChgLst>
  <pc:docChgLst>
    <pc:chgData name="Bohms, H.M. (Michel)" userId="f0b80a2c-ca6a-4850-9433-81e4d17ec5c1" providerId="ADAL" clId="{E9FB64DE-4E9E-4F31-850A-B2A38D725738}"/>
    <pc:docChg chg="modSld">
      <pc:chgData name="Bohms, H.M. (Michel)" userId="f0b80a2c-ca6a-4850-9433-81e4d17ec5c1" providerId="ADAL" clId="{E9FB64DE-4E9E-4F31-850A-B2A38D725738}" dt="2019-06-04T09:31:09.022" v="19" actId="122"/>
      <pc:docMkLst>
        <pc:docMk/>
      </pc:docMkLst>
      <pc:sldChg chg="modSp">
        <pc:chgData name="Bohms, H.M. (Michel)" userId="f0b80a2c-ca6a-4850-9433-81e4d17ec5c1" providerId="ADAL" clId="{E9FB64DE-4E9E-4F31-850A-B2A38D725738}" dt="2019-06-04T09:31:09.022" v="19" actId="122"/>
        <pc:sldMkLst>
          <pc:docMk/>
          <pc:sldMk cId="1537777536" sldId="257"/>
        </pc:sldMkLst>
        <pc:spChg chg="mod">
          <ac:chgData name="Bohms, H.M. (Michel)" userId="f0b80a2c-ca6a-4850-9433-81e4d17ec5c1" providerId="ADAL" clId="{E9FB64DE-4E9E-4F31-850A-B2A38D725738}" dt="2019-06-04T09:31:09.022" v="19" actId="122"/>
          <ac:spMkLst>
            <pc:docMk/>
            <pc:sldMk cId="1537777536" sldId="257"/>
            <ac:spMk id="2" creationId="{A71DDF40-E686-4CF0-8BF8-9AF1D6225A6D}"/>
          </ac:spMkLst>
        </pc:spChg>
      </pc:sldChg>
    </pc:docChg>
  </pc:docChgLst>
  <pc:docChgLst>
    <pc:chgData name="Bohms, H.M. (Michel)" userId="f0b80a2c-ca6a-4850-9433-81e4d17ec5c1" providerId="ADAL" clId="{5BBE0FAD-128E-44EE-AEAB-7DB552FCE886}"/>
  </pc:docChgLst>
  <pc:docChgLst>
    <pc:chgData name="Bohms, H.M. (Michel)" userId="f0b80a2c-ca6a-4850-9433-81e4d17ec5c1" providerId="ADAL" clId="{2E14D38C-5A8D-4F46-AADD-5798C698CDD3}"/>
  </pc:docChgLst>
  <pc:docChgLst>
    <pc:chgData name="Bohms, H.M. (Michel)" userId="f0b80a2c-ca6a-4850-9433-81e4d17ec5c1" providerId="ADAL" clId="{97DDE696-0509-4EF7-8624-2287DFDE3FF3}"/>
    <pc:docChg chg="custSel modSld sldOrd">
      <pc:chgData name="Bohms, H.M. (Michel)" userId="f0b80a2c-ca6a-4850-9433-81e4d17ec5c1" providerId="ADAL" clId="{97DDE696-0509-4EF7-8624-2287DFDE3FF3}" dt="2019-05-10T09:09:21.133" v="236" actId="20577"/>
      <pc:docMkLst>
        <pc:docMk/>
      </pc:docMkLst>
      <pc:sldChg chg="modSp">
        <pc:chgData name="Bohms, H.M. (Michel)" userId="f0b80a2c-ca6a-4850-9433-81e4d17ec5c1" providerId="ADAL" clId="{97DDE696-0509-4EF7-8624-2287DFDE3FF3}" dt="2019-05-09T15:14:17.907" v="15" actId="20577"/>
        <pc:sldMkLst>
          <pc:docMk/>
          <pc:sldMk cId="1537777536" sldId="257"/>
        </pc:sldMkLst>
        <pc:spChg chg="mod">
          <ac:chgData name="Bohms, H.M. (Michel)" userId="f0b80a2c-ca6a-4850-9433-81e4d17ec5c1" providerId="ADAL" clId="{97DDE696-0509-4EF7-8624-2287DFDE3FF3}" dt="2019-05-09T15:14:17.907" v="15" actId="20577"/>
          <ac:spMkLst>
            <pc:docMk/>
            <pc:sldMk cId="1537777536" sldId="257"/>
            <ac:spMk id="4" creationId="{11F3B90F-8EAD-4C7C-AA47-759E6FD8F74C}"/>
          </ac:spMkLst>
        </pc:spChg>
      </pc:sldChg>
      <pc:sldChg chg="modSp">
        <pc:chgData name="Bohms, H.M. (Michel)" userId="f0b80a2c-ca6a-4850-9433-81e4d17ec5c1" providerId="ADAL" clId="{97DDE696-0509-4EF7-8624-2287DFDE3FF3}" dt="2019-05-10T09:09:21.133" v="236" actId="20577"/>
        <pc:sldMkLst>
          <pc:docMk/>
          <pc:sldMk cId="1278988687" sldId="278"/>
        </pc:sldMkLst>
        <pc:spChg chg="mod">
          <ac:chgData name="Bohms, H.M. (Michel)" userId="f0b80a2c-ca6a-4850-9433-81e4d17ec5c1" providerId="ADAL" clId="{97DDE696-0509-4EF7-8624-2287DFDE3FF3}" dt="2019-05-10T09:09:21.133" v="236" actId="20577"/>
          <ac:spMkLst>
            <pc:docMk/>
            <pc:sldMk cId="1278988687" sldId="278"/>
            <ac:spMk id="3" creationId="{B84B75B3-26F9-4C6F-83FF-A674D3EA766C}"/>
          </ac:spMkLst>
        </pc:spChg>
      </pc:sldChg>
      <pc:sldChg chg="ord">
        <pc:chgData name="Bohms, H.M. (Michel)" userId="f0b80a2c-ca6a-4850-9433-81e4d17ec5c1" providerId="ADAL" clId="{97DDE696-0509-4EF7-8624-2287DFDE3FF3}" dt="2019-05-09T10:48:17.065" v="7"/>
        <pc:sldMkLst>
          <pc:docMk/>
          <pc:sldMk cId="1660392304" sldId="279"/>
        </pc:sldMkLst>
      </pc:sldChg>
      <pc:sldChg chg="modSp">
        <pc:chgData name="Bohms, H.M. (Michel)" userId="f0b80a2c-ca6a-4850-9433-81e4d17ec5c1" providerId="ADAL" clId="{97DDE696-0509-4EF7-8624-2287DFDE3FF3}" dt="2019-05-10T09:06:50.627" v="116" actId="13926"/>
        <pc:sldMkLst>
          <pc:docMk/>
          <pc:sldMk cId="1699945065" sldId="286"/>
        </pc:sldMkLst>
        <pc:spChg chg="mod">
          <ac:chgData name="Bohms, H.M. (Michel)" userId="f0b80a2c-ca6a-4850-9433-81e4d17ec5c1" providerId="ADAL" clId="{97DDE696-0509-4EF7-8624-2287DFDE3FF3}" dt="2019-05-10T09:06:50.627" v="116" actId="13926"/>
          <ac:spMkLst>
            <pc:docMk/>
            <pc:sldMk cId="1699945065" sldId="286"/>
            <ac:spMk id="33" creationId="{3CEDF2A1-58EE-4749-A1B0-43A482FF893D}"/>
          </ac:spMkLst>
        </pc:spChg>
      </pc:sldChg>
      <pc:sldChg chg="modSp">
        <pc:chgData name="Bohms, H.M. (Michel)" userId="f0b80a2c-ca6a-4850-9433-81e4d17ec5c1" providerId="ADAL" clId="{97DDE696-0509-4EF7-8624-2287DFDE3FF3}" dt="2019-05-10T09:07:50.972" v="151" actId="13926"/>
        <pc:sldMkLst>
          <pc:docMk/>
          <pc:sldMk cId="3410310484" sldId="294"/>
        </pc:sldMkLst>
        <pc:spChg chg="mod">
          <ac:chgData name="Bohms, H.M. (Michel)" userId="f0b80a2c-ca6a-4850-9433-81e4d17ec5c1" providerId="ADAL" clId="{97DDE696-0509-4EF7-8624-2287DFDE3FF3}" dt="2019-05-10T09:07:50.972" v="151" actId="13926"/>
          <ac:spMkLst>
            <pc:docMk/>
            <pc:sldMk cId="3410310484" sldId="294"/>
            <ac:spMk id="3" creationId="{D8BE7E53-0871-46BE-BC85-B2CF05B8CB76}"/>
          </ac:spMkLst>
        </pc:spChg>
      </pc:sldChg>
    </pc:docChg>
  </pc:docChgLst>
  <pc:docChgLst>
    <pc:chgData name="Bohms, H.M. (Michel)" userId="f0b80a2c-ca6a-4850-9433-81e4d17ec5c1" providerId="ADAL" clId="{58A50420-1EAE-4364-9420-894F6B884184}"/>
  </pc:docChgLst>
  <pc:docChgLst>
    <pc:chgData name="Bohms, H.M. (Michel)" userId="f0b80a2c-ca6a-4850-9433-81e4d17ec5c1" providerId="ADAL" clId="{B9683142-3837-45DB-AF7E-ACE5E4FAC6EC}"/>
  </pc:docChgLst>
  <pc:docChgLst>
    <pc:chgData name="Bohms, H.M. (Michel)" userId="f0b80a2c-ca6a-4850-9433-81e4d17ec5c1" providerId="ADAL" clId="{873FB222-FC73-4E1E-BE9B-E96669AE6E83}"/>
  </pc:docChgLst>
  <pc:docChgLst>
    <pc:chgData name="Bohms, H.M. (Michel)" userId="f0b80a2c-ca6a-4850-9433-81e4d17ec5c1" providerId="ADAL" clId="{A6DB76BA-A5E3-49CB-A9D9-825F802B0B99}"/>
  </pc:docChgLst>
  <pc:docChgLst>
    <pc:chgData name="Bohms, H.M. (Michel)" userId="f0b80a2c-ca6a-4850-9433-81e4d17ec5c1" providerId="ADAL" clId="{51A83983-9B37-425A-87B0-B88199EB5A3C}"/>
    <pc:docChg chg="undo custSel addSld delSld modSld sldOrd">
      <pc:chgData name="Bohms, H.M. (Michel)" userId="f0b80a2c-ca6a-4850-9433-81e4d17ec5c1" providerId="ADAL" clId="{51A83983-9B37-425A-87B0-B88199EB5A3C}" dt="2019-07-05T15:07:56.874" v="1033" actId="313"/>
      <pc:docMkLst>
        <pc:docMk/>
      </pc:docMkLst>
      <pc:sldChg chg="modSp">
        <pc:chgData name="Bohms, H.M. (Michel)" userId="f0b80a2c-ca6a-4850-9433-81e4d17ec5c1" providerId="ADAL" clId="{51A83983-9B37-425A-87B0-B88199EB5A3C}" dt="2019-07-05T07:59:25.477" v="358" actId="27636"/>
        <pc:sldMkLst>
          <pc:docMk/>
          <pc:sldMk cId="2637824762" sldId="259"/>
        </pc:sldMkLst>
        <pc:spChg chg="mod">
          <ac:chgData name="Bohms, H.M. (Michel)" userId="f0b80a2c-ca6a-4850-9433-81e4d17ec5c1" providerId="ADAL" clId="{51A83983-9B37-425A-87B0-B88199EB5A3C}" dt="2019-07-05T07:59:25.477" v="358" actId="27636"/>
          <ac:spMkLst>
            <pc:docMk/>
            <pc:sldMk cId="2637824762" sldId="259"/>
            <ac:spMk id="8" creationId="{3CC82752-991A-44EA-B935-3221AB89A37C}"/>
          </ac:spMkLst>
        </pc:spChg>
      </pc:sldChg>
      <pc:sldChg chg="addSp delSp modSp">
        <pc:chgData name="Bohms, H.M. (Michel)" userId="f0b80a2c-ca6a-4850-9433-81e4d17ec5c1" providerId="ADAL" clId="{51A83983-9B37-425A-87B0-B88199EB5A3C}" dt="2019-07-05T07:58:05.147" v="308"/>
        <pc:sldMkLst>
          <pc:docMk/>
          <pc:sldMk cId="2696109942" sldId="260"/>
        </pc:sldMkLst>
        <pc:spChg chg="add del mod">
          <ac:chgData name="Bohms, H.M. (Michel)" userId="f0b80a2c-ca6a-4850-9433-81e4d17ec5c1" providerId="ADAL" clId="{51A83983-9B37-425A-87B0-B88199EB5A3C}" dt="2019-07-05T07:58:05.147" v="308"/>
          <ac:spMkLst>
            <pc:docMk/>
            <pc:sldMk cId="2696109942" sldId="260"/>
            <ac:spMk id="14" creationId="{FC1A8C27-3BBF-4CC5-95AD-CC004CF68829}"/>
          </ac:spMkLst>
        </pc:spChg>
        <pc:cxnChg chg="mod">
          <ac:chgData name="Bohms, H.M. (Michel)" userId="f0b80a2c-ca6a-4850-9433-81e4d17ec5c1" providerId="ADAL" clId="{51A83983-9B37-425A-87B0-B88199EB5A3C}" dt="2019-07-04T13:49:25.709" v="0" actId="13822"/>
          <ac:cxnSpMkLst>
            <pc:docMk/>
            <pc:sldMk cId="2696109942" sldId="260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51A83983-9B37-425A-87B0-B88199EB5A3C}" dt="2019-07-04T13:49:31.299" v="1" actId="13822"/>
          <ac:cxnSpMkLst>
            <pc:docMk/>
            <pc:sldMk cId="2696109942" sldId="260"/>
            <ac:cxnSpMk id="10" creationId="{D317EA07-A0B7-431E-8CB7-FD06DE6CD7BE}"/>
          </ac:cxnSpMkLst>
        </pc:cxnChg>
        <pc:cxnChg chg="mod">
          <ac:chgData name="Bohms, H.M. (Michel)" userId="f0b80a2c-ca6a-4850-9433-81e4d17ec5c1" providerId="ADAL" clId="{51A83983-9B37-425A-87B0-B88199EB5A3C}" dt="2019-07-04T13:49:35.737" v="2" actId="13822"/>
          <ac:cxnSpMkLst>
            <pc:docMk/>
            <pc:sldMk cId="2696109942" sldId="260"/>
            <ac:cxnSpMk id="17" creationId="{E35695F2-8AF2-431C-84E4-56471E2AC893}"/>
          </ac:cxnSpMkLst>
        </pc:cxnChg>
        <pc:cxnChg chg="mod">
          <ac:chgData name="Bohms, H.M. (Michel)" userId="f0b80a2c-ca6a-4850-9433-81e4d17ec5c1" providerId="ADAL" clId="{51A83983-9B37-425A-87B0-B88199EB5A3C}" dt="2019-07-04T13:49:38.785" v="3" actId="13822"/>
          <ac:cxnSpMkLst>
            <pc:docMk/>
            <pc:sldMk cId="2696109942" sldId="260"/>
            <ac:cxnSpMk id="21" creationId="{E6F7867B-75E7-4ABE-B87F-3CE868DC4227}"/>
          </ac:cxnSpMkLst>
        </pc:cxnChg>
      </pc:sldChg>
      <pc:sldChg chg="modSp">
        <pc:chgData name="Bohms, H.M. (Michel)" userId="f0b80a2c-ca6a-4850-9433-81e4d17ec5c1" providerId="ADAL" clId="{51A83983-9B37-425A-87B0-B88199EB5A3C}" dt="2019-07-04T13:50:29.724" v="6" actId="13822"/>
        <pc:sldMkLst>
          <pc:docMk/>
          <pc:sldMk cId="2017772774" sldId="274"/>
        </pc:sldMkLst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10" creationId="{D317EA07-A0B7-431E-8CB7-FD06DE6CD7BE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14" creationId="{334ECA78-08F9-44AD-B5F6-BB70AC374D5D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17" creationId="{AE1A8A0D-4D0D-4DCE-927F-D82606F00FFA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28" creationId="{FEB70D83-A7C1-4505-B344-04DCF0EED45C}"/>
          </ac:cxnSpMkLst>
        </pc:cxnChg>
        <pc:cxnChg chg="mod">
          <ac:chgData name="Bohms, H.M. (Michel)" userId="f0b80a2c-ca6a-4850-9433-81e4d17ec5c1" providerId="ADAL" clId="{51A83983-9B37-425A-87B0-B88199EB5A3C}" dt="2019-07-04T13:50:29.724" v="6" actId="13822"/>
          <ac:cxnSpMkLst>
            <pc:docMk/>
            <pc:sldMk cId="2017772774" sldId="274"/>
            <ac:cxnSpMk id="30" creationId="{8AE9E617-518B-4AAA-BDAA-33DCC7EF0778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36" creationId="{C0311B38-90D1-4D36-B776-B9DFB439E69B}"/>
          </ac:cxnSpMkLst>
        </pc:cxnChg>
        <pc:cxnChg chg="mod">
          <ac:chgData name="Bohms, H.M. (Michel)" userId="f0b80a2c-ca6a-4850-9433-81e4d17ec5c1" providerId="ADAL" clId="{51A83983-9B37-425A-87B0-B88199EB5A3C}" dt="2019-07-04T13:50:11.685" v="4" actId="13822"/>
          <ac:cxnSpMkLst>
            <pc:docMk/>
            <pc:sldMk cId="2017772774" sldId="274"/>
            <ac:cxnSpMk id="38" creationId="{69ED8275-6A97-47A6-8272-93726BABEFAC}"/>
          </ac:cxnSpMkLst>
        </pc:cxnChg>
        <pc:cxnChg chg="mod">
          <ac:chgData name="Bohms, H.M. (Michel)" userId="f0b80a2c-ca6a-4850-9433-81e4d17ec5c1" providerId="ADAL" clId="{51A83983-9B37-425A-87B0-B88199EB5A3C}" dt="2019-07-04T13:50:15.407" v="5" actId="13822"/>
          <ac:cxnSpMkLst>
            <pc:docMk/>
            <pc:sldMk cId="2017772774" sldId="274"/>
            <ac:cxnSpMk id="43" creationId="{A7A724DA-D679-4BAE-882F-404F5DC059FE}"/>
          </ac:cxnSpMkLst>
        </pc:cxnChg>
      </pc:sldChg>
      <pc:sldChg chg="modSp">
        <pc:chgData name="Bohms, H.M. (Michel)" userId="f0b80a2c-ca6a-4850-9433-81e4d17ec5c1" providerId="ADAL" clId="{51A83983-9B37-425A-87B0-B88199EB5A3C}" dt="2019-07-04T13:51:35.920" v="8" actId="13822"/>
        <pc:sldMkLst>
          <pc:docMk/>
          <pc:sldMk cId="1801244262" sldId="276"/>
        </pc:sldMkLst>
        <pc:cxnChg chg="mod">
          <ac:chgData name="Bohms, H.M. (Michel)" userId="f0b80a2c-ca6a-4850-9433-81e4d17ec5c1" providerId="ADAL" clId="{51A83983-9B37-425A-87B0-B88199EB5A3C}" dt="2019-07-04T13:51:35.920" v="8" actId="13822"/>
          <ac:cxnSpMkLst>
            <pc:docMk/>
            <pc:sldMk cId="1801244262" sldId="276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10" creationId="{D317EA07-A0B7-431E-8CB7-FD06DE6CD7BE}"/>
          </ac:cxnSpMkLst>
        </pc:cxnChg>
        <pc:cxnChg chg="mod">
          <ac:chgData name="Bohms, H.M. (Michel)" userId="f0b80a2c-ca6a-4850-9433-81e4d17ec5c1" providerId="ADAL" clId="{51A83983-9B37-425A-87B0-B88199EB5A3C}" dt="2019-07-04T13:51:35.920" v="8" actId="13822"/>
          <ac:cxnSpMkLst>
            <pc:docMk/>
            <pc:sldMk cId="1801244262" sldId="276"/>
            <ac:cxnSpMk id="14" creationId="{334ECA78-08F9-44AD-B5F6-BB70AC374D5D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17" creationId="{AE1A8A0D-4D0D-4DCE-927F-D82606F00FFA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34" creationId="{C2F6015E-8F21-4447-ADB1-1C6A270FAF71}"/>
          </ac:cxnSpMkLst>
        </pc:cxnChg>
        <pc:cxnChg chg="mod">
          <ac:chgData name="Bohms, H.M. (Michel)" userId="f0b80a2c-ca6a-4850-9433-81e4d17ec5c1" providerId="ADAL" clId="{51A83983-9B37-425A-87B0-B88199EB5A3C}" dt="2019-07-04T13:51:35.920" v="8" actId="13822"/>
          <ac:cxnSpMkLst>
            <pc:docMk/>
            <pc:sldMk cId="1801244262" sldId="276"/>
            <ac:cxnSpMk id="37" creationId="{39F2C2F7-122D-4D88-995D-76CED0B94DC8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38" creationId="{EC58A185-D2B6-4A7D-8773-EC8A442F61AB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42" creationId="{8A6A2C92-22EF-4348-9183-C59610A2AEC4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45" creationId="{A21A9E15-257D-44E2-B651-8DDF16FC3376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53" creationId="{81EB81D8-C877-40CA-B216-26D4723BC72A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54" creationId="{F42FC926-9E3F-4968-BB9D-3389A2EF40F9}"/>
          </ac:cxnSpMkLst>
        </pc:cxnChg>
        <pc:cxnChg chg="mod">
          <ac:chgData name="Bohms, H.M. (Michel)" userId="f0b80a2c-ca6a-4850-9433-81e4d17ec5c1" providerId="ADAL" clId="{51A83983-9B37-425A-87B0-B88199EB5A3C}" dt="2019-07-04T13:51:28.311" v="7" actId="13822"/>
          <ac:cxnSpMkLst>
            <pc:docMk/>
            <pc:sldMk cId="1801244262" sldId="276"/>
            <ac:cxnSpMk id="55" creationId="{A1316A25-7FB5-4A75-B965-06A6C86A5C50}"/>
          </ac:cxnSpMkLst>
        </pc:cxnChg>
      </pc:sldChg>
      <pc:sldChg chg="modSp">
        <pc:chgData name="Bohms, H.M. (Michel)" userId="f0b80a2c-ca6a-4850-9433-81e4d17ec5c1" providerId="ADAL" clId="{51A83983-9B37-425A-87B0-B88199EB5A3C}" dt="2019-07-05T14:44:38.519" v="572" actId="20577"/>
        <pc:sldMkLst>
          <pc:docMk/>
          <pc:sldMk cId="1278988687" sldId="278"/>
        </pc:sldMkLst>
        <pc:spChg chg="mod">
          <ac:chgData name="Bohms, H.M. (Michel)" userId="f0b80a2c-ca6a-4850-9433-81e4d17ec5c1" providerId="ADAL" clId="{51A83983-9B37-425A-87B0-B88199EB5A3C}" dt="2019-07-05T14:38:10.118" v="377" actId="20577"/>
          <ac:spMkLst>
            <pc:docMk/>
            <pc:sldMk cId="1278988687" sldId="278"/>
            <ac:spMk id="2" creationId="{915EEF40-4935-442B-A480-56DD436979D5}"/>
          </ac:spMkLst>
        </pc:spChg>
        <pc:spChg chg="mod">
          <ac:chgData name="Bohms, H.M. (Michel)" userId="f0b80a2c-ca6a-4850-9433-81e4d17ec5c1" providerId="ADAL" clId="{51A83983-9B37-425A-87B0-B88199EB5A3C}" dt="2019-07-05T14:44:38.519" v="572" actId="20577"/>
          <ac:spMkLst>
            <pc:docMk/>
            <pc:sldMk cId="1278988687" sldId="278"/>
            <ac:spMk id="3" creationId="{B84B75B3-26F9-4C6F-83FF-A674D3EA766C}"/>
          </ac:spMkLst>
        </pc:spChg>
      </pc:sldChg>
      <pc:sldChg chg="modSp">
        <pc:chgData name="Bohms, H.M. (Michel)" userId="f0b80a2c-ca6a-4850-9433-81e4d17ec5c1" providerId="ADAL" clId="{51A83983-9B37-425A-87B0-B88199EB5A3C}" dt="2019-07-05T14:37:55.365" v="369" actId="20577"/>
        <pc:sldMkLst>
          <pc:docMk/>
          <pc:sldMk cId="1660392304" sldId="279"/>
        </pc:sldMkLst>
        <pc:spChg chg="mod">
          <ac:chgData name="Bohms, H.M. (Michel)" userId="f0b80a2c-ca6a-4850-9433-81e4d17ec5c1" providerId="ADAL" clId="{51A83983-9B37-425A-87B0-B88199EB5A3C}" dt="2019-07-05T14:37:55.365" v="369" actId="20577"/>
          <ac:spMkLst>
            <pc:docMk/>
            <pc:sldMk cId="1660392304" sldId="279"/>
            <ac:spMk id="2" creationId="{F877E7F3-F47F-4673-90C4-5696F1FF7A83}"/>
          </ac:spMkLst>
        </pc:sp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6" creationId="{1599978B-3E9B-4CD9-B68B-CED63160BA81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9" creationId="{08B4855D-1B00-4BB8-A949-CACA0DDA1ADD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12" creationId="{1A35BED3-AF15-4816-9E76-E6ED1DAE777C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25" creationId="{CDD6127C-B9FC-4873-82DF-1CE7F99EFAF9}"/>
          </ac:cxnSpMkLst>
        </pc:cxnChg>
        <pc:cxnChg chg="mod">
          <ac:chgData name="Bohms, H.M. (Michel)" userId="f0b80a2c-ca6a-4850-9433-81e4d17ec5c1" providerId="ADAL" clId="{51A83983-9B37-425A-87B0-B88199EB5A3C}" dt="2019-07-04T13:53:06.887" v="12" actId="208"/>
          <ac:cxnSpMkLst>
            <pc:docMk/>
            <pc:sldMk cId="1660392304" sldId="279"/>
            <ac:cxnSpMk id="28" creationId="{E813F06A-C5EF-4F86-84D2-EE403E6FBD13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47" creationId="{7B352D06-BF35-432D-BD44-57FF6A27E7A6}"/>
          </ac:cxnSpMkLst>
        </pc:cxnChg>
        <pc:cxnChg chg="mod">
          <ac:chgData name="Bohms, H.M. (Michel)" userId="f0b80a2c-ca6a-4850-9433-81e4d17ec5c1" providerId="ADAL" clId="{51A83983-9B37-425A-87B0-B88199EB5A3C}" dt="2019-07-04T13:52:53.395" v="10" actId="208"/>
          <ac:cxnSpMkLst>
            <pc:docMk/>
            <pc:sldMk cId="1660392304" sldId="279"/>
            <ac:cxnSpMk id="50" creationId="{473614B2-8D85-46AF-BABF-E9F2D5448E74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52" creationId="{2CC09E03-19B9-4F51-9818-52082B2FAEEA}"/>
          </ac:cxnSpMkLst>
        </pc:cxnChg>
        <pc:cxnChg chg="mod">
          <ac:chgData name="Bohms, H.M. (Michel)" userId="f0b80a2c-ca6a-4850-9433-81e4d17ec5c1" providerId="ADAL" clId="{51A83983-9B37-425A-87B0-B88199EB5A3C}" dt="2019-07-04T13:52:58.166" v="11" actId="208"/>
          <ac:cxnSpMkLst>
            <pc:docMk/>
            <pc:sldMk cId="1660392304" sldId="279"/>
            <ac:cxnSpMk id="57" creationId="{BA026FE4-9821-4770-85CE-DEDDD3572C71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66" creationId="{F4D788A6-CCA5-498C-982D-7E3AF70DF3B4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67" creationId="{85A350CB-1C0C-42E2-B106-2A4A2B289054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77" creationId="{156306DA-64C2-4EA2-A0F9-6C55299C6E85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81" creationId="{0D51EF7B-4C00-4FC3-9139-9F19EE22427B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94" creationId="{D2571D23-393B-49F2-AD0E-1F4CD8084EA4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106" creationId="{84CD3E87-9131-4E60-B3E2-6A7CCC0590AE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109" creationId="{28CBEC0D-4F10-4DFA-BF65-5CEB9FDB01E8}"/>
          </ac:cxnSpMkLst>
        </pc:cxnChg>
        <pc:cxnChg chg="mod">
          <ac:chgData name="Bohms, H.M. (Michel)" userId="f0b80a2c-ca6a-4850-9433-81e4d17ec5c1" providerId="ADAL" clId="{51A83983-9B37-425A-87B0-B88199EB5A3C}" dt="2019-07-04T13:52:28.172" v="9" actId="13822"/>
          <ac:cxnSpMkLst>
            <pc:docMk/>
            <pc:sldMk cId="1660392304" sldId="279"/>
            <ac:cxnSpMk id="112" creationId="{FCACCFD0-CEE3-4845-B5D9-A6EF6AA169CC}"/>
          </ac:cxnSpMkLst>
        </pc:cxnChg>
      </pc:sldChg>
      <pc:sldChg chg="modSp">
        <pc:chgData name="Bohms, H.M. (Michel)" userId="f0b80a2c-ca6a-4850-9433-81e4d17ec5c1" providerId="ADAL" clId="{51A83983-9B37-425A-87B0-B88199EB5A3C}" dt="2019-07-05T14:52:44.217" v="720" actId="20577"/>
        <pc:sldMkLst>
          <pc:docMk/>
          <pc:sldMk cId="4118206028" sldId="281"/>
        </pc:sldMkLst>
        <pc:spChg chg="mod">
          <ac:chgData name="Bohms, H.M. (Michel)" userId="f0b80a2c-ca6a-4850-9433-81e4d17ec5c1" providerId="ADAL" clId="{51A83983-9B37-425A-87B0-B88199EB5A3C}" dt="2019-07-05T14:52:44.217" v="720" actId="20577"/>
          <ac:spMkLst>
            <pc:docMk/>
            <pc:sldMk cId="4118206028" sldId="281"/>
            <ac:spMk id="2" creationId="{26867D54-C3E9-4D01-8EF5-EE56212F3A34}"/>
          </ac:spMkLst>
        </pc:spChg>
      </pc:sldChg>
      <pc:sldChg chg="modSp">
        <pc:chgData name="Bohms, H.M. (Michel)" userId="f0b80a2c-ca6a-4850-9433-81e4d17ec5c1" providerId="ADAL" clId="{51A83983-9B37-425A-87B0-B88199EB5A3C}" dt="2019-07-04T13:54:00.457" v="13" actId="13822"/>
        <pc:sldMkLst>
          <pc:docMk/>
          <pc:sldMk cId="1699945065" sldId="286"/>
        </pc:sldMkLst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14" creationId="{334ECA78-08F9-44AD-B5F6-BB70AC374D5D}"/>
          </ac:cxnSpMkLst>
        </pc:cxnChg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17" creationId="{C6673FA5-E54B-48FA-8D09-70DF97D7744E}"/>
          </ac:cxnSpMkLst>
        </pc:cxnChg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23" creationId="{3C59573F-88CF-42B2-8CF8-FB9D2D8A6162}"/>
          </ac:cxnSpMkLst>
        </pc:cxnChg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27" creationId="{A1C32022-567A-4CC3-AE83-93D1A6953AEA}"/>
          </ac:cxnSpMkLst>
        </pc:cxnChg>
        <pc:cxnChg chg="mod">
          <ac:chgData name="Bohms, H.M. (Michel)" userId="f0b80a2c-ca6a-4850-9433-81e4d17ec5c1" providerId="ADAL" clId="{51A83983-9B37-425A-87B0-B88199EB5A3C}" dt="2019-07-04T13:54:00.457" v="13" actId="13822"/>
          <ac:cxnSpMkLst>
            <pc:docMk/>
            <pc:sldMk cId="1699945065" sldId="286"/>
            <ac:cxnSpMk id="30" creationId="{8AE9E617-518B-4AAA-BDAA-33DCC7EF0778}"/>
          </ac:cxnSpMkLst>
        </pc:cxnChg>
      </pc:sldChg>
      <pc:sldChg chg="modSp">
        <pc:chgData name="Bohms, H.M. (Michel)" userId="f0b80a2c-ca6a-4850-9433-81e4d17ec5c1" providerId="ADAL" clId="{51A83983-9B37-425A-87B0-B88199EB5A3C}" dt="2019-07-05T14:52:57.296" v="730" actId="207"/>
        <pc:sldMkLst>
          <pc:docMk/>
          <pc:sldMk cId="3410310484" sldId="294"/>
        </pc:sldMkLst>
        <pc:spChg chg="mod">
          <ac:chgData name="Bohms, H.M. (Michel)" userId="f0b80a2c-ca6a-4850-9433-81e4d17ec5c1" providerId="ADAL" clId="{51A83983-9B37-425A-87B0-B88199EB5A3C}" dt="2019-07-05T14:52:57.296" v="730" actId="207"/>
          <ac:spMkLst>
            <pc:docMk/>
            <pc:sldMk cId="3410310484" sldId="294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51A83983-9B37-425A-87B0-B88199EB5A3C}" dt="2019-07-04T14:00:21.038" v="41" actId="207"/>
          <ac:spMkLst>
            <pc:docMk/>
            <pc:sldMk cId="3410310484" sldId="294"/>
            <ac:spMk id="3" creationId="{D8BE7E53-0871-46BE-BC85-B2CF05B8CB76}"/>
          </ac:spMkLst>
        </pc:spChg>
      </pc:sldChg>
      <pc:sldChg chg="modSp add">
        <pc:chgData name="Bohms, H.M. (Michel)" userId="f0b80a2c-ca6a-4850-9433-81e4d17ec5c1" providerId="ADAL" clId="{51A83983-9B37-425A-87B0-B88199EB5A3C}" dt="2019-07-05T14:51:50.294" v="710" actId="20577"/>
        <pc:sldMkLst>
          <pc:docMk/>
          <pc:sldMk cId="362905901" sldId="295"/>
        </pc:sldMkLst>
        <pc:spChg chg="mod">
          <ac:chgData name="Bohms, H.M. (Michel)" userId="f0b80a2c-ca6a-4850-9433-81e4d17ec5c1" providerId="ADAL" clId="{51A83983-9B37-425A-87B0-B88199EB5A3C}" dt="2019-07-05T14:51:50.294" v="710" actId="20577"/>
          <ac:spMkLst>
            <pc:docMk/>
            <pc:sldMk cId="362905901" sldId="295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51A83983-9B37-425A-87B0-B88199EB5A3C}" dt="2019-07-04T14:00:51.526" v="53" actId="20577"/>
          <ac:spMkLst>
            <pc:docMk/>
            <pc:sldMk cId="362905901" sldId="295"/>
            <ac:spMk id="3" creationId="{D8BE7E53-0871-46BE-BC85-B2CF05B8CB76}"/>
          </ac:spMkLst>
        </pc:spChg>
      </pc:sldChg>
      <pc:sldChg chg="addSp delSp modSp add">
        <pc:chgData name="Bohms, H.M. (Michel)" userId="f0b80a2c-ca6a-4850-9433-81e4d17ec5c1" providerId="ADAL" clId="{51A83983-9B37-425A-87B0-B88199EB5A3C}" dt="2019-07-05T14:50:47.410" v="688" actId="1037"/>
        <pc:sldMkLst>
          <pc:docMk/>
          <pc:sldMk cId="1735746395" sldId="296"/>
        </pc:sldMkLst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2" creationId="{7C9B399B-964B-4A74-96F1-3FE9D74CC225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5" creationId="{1F6D4D72-C965-498A-9DE8-620904788D4C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6" creationId="{83CBFD3F-2085-4F2A-AB11-2289E011531A}"/>
          </ac:spMkLst>
        </pc:spChg>
        <pc:spChg chg="mod">
          <ac:chgData name="Bohms, H.M. (Michel)" userId="f0b80a2c-ca6a-4850-9433-81e4d17ec5c1" providerId="ADAL" clId="{51A83983-9B37-425A-87B0-B88199EB5A3C}" dt="2019-07-05T14:41:05.508" v="434" actId="20577"/>
          <ac:spMkLst>
            <pc:docMk/>
            <pc:sldMk cId="1735746395" sldId="296"/>
            <ac:spMk id="7" creationId="{C9A1B182-C359-4F06-A18F-6EFA67A5FC08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13" creationId="{E070CA79-0A5B-48B7-8735-59AE5A0F56BB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18" creationId="{70D4A25F-B987-4120-8A2A-ABE27417BA3C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19" creationId="{0B4F3816-1F1C-40FA-9150-86EDFE0820AC}"/>
          </ac:spMkLst>
        </pc:spChg>
        <pc:spChg chg="del">
          <ac:chgData name="Bohms, H.M. (Michel)" userId="f0b80a2c-ca6a-4850-9433-81e4d17ec5c1" providerId="ADAL" clId="{51A83983-9B37-425A-87B0-B88199EB5A3C}" dt="2019-07-05T14:44:59.324" v="573" actId="478"/>
          <ac:spMkLst>
            <pc:docMk/>
            <pc:sldMk cId="1735746395" sldId="296"/>
            <ac:spMk id="21" creationId="{33546069-2399-490A-B8B4-482D896FFC0A}"/>
          </ac:spMkLst>
        </pc:spChg>
        <pc:spChg chg="del">
          <ac:chgData name="Bohms, H.M. (Michel)" userId="f0b80a2c-ca6a-4850-9433-81e4d17ec5c1" providerId="ADAL" clId="{51A83983-9B37-425A-87B0-B88199EB5A3C}" dt="2019-07-05T14:46:38.724" v="603" actId="478"/>
          <ac:spMkLst>
            <pc:docMk/>
            <pc:sldMk cId="1735746395" sldId="296"/>
            <ac:spMk id="22" creationId="{2835B1FC-641A-4CD6-B3D8-07B04C1EA78F}"/>
          </ac:spMkLst>
        </pc:spChg>
        <pc:spChg chg="del">
          <ac:chgData name="Bohms, H.M. (Michel)" userId="f0b80a2c-ca6a-4850-9433-81e4d17ec5c1" providerId="ADAL" clId="{51A83983-9B37-425A-87B0-B88199EB5A3C}" dt="2019-07-05T14:45:05.855" v="575" actId="478"/>
          <ac:spMkLst>
            <pc:docMk/>
            <pc:sldMk cId="1735746395" sldId="296"/>
            <ac:spMk id="24" creationId="{D0C75CC5-B571-4F5E-A9F3-7879C195018F}"/>
          </ac:spMkLst>
        </pc:spChg>
        <pc:spChg chg="del mod">
          <ac:chgData name="Bohms, H.M. (Michel)" userId="f0b80a2c-ca6a-4850-9433-81e4d17ec5c1" providerId="ADAL" clId="{51A83983-9B37-425A-87B0-B88199EB5A3C}" dt="2019-07-05T14:47:49.833" v="639" actId="478"/>
          <ac:spMkLst>
            <pc:docMk/>
            <pc:sldMk cId="1735746395" sldId="296"/>
            <ac:spMk id="25" creationId="{426E515A-3E4E-4538-A794-0F197153898D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26" creationId="{012888D8-3C2F-4DB7-B6D6-BD179937BF71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29" creationId="{40E796BC-55C5-4345-9190-9EC8426CE5DE}"/>
          </ac:spMkLst>
        </pc:spChg>
        <pc:spChg chg="add 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31" creationId="{B1597AD2-CA5C-44CD-AB17-F5393FB9E6DA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33" creationId="{3CEDF2A1-58EE-4749-A1B0-43A482FF893D}"/>
          </ac:spMkLst>
        </pc:spChg>
        <pc:spChg chg="mod">
          <ac:chgData name="Bohms, H.M. (Michel)" userId="f0b80a2c-ca6a-4850-9433-81e4d17ec5c1" providerId="ADAL" clId="{51A83983-9B37-425A-87B0-B88199EB5A3C}" dt="2019-07-05T14:50:47.410" v="688" actId="1037"/>
          <ac:spMkLst>
            <pc:docMk/>
            <pc:sldMk cId="1735746395" sldId="296"/>
            <ac:spMk id="34" creationId="{E3AF97A7-441A-493F-9836-D69ACC060BBA}"/>
          </ac:spMkLst>
        </pc:spChg>
        <pc:cxnChg chg="mod">
          <ac:chgData name="Bohms, H.M. (Michel)" userId="f0b80a2c-ca6a-4850-9433-81e4d17ec5c1" providerId="ADAL" clId="{51A83983-9B37-425A-87B0-B88199EB5A3C}" dt="2019-07-05T14:50:47.410" v="688" actId="1037"/>
          <ac:cxnSpMkLst>
            <pc:docMk/>
            <pc:sldMk cId="1735746395" sldId="296"/>
            <ac:cxnSpMk id="4" creationId="{781C245A-2F8E-4204-B4F5-8E1B105735BC}"/>
          </ac:cxnSpMkLst>
        </pc:cxnChg>
        <pc:cxnChg chg="mod">
          <ac:chgData name="Bohms, H.M. (Michel)" userId="f0b80a2c-ca6a-4850-9433-81e4d17ec5c1" providerId="ADAL" clId="{51A83983-9B37-425A-87B0-B88199EB5A3C}" dt="2019-07-05T14:50:47.410" v="688" actId="1037"/>
          <ac:cxnSpMkLst>
            <pc:docMk/>
            <pc:sldMk cId="1735746395" sldId="296"/>
            <ac:cxnSpMk id="14" creationId="{334ECA78-08F9-44AD-B5F6-BB70AC374D5D}"/>
          </ac:cxnSpMkLst>
        </pc:cxnChg>
        <pc:cxnChg chg="mod">
          <ac:chgData name="Bohms, H.M. (Michel)" userId="f0b80a2c-ca6a-4850-9433-81e4d17ec5c1" providerId="ADAL" clId="{51A83983-9B37-425A-87B0-B88199EB5A3C}" dt="2019-07-05T14:50:47.410" v="688" actId="1037"/>
          <ac:cxnSpMkLst>
            <pc:docMk/>
            <pc:sldMk cId="1735746395" sldId="296"/>
            <ac:cxnSpMk id="17" creationId="{C6673FA5-E54B-48FA-8D09-70DF97D7744E}"/>
          </ac:cxnSpMkLst>
        </pc:cxnChg>
        <pc:cxnChg chg="del mod">
          <ac:chgData name="Bohms, H.M. (Michel)" userId="f0b80a2c-ca6a-4850-9433-81e4d17ec5c1" providerId="ADAL" clId="{51A83983-9B37-425A-87B0-B88199EB5A3C}" dt="2019-07-05T14:45:01.949" v="574" actId="478"/>
          <ac:cxnSpMkLst>
            <pc:docMk/>
            <pc:sldMk cId="1735746395" sldId="296"/>
            <ac:cxnSpMk id="23" creationId="{3C59573F-88CF-42B2-8CF8-FB9D2D8A6162}"/>
          </ac:cxnSpMkLst>
        </pc:cxnChg>
        <pc:cxnChg chg="del mod">
          <ac:chgData name="Bohms, H.M. (Michel)" userId="f0b80a2c-ca6a-4850-9433-81e4d17ec5c1" providerId="ADAL" clId="{51A83983-9B37-425A-87B0-B88199EB5A3C}" dt="2019-07-05T14:47:55.835" v="640" actId="478"/>
          <ac:cxnSpMkLst>
            <pc:docMk/>
            <pc:sldMk cId="1735746395" sldId="296"/>
            <ac:cxnSpMk id="27" creationId="{A1C32022-567A-4CC3-AE83-93D1A6953AEA}"/>
          </ac:cxnSpMkLst>
        </pc:cxnChg>
        <pc:cxnChg chg="mod">
          <ac:chgData name="Bohms, H.M. (Michel)" userId="f0b80a2c-ca6a-4850-9433-81e4d17ec5c1" providerId="ADAL" clId="{51A83983-9B37-425A-87B0-B88199EB5A3C}" dt="2019-07-05T14:50:47.410" v="688" actId="1037"/>
          <ac:cxnSpMkLst>
            <pc:docMk/>
            <pc:sldMk cId="1735746395" sldId="296"/>
            <ac:cxnSpMk id="30" creationId="{8AE9E617-518B-4AAA-BDAA-33DCC7EF0778}"/>
          </ac:cxnSpMkLst>
        </pc:cxnChg>
      </pc:sldChg>
      <pc:sldChg chg="modSp add del ord">
        <pc:chgData name="Bohms, H.M. (Michel)" userId="f0b80a2c-ca6a-4850-9433-81e4d17ec5c1" providerId="ADAL" clId="{51A83983-9B37-425A-87B0-B88199EB5A3C}" dt="2019-07-05T07:55:34.121" v="256" actId="2696"/>
        <pc:sldMkLst>
          <pc:docMk/>
          <pc:sldMk cId="3252821703" sldId="296"/>
        </pc:sldMkLst>
        <pc:spChg chg="mod">
          <ac:chgData name="Bohms, H.M. (Michel)" userId="f0b80a2c-ca6a-4850-9433-81e4d17ec5c1" providerId="ADAL" clId="{51A83983-9B37-425A-87B0-B88199EB5A3C}" dt="2019-07-04T14:06:37.678" v="62" actId="20577"/>
          <ac:spMkLst>
            <pc:docMk/>
            <pc:sldMk cId="3252821703" sldId="296"/>
            <ac:spMk id="2" creationId="{C7CB26D5-B40E-4E24-8CFC-BA943055BA65}"/>
          </ac:spMkLst>
        </pc:spChg>
        <pc:spChg chg="mod">
          <ac:chgData name="Bohms, H.M. (Michel)" userId="f0b80a2c-ca6a-4850-9433-81e4d17ec5c1" providerId="ADAL" clId="{51A83983-9B37-425A-87B0-B88199EB5A3C}" dt="2019-07-04T14:09:45.973" v="255" actId="20577"/>
          <ac:spMkLst>
            <pc:docMk/>
            <pc:sldMk cId="3252821703" sldId="296"/>
            <ac:spMk id="3" creationId="{821FA184-5E08-46BB-B267-61B88D5FA8F6}"/>
          </ac:spMkLst>
        </pc:spChg>
      </pc:sldChg>
      <pc:sldChg chg="modSp add">
        <pc:chgData name="Bohms, H.M. (Michel)" userId="f0b80a2c-ca6a-4850-9433-81e4d17ec5c1" providerId="ADAL" clId="{51A83983-9B37-425A-87B0-B88199EB5A3C}" dt="2019-07-05T15:07:56.874" v="1033" actId="313"/>
        <pc:sldMkLst>
          <pc:docMk/>
          <pc:sldMk cId="3366576421" sldId="297"/>
        </pc:sldMkLst>
        <pc:spChg chg="mod">
          <ac:chgData name="Bohms, H.M. (Michel)" userId="f0b80a2c-ca6a-4850-9433-81e4d17ec5c1" providerId="ADAL" clId="{51A83983-9B37-425A-87B0-B88199EB5A3C}" dt="2019-07-05T14:51:39.495" v="698" actId="20577"/>
          <ac:spMkLst>
            <pc:docMk/>
            <pc:sldMk cId="3366576421" sldId="297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51A83983-9B37-425A-87B0-B88199EB5A3C}" dt="2019-07-05T15:07:56.874" v="1033" actId="313"/>
          <ac:spMkLst>
            <pc:docMk/>
            <pc:sldMk cId="3366576421" sldId="297"/>
            <ac:spMk id="3" creationId="{D8BE7E53-0871-46BE-BC85-B2CF05B8CB76}"/>
          </ac:spMkLst>
        </pc:spChg>
      </pc:sldChg>
      <pc:sldChg chg="modSp add">
        <pc:chgData name="Bohms, H.M. (Michel)" userId="f0b80a2c-ca6a-4850-9433-81e4d17ec5c1" providerId="ADAL" clId="{51A83983-9B37-425A-87B0-B88199EB5A3C}" dt="2019-07-05T14:55:02.901" v="942" actId="313"/>
        <pc:sldMkLst>
          <pc:docMk/>
          <pc:sldMk cId="890596918" sldId="298"/>
        </pc:sldMkLst>
        <pc:spChg chg="mod">
          <ac:chgData name="Bohms, H.M. (Michel)" userId="f0b80a2c-ca6a-4850-9433-81e4d17ec5c1" providerId="ADAL" clId="{51A83983-9B37-425A-87B0-B88199EB5A3C}" dt="2019-07-05T14:53:47.912" v="833" actId="20577"/>
          <ac:spMkLst>
            <pc:docMk/>
            <pc:sldMk cId="890596918" sldId="298"/>
            <ac:spMk id="2" creationId="{727321D4-53A2-4B06-AFD1-A92387752439}"/>
          </ac:spMkLst>
        </pc:spChg>
        <pc:spChg chg="mod">
          <ac:chgData name="Bohms, H.M. (Michel)" userId="f0b80a2c-ca6a-4850-9433-81e4d17ec5c1" providerId="ADAL" clId="{51A83983-9B37-425A-87B0-B88199EB5A3C}" dt="2019-07-05T14:55:02.901" v="942" actId="313"/>
          <ac:spMkLst>
            <pc:docMk/>
            <pc:sldMk cId="890596918" sldId="298"/>
            <ac:spMk id="3" creationId="{533D8965-A560-46D6-A55F-87E6A657FF79}"/>
          </ac:spMkLst>
        </pc:spChg>
      </pc:sldChg>
      <pc:sldChg chg="modSp add">
        <pc:chgData name="Bohms, H.M. (Michel)" userId="f0b80a2c-ca6a-4850-9433-81e4d17ec5c1" providerId="ADAL" clId="{51A83983-9B37-425A-87B0-B88199EB5A3C}" dt="2019-07-05T15:04:36.339" v="1029" actId="20577"/>
        <pc:sldMkLst>
          <pc:docMk/>
          <pc:sldMk cId="2051713584" sldId="299"/>
        </pc:sldMkLst>
        <pc:spChg chg="mod">
          <ac:chgData name="Bohms, H.M. (Michel)" userId="f0b80a2c-ca6a-4850-9433-81e4d17ec5c1" providerId="ADAL" clId="{51A83983-9B37-425A-87B0-B88199EB5A3C}" dt="2019-07-05T15:04:30.165" v="1018" actId="20577"/>
          <ac:spMkLst>
            <pc:docMk/>
            <pc:sldMk cId="2051713584" sldId="299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51A83983-9B37-425A-87B0-B88199EB5A3C}" dt="2019-07-05T15:04:36.339" v="1029" actId="20577"/>
          <ac:spMkLst>
            <pc:docMk/>
            <pc:sldMk cId="2051713584" sldId="299"/>
            <ac:spMk id="3" creationId="{D8BE7E53-0871-46BE-BC85-B2CF05B8CB76}"/>
          </ac:spMkLst>
        </pc:spChg>
      </pc:sldChg>
    </pc:docChg>
  </pc:docChgLst>
  <pc:docChgLst>
    <pc:chgData name="Bohms, H.M. (Michel)" userId="f0b80a2c-ca6a-4850-9433-81e4d17ec5c1" providerId="ADAL" clId="{F179F023-EDE0-4B01-A3C5-CBEE08C860E6}"/>
    <pc:docChg chg="undo custSel addSld delSld modSld sldOrd">
      <pc:chgData name="Bohms, H.M. (Michel)" userId="f0b80a2c-ca6a-4850-9433-81e4d17ec5c1" providerId="ADAL" clId="{F179F023-EDE0-4B01-A3C5-CBEE08C860E6}" dt="2019-05-07T13:25:55.721" v="1642" actId="13926"/>
      <pc:docMkLst>
        <pc:docMk/>
      </pc:docMkLst>
      <pc:sldChg chg="modSp">
        <pc:chgData name="Bohms, H.M. (Michel)" userId="f0b80a2c-ca6a-4850-9433-81e4d17ec5c1" providerId="ADAL" clId="{F179F023-EDE0-4B01-A3C5-CBEE08C860E6}" dt="2019-05-07T11:23:29.151" v="27" actId="27636"/>
        <pc:sldMkLst>
          <pc:docMk/>
          <pc:sldMk cId="253089996" sldId="256"/>
        </pc:sldMkLst>
        <pc:spChg chg="mod">
          <ac:chgData name="Bohms, H.M. (Michel)" userId="f0b80a2c-ca6a-4850-9433-81e4d17ec5c1" providerId="ADAL" clId="{F179F023-EDE0-4B01-A3C5-CBEE08C860E6}" dt="2019-05-07T11:23:29.151" v="27" actId="27636"/>
          <ac:spMkLst>
            <pc:docMk/>
            <pc:sldMk cId="253089996" sldId="256"/>
            <ac:spMk id="8" creationId="{3CC82752-991A-44EA-B935-3221AB89A37C}"/>
          </ac:spMkLst>
        </pc:spChg>
      </pc:sldChg>
      <pc:sldChg chg="modSp">
        <pc:chgData name="Bohms, H.M. (Michel)" userId="f0b80a2c-ca6a-4850-9433-81e4d17ec5c1" providerId="ADAL" clId="{F179F023-EDE0-4B01-A3C5-CBEE08C860E6}" dt="2019-05-07T11:23:06.757" v="21" actId="20577"/>
        <pc:sldMkLst>
          <pc:docMk/>
          <pc:sldMk cId="1537777536" sldId="257"/>
        </pc:sldMkLst>
        <pc:spChg chg="mod">
          <ac:chgData name="Bohms, H.M. (Michel)" userId="f0b80a2c-ca6a-4850-9433-81e4d17ec5c1" providerId="ADAL" clId="{F179F023-EDE0-4B01-A3C5-CBEE08C860E6}" dt="2019-05-07T11:23:06.757" v="21" actId="20577"/>
          <ac:spMkLst>
            <pc:docMk/>
            <pc:sldMk cId="1537777536" sldId="257"/>
            <ac:spMk id="4" creationId="{11F3B90F-8EAD-4C7C-AA47-759E6FD8F74C}"/>
          </ac:spMkLst>
        </pc:spChg>
      </pc:sldChg>
      <pc:sldChg chg="modSp">
        <pc:chgData name="Bohms, H.M. (Michel)" userId="f0b80a2c-ca6a-4850-9433-81e4d17ec5c1" providerId="ADAL" clId="{F179F023-EDE0-4B01-A3C5-CBEE08C860E6}" dt="2019-05-07T11:38:57.908" v="434" actId="27636"/>
        <pc:sldMkLst>
          <pc:docMk/>
          <pc:sldMk cId="2637824762" sldId="259"/>
        </pc:sldMkLst>
        <pc:spChg chg="mod">
          <ac:chgData name="Bohms, H.M. (Michel)" userId="f0b80a2c-ca6a-4850-9433-81e4d17ec5c1" providerId="ADAL" clId="{F179F023-EDE0-4B01-A3C5-CBEE08C860E6}" dt="2019-05-07T11:25:43.578" v="34" actId="27636"/>
          <ac:spMkLst>
            <pc:docMk/>
            <pc:sldMk cId="2637824762" sldId="259"/>
            <ac:spMk id="7" creationId="{C9A1B182-C359-4F06-A18F-6EFA67A5FC08}"/>
          </ac:spMkLst>
        </pc:spChg>
        <pc:spChg chg="mod">
          <ac:chgData name="Bohms, H.M. (Michel)" userId="f0b80a2c-ca6a-4850-9433-81e4d17ec5c1" providerId="ADAL" clId="{F179F023-EDE0-4B01-A3C5-CBEE08C860E6}" dt="2019-05-07T11:38:57.908" v="434" actId="27636"/>
          <ac:spMkLst>
            <pc:docMk/>
            <pc:sldMk cId="2637824762" sldId="259"/>
            <ac:spMk id="8" creationId="{3CC82752-991A-44EA-B935-3221AB89A37C}"/>
          </ac:spMkLst>
        </pc:spChg>
      </pc:sldChg>
      <pc:sldChg chg="modSp">
        <pc:chgData name="Bohms, H.M. (Michel)" userId="f0b80a2c-ca6a-4850-9433-81e4d17ec5c1" providerId="ADAL" clId="{F179F023-EDE0-4B01-A3C5-CBEE08C860E6}" dt="2019-05-07T13:19:40.419" v="1526" actId="12"/>
        <pc:sldMkLst>
          <pc:docMk/>
          <pc:sldMk cId="1278988687" sldId="278"/>
        </pc:sldMkLst>
        <pc:spChg chg="mod">
          <ac:chgData name="Bohms, H.M. (Michel)" userId="f0b80a2c-ca6a-4850-9433-81e4d17ec5c1" providerId="ADAL" clId="{F179F023-EDE0-4B01-A3C5-CBEE08C860E6}" dt="2019-05-07T11:39:34.119" v="458" actId="20577"/>
          <ac:spMkLst>
            <pc:docMk/>
            <pc:sldMk cId="1278988687" sldId="278"/>
            <ac:spMk id="2" creationId="{915EEF40-4935-442B-A480-56DD436979D5}"/>
          </ac:spMkLst>
        </pc:spChg>
        <pc:spChg chg="mod">
          <ac:chgData name="Bohms, H.M. (Michel)" userId="f0b80a2c-ca6a-4850-9433-81e4d17ec5c1" providerId="ADAL" clId="{F179F023-EDE0-4B01-A3C5-CBEE08C860E6}" dt="2019-05-07T13:19:40.419" v="1526" actId="12"/>
          <ac:spMkLst>
            <pc:docMk/>
            <pc:sldMk cId="1278988687" sldId="278"/>
            <ac:spMk id="3" creationId="{B84B75B3-26F9-4C6F-83FF-A674D3EA766C}"/>
          </ac:spMkLst>
        </pc:spChg>
      </pc:sldChg>
      <pc:sldChg chg="ord">
        <pc:chgData name="Bohms, H.M. (Michel)" userId="f0b80a2c-ca6a-4850-9433-81e4d17ec5c1" providerId="ADAL" clId="{F179F023-EDE0-4B01-A3C5-CBEE08C860E6}" dt="2019-05-07T12:08:14.807" v="1372"/>
        <pc:sldMkLst>
          <pc:docMk/>
          <pc:sldMk cId="1660392304" sldId="279"/>
        </pc:sldMkLst>
      </pc:sldChg>
      <pc:sldChg chg="modSp">
        <pc:chgData name="Bohms, H.M. (Michel)" userId="f0b80a2c-ca6a-4850-9433-81e4d17ec5c1" providerId="ADAL" clId="{F179F023-EDE0-4B01-A3C5-CBEE08C860E6}" dt="2019-05-07T12:06:31.145" v="1369" actId="15"/>
        <pc:sldMkLst>
          <pc:docMk/>
          <pc:sldMk cId="4118206028" sldId="281"/>
        </pc:sldMkLst>
        <pc:spChg chg="mod">
          <ac:chgData name="Bohms, H.M. (Michel)" userId="f0b80a2c-ca6a-4850-9433-81e4d17ec5c1" providerId="ADAL" clId="{F179F023-EDE0-4B01-A3C5-CBEE08C860E6}" dt="2019-05-07T12:03:44.516" v="1225" actId="20577"/>
          <ac:spMkLst>
            <pc:docMk/>
            <pc:sldMk cId="4118206028" sldId="281"/>
            <ac:spMk id="2" creationId="{26867D54-C3E9-4D01-8EF5-EE56212F3A34}"/>
          </ac:spMkLst>
        </pc:spChg>
        <pc:spChg chg="mod">
          <ac:chgData name="Bohms, H.M. (Michel)" userId="f0b80a2c-ca6a-4850-9433-81e4d17ec5c1" providerId="ADAL" clId="{F179F023-EDE0-4B01-A3C5-CBEE08C860E6}" dt="2019-05-07T12:06:31.145" v="1369" actId="15"/>
          <ac:spMkLst>
            <pc:docMk/>
            <pc:sldMk cId="4118206028" sldId="281"/>
            <ac:spMk id="3" creationId="{7E4E90AA-6BDC-4E4B-BDF9-90C61CA9EE27}"/>
          </ac:spMkLst>
        </pc:spChg>
      </pc:sldChg>
      <pc:sldChg chg="modSp">
        <pc:chgData name="Bohms, H.M. (Michel)" userId="f0b80a2c-ca6a-4850-9433-81e4d17ec5c1" providerId="ADAL" clId="{F179F023-EDE0-4B01-A3C5-CBEE08C860E6}" dt="2019-05-07T12:13:23.360" v="1431" actId="13926"/>
        <pc:sldMkLst>
          <pc:docMk/>
          <pc:sldMk cId="1699945065" sldId="286"/>
        </pc:sldMkLst>
        <pc:spChg chg="mod">
          <ac:chgData name="Bohms, H.M. (Michel)" userId="f0b80a2c-ca6a-4850-9433-81e4d17ec5c1" providerId="ADAL" clId="{F179F023-EDE0-4B01-A3C5-CBEE08C860E6}" dt="2019-05-07T12:13:06.841" v="1430" actId="3064"/>
          <ac:spMkLst>
            <pc:docMk/>
            <pc:sldMk cId="1699945065" sldId="286"/>
            <ac:spMk id="5" creationId="{1F6D4D72-C965-498A-9DE8-620904788D4C}"/>
          </ac:spMkLst>
        </pc:spChg>
        <pc:spChg chg="mod">
          <ac:chgData name="Bohms, H.M. (Michel)" userId="f0b80a2c-ca6a-4850-9433-81e4d17ec5c1" providerId="ADAL" clId="{F179F023-EDE0-4B01-A3C5-CBEE08C860E6}" dt="2019-05-07T12:00:53.143" v="1195" actId="20577"/>
          <ac:spMkLst>
            <pc:docMk/>
            <pc:sldMk cId="1699945065" sldId="286"/>
            <ac:spMk id="7" creationId="{C9A1B182-C359-4F06-A18F-6EFA67A5FC08}"/>
          </ac:spMkLst>
        </pc:spChg>
        <pc:spChg chg="mod">
          <ac:chgData name="Bohms, H.M. (Michel)" userId="f0b80a2c-ca6a-4850-9433-81e4d17ec5c1" providerId="ADAL" clId="{F179F023-EDE0-4B01-A3C5-CBEE08C860E6}" dt="2019-05-07T12:11:15.535" v="1415" actId="6549"/>
          <ac:spMkLst>
            <pc:docMk/>
            <pc:sldMk cId="1699945065" sldId="286"/>
            <ac:spMk id="20" creationId="{EAC6BAF0-0C09-40B0-85A0-8E1873BDA3BB}"/>
          </ac:spMkLst>
        </pc:spChg>
        <pc:spChg chg="mod">
          <ac:chgData name="Bohms, H.M. (Michel)" userId="f0b80a2c-ca6a-4850-9433-81e4d17ec5c1" providerId="ADAL" clId="{F179F023-EDE0-4B01-A3C5-CBEE08C860E6}" dt="2019-05-07T12:02:25.502" v="1207" actId="20577"/>
          <ac:spMkLst>
            <pc:docMk/>
            <pc:sldMk cId="1699945065" sldId="286"/>
            <ac:spMk id="21" creationId="{33546069-2399-490A-B8B4-482D896FFC0A}"/>
          </ac:spMkLst>
        </pc:spChg>
        <pc:spChg chg="mod">
          <ac:chgData name="Bohms, H.M. (Michel)" userId="f0b80a2c-ca6a-4850-9433-81e4d17ec5c1" providerId="ADAL" clId="{F179F023-EDE0-4B01-A3C5-CBEE08C860E6}" dt="2019-05-07T12:09:14.736" v="1381" actId="1076"/>
          <ac:spMkLst>
            <pc:docMk/>
            <pc:sldMk cId="1699945065" sldId="286"/>
            <ac:spMk id="22" creationId="{2835B1FC-641A-4CD6-B3D8-07B04C1EA78F}"/>
          </ac:spMkLst>
        </pc:spChg>
        <pc:spChg chg="mod">
          <ac:chgData name="Bohms, H.M. (Michel)" userId="f0b80a2c-ca6a-4850-9433-81e4d17ec5c1" providerId="ADAL" clId="{F179F023-EDE0-4B01-A3C5-CBEE08C860E6}" dt="2019-05-07T12:13:23.360" v="1431" actId="13926"/>
          <ac:spMkLst>
            <pc:docMk/>
            <pc:sldMk cId="1699945065" sldId="286"/>
            <ac:spMk id="33" creationId="{3CEDF2A1-58EE-4749-A1B0-43A482FF893D}"/>
          </ac:spMkLst>
        </pc:spChg>
        <pc:spChg chg="mod">
          <ac:chgData name="Bohms, H.M. (Michel)" userId="f0b80a2c-ca6a-4850-9433-81e4d17ec5c1" providerId="ADAL" clId="{F179F023-EDE0-4B01-A3C5-CBEE08C860E6}" dt="2019-05-07T12:02:38.662" v="1208" actId="3064"/>
          <ac:spMkLst>
            <pc:docMk/>
            <pc:sldMk cId="1699945065" sldId="286"/>
            <ac:spMk id="34" creationId="{E3AF97A7-441A-493F-9836-D69ACC060BBA}"/>
          </ac:spMkLst>
        </pc:spChg>
      </pc:sldChg>
      <pc:sldChg chg="modSp">
        <pc:chgData name="Bohms, H.M. (Michel)" userId="f0b80a2c-ca6a-4850-9433-81e4d17ec5c1" providerId="ADAL" clId="{F179F023-EDE0-4B01-A3C5-CBEE08C860E6}" dt="2019-05-07T13:25:55.721" v="1642" actId="13926"/>
        <pc:sldMkLst>
          <pc:docMk/>
          <pc:sldMk cId="3410310484" sldId="294"/>
        </pc:sldMkLst>
        <pc:spChg chg="mod">
          <ac:chgData name="Bohms, H.M. (Michel)" userId="f0b80a2c-ca6a-4850-9433-81e4d17ec5c1" providerId="ADAL" clId="{F179F023-EDE0-4B01-A3C5-CBEE08C860E6}" dt="2019-05-07T13:13:29.527" v="1435" actId="20577"/>
          <ac:spMkLst>
            <pc:docMk/>
            <pc:sldMk cId="3410310484" sldId="294"/>
            <ac:spMk id="2" creationId="{73FF3387-62E7-433C-AE2F-FE8C7D6E4599}"/>
          </ac:spMkLst>
        </pc:spChg>
        <pc:spChg chg="mod">
          <ac:chgData name="Bohms, H.M. (Michel)" userId="f0b80a2c-ca6a-4850-9433-81e4d17ec5c1" providerId="ADAL" clId="{F179F023-EDE0-4B01-A3C5-CBEE08C860E6}" dt="2019-05-07T13:25:55.721" v="1642" actId="13926"/>
          <ac:spMkLst>
            <pc:docMk/>
            <pc:sldMk cId="3410310484" sldId="294"/>
            <ac:spMk id="3" creationId="{D8BE7E53-0871-46BE-BC85-B2CF05B8CB76}"/>
          </ac:spMkLst>
        </pc:spChg>
      </pc:sldChg>
    </pc:docChg>
  </pc:docChgLst>
  <pc:docChgLst>
    <pc:chgData name="Bohms, H.M. (Michel)" userId="f0b80a2c-ca6a-4850-9433-81e4d17ec5c1" providerId="ADAL" clId="{3CBCC363-C44A-44FD-9956-9A30F7BA560D}"/>
    <pc:docChg chg="modSld">
      <pc:chgData name="Bohms, H.M. (Michel)" userId="f0b80a2c-ca6a-4850-9433-81e4d17ec5c1" providerId="ADAL" clId="{3CBCC363-C44A-44FD-9956-9A30F7BA560D}" dt="2019-05-26T10:58:25.419" v="82" actId="20577"/>
      <pc:docMkLst>
        <pc:docMk/>
      </pc:docMkLst>
      <pc:sldChg chg="addSp modSp">
        <pc:chgData name="Bohms, H.M. (Michel)" userId="f0b80a2c-ca6a-4850-9433-81e4d17ec5c1" providerId="ADAL" clId="{3CBCC363-C44A-44FD-9956-9A30F7BA560D}" dt="2019-05-26T10:58:25.419" v="82" actId="20577"/>
        <pc:sldMkLst>
          <pc:docMk/>
          <pc:sldMk cId="1537777536" sldId="257"/>
        </pc:sldMkLst>
        <pc:spChg chg="add mod">
          <ac:chgData name="Bohms, H.M. (Michel)" userId="f0b80a2c-ca6a-4850-9433-81e4d17ec5c1" providerId="ADAL" clId="{3CBCC363-C44A-44FD-9956-9A30F7BA560D}" dt="2019-05-26T10:57:02.626" v="50" actId="403"/>
          <ac:spMkLst>
            <pc:docMk/>
            <pc:sldMk cId="1537777536" sldId="257"/>
            <ac:spMk id="2" creationId="{A71DDF40-E686-4CF0-8BF8-9AF1D6225A6D}"/>
          </ac:spMkLst>
        </pc:spChg>
        <pc:spChg chg="mod">
          <ac:chgData name="Bohms, H.M. (Michel)" userId="f0b80a2c-ca6a-4850-9433-81e4d17ec5c1" providerId="ADAL" clId="{3CBCC363-C44A-44FD-9956-9A30F7BA560D}" dt="2019-05-26T10:58:25.419" v="82" actId="20577"/>
          <ac:spMkLst>
            <pc:docMk/>
            <pc:sldMk cId="1537777536" sldId="257"/>
            <ac:spMk id="4" creationId="{11F3B90F-8EAD-4C7C-AA47-759E6FD8F7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5-7-2019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11F3B90F-8EAD-4C7C-AA47-759E6FD8F74C}"/>
              </a:ext>
            </a:extLst>
          </p:cNvPr>
          <p:cNvSpPr txBox="1"/>
          <p:nvPr/>
        </p:nvSpPr>
        <p:spPr>
          <a:xfrm>
            <a:off x="1081878" y="2564904"/>
            <a:ext cx="6980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With applications towards: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CEN TC442 Product/Property Data Templates (PDTs)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bSI IFC/PSETS/bSDD</a:t>
            </a:r>
          </a:p>
          <a:p>
            <a:pPr algn="ctr"/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DDF40-E686-4CF0-8BF8-9AF1D6225A6D}"/>
              </a:ext>
            </a:extLst>
          </p:cNvPr>
          <p:cNvSpPr txBox="1"/>
          <p:nvPr/>
        </p:nvSpPr>
        <p:spPr>
          <a:xfrm>
            <a:off x="3166452" y="188640"/>
            <a:ext cx="3046220" cy="111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nl-NL" sz="24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Annex 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nl-NL" sz="24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 Properties</a:t>
            </a:r>
            <a:endParaRPr lang="en-GB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7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E7F3-F47F-4673-90C4-5696F1F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71400"/>
            <a:ext cx="8635585" cy="1143000"/>
          </a:xfrm>
        </p:spPr>
        <p:txBody>
          <a:bodyPr>
            <a:noAutofit/>
          </a:bodyPr>
          <a:lstStyle/>
          <a:p>
            <a:r>
              <a:rPr lang="en-GB" sz="2800" dirty="0"/>
              <a:t>Example application for L3</a:t>
            </a:r>
            <a:br>
              <a:rPr lang="en-GB" sz="2800" dirty="0"/>
            </a:br>
            <a:r>
              <a:rPr lang="en-GB" sz="2800" dirty="0"/>
              <a:t>Simple Systems Engineering</a:t>
            </a:r>
          </a:p>
        </p:txBody>
      </p:sp>
      <p:sp>
        <p:nvSpPr>
          <p:cNvPr id="4" name="Ovaal 1">
            <a:extLst>
              <a:ext uri="{FF2B5EF4-FFF2-40B4-BE49-F238E27FC236}">
                <a16:creationId xmlns:a16="http://schemas.microsoft.com/office/drawing/2014/main" id="{DF41D6EC-C5D0-49AA-A961-16709E60E58B}"/>
              </a:ext>
            </a:extLst>
          </p:cNvPr>
          <p:cNvSpPr/>
          <p:nvPr/>
        </p:nvSpPr>
        <p:spPr>
          <a:xfrm>
            <a:off x="412836" y="836712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:As</a:t>
            </a:r>
          </a:p>
          <a:p>
            <a:pPr algn="ctr"/>
            <a:r>
              <a:rPr lang="en-GB" dirty="0"/>
              <a:t>Planned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5318039-16EB-4240-BAB6-9445166EBBA1}"/>
              </a:ext>
            </a:extLst>
          </p:cNvPr>
          <p:cNvSpPr/>
          <p:nvPr/>
        </p:nvSpPr>
        <p:spPr>
          <a:xfrm>
            <a:off x="2699792" y="836712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:As</a:t>
            </a:r>
          </a:p>
          <a:p>
            <a:pPr algn="ctr"/>
            <a:r>
              <a:rPr lang="en-GB" dirty="0"/>
              <a:t>Designed</a:t>
            </a:r>
          </a:p>
        </p:txBody>
      </p:sp>
      <p:cxnSp>
        <p:nvCxnSpPr>
          <p:cNvPr id="6" name="Rechte verbindingslijn met pijl 3">
            <a:extLst>
              <a:ext uri="{FF2B5EF4-FFF2-40B4-BE49-F238E27FC236}">
                <a16:creationId xmlns:a16="http://schemas.microsoft.com/office/drawing/2014/main" id="{1599978B-3E9B-4CD9-B68B-CED63160BA8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2996" y="1556792"/>
            <a:ext cx="84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al 4">
            <a:extLst>
              <a:ext uri="{FF2B5EF4-FFF2-40B4-BE49-F238E27FC236}">
                <a16:creationId xmlns:a16="http://schemas.microsoft.com/office/drawing/2014/main" id="{9CA03F99-ECD3-4235-938A-69943885080B}"/>
              </a:ext>
            </a:extLst>
          </p:cNvPr>
          <p:cNvSpPr/>
          <p:nvPr/>
        </p:nvSpPr>
        <p:spPr>
          <a:xfrm>
            <a:off x="5004048" y="836712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:As</a:t>
            </a:r>
          </a:p>
          <a:p>
            <a:pPr algn="ctr"/>
            <a:r>
              <a:rPr lang="en-GB" dirty="0"/>
              <a:t>Realized</a:t>
            </a:r>
          </a:p>
        </p:txBody>
      </p:sp>
      <p:cxnSp>
        <p:nvCxnSpPr>
          <p:cNvPr id="9" name="Rechte verbindingslijn met pijl 3">
            <a:extLst>
              <a:ext uri="{FF2B5EF4-FFF2-40B4-BE49-F238E27FC236}">
                <a16:creationId xmlns:a16="http://schemas.microsoft.com/office/drawing/2014/main" id="{08B4855D-1B00-4BB8-A949-CACA0DDA1AD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139952" y="155679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al 4">
            <a:extLst>
              <a:ext uri="{FF2B5EF4-FFF2-40B4-BE49-F238E27FC236}">
                <a16:creationId xmlns:a16="http://schemas.microsoft.com/office/drawing/2014/main" id="{0BE52943-F05D-4C34-93D4-504C490C04AE}"/>
              </a:ext>
            </a:extLst>
          </p:cNvPr>
          <p:cNvSpPr/>
          <p:nvPr/>
        </p:nvSpPr>
        <p:spPr>
          <a:xfrm>
            <a:off x="7236296" y="836712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:As</a:t>
            </a:r>
          </a:p>
          <a:p>
            <a:pPr algn="ctr"/>
            <a:r>
              <a:rPr lang="en-GB" dirty="0"/>
              <a:t>Operated</a:t>
            </a:r>
          </a:p>
        </p:txBody>
      </p:sp>
      <p:cxnSp>
        <p:nvCxnSpPr>
          <p:cNvPr id="12" name="Rechte verbindingslijn met pijl 3">
            <a:extLst>
              <a:ext uri="{FF2B5EF4-FFF2-40B4-BE49-F238E27FC236}">
                <a16:creationId xmlns:a16="http://schemas.microsoft.com/office/drawing/2014/main" id="{1A35BED3-AF15-4816-9E76-E6ED1DAE777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444208" y="155679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al 4">
            <a:extLst>
              <a:ext uri="{FF2B5EF4-FFF2-40B4-BE49-F238E27FC236}">
                <a16:creationId xmlns:a16="http://schemas.microsoft.com/office/drawing/2014/main" id="{3BFAD57B-BECE-4F5B-865A-2440C12B85A6}"/>
              </a:ext>
            </a:extLst>
          </p:cNvPr>
          <p:cNvSpPr/>
          <p:nvPr/>
        </p:nvSpPr>
        <p:spPr>
          <a:xfrm>
            <a:off x="3494532" y="3638566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</a:t>
            </a:r>
            <a:r>
              <a:rPr lang="en-GB" sz="1100" dirty="0" err="1"/>
              <a:t>materialType</a:t>
            </a:r>
            <a:endParaRPr lang="en-GB" sz="1100" dirty="0"/>
          </a:p>
        </p:txBody>
      </p:sp>
      <p:cxnSp>
        <p:nvCxnSpPr>
          <p:cNvPr id="25" name="Rechte verbindingslijn met pijl 3">
            <a:extLst>
              <a:ext uri="{FF2B5EF4-FFF2-40B4-BE49-F238E27FC236}">
                <a16:creationId xmlns:a16="http://schemas.microsoft.com/office/drawing/2014/main" id="{CDD6127C-B9FC-4873-82DF-1CE7F99EFAF9}"/>
              </a:ext>
            </a:extLst>
          </p:cNvPr>
          <p:cNvCxnSpPr>
            <a:cxnSpLocks/>
            <a:stCxn id="45" idx="5"/>
            <a:endCxn id="24" idx="2"/>
          </p:cNvCxnSpPr>
          <p:nvPr/>
        </p:nvCxnSpPr>
        <p:spPr>
          <a:xfrm>
            <a:off x="1346113" y="3230963"/>
            <a:ext cx="2148419" cy="8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al 4">
            <a:extLst>
              <a:ext uri="{FF2B5EF4-FFF2-40B4-BE49-F238E27FC236}">
                <a16:creationId xmlns:a16="http://schemas.microsoft.com/office/drawing/2014/main" id="{1A19CE58-9E69-40E0-8BF5-A6AF2A5C30C3}"/>
              </a:ext>
            </a:extLst>
          </p:cNvPr>
          <p:cNvSpPr/>
          <p:nvPr/>
        </p:nvSpPr>
        <p:spPr>
          <a:xfrm>
            <a:off x="3495394" y="4790694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</a:t>
            </a:r>
            <a:r>
              <a:rPr lang="en-GB" sz="1100" dirty="0" err="1"/>
              <a:t>materialType</a:t>
            </a:r>
            <a:endParaRPr lang="en-GB" sz="1100" dirty="0"/>
          </a:p>
          <a:p>
            <a:pPr algn="ctr"/>
            <a:r>
              <a:rPr lang="en-GB" sz="1100" dirty="0"/>
              <a:t>-value_1</a:t>
            </a:r>
          </a:p>
        </p:txBody>
      </p:sp>
      <p:cxnSp>
        <p:nvCxnSpPr>
          <p:cNvPr id="28" name="Rechte verbindingslijn met pijl 3">
            <a:extLst>
              <a:ext uri="{FF2B5EF4-FFF2-40B4-BE49-F238E27FC236}">
                <a16:creationId xmlns:a16="http://schemas.microsoft.com/office/drawing/2014/main" id="{E813F06A-C5EF-4F86-84D2-EE403E6FBD13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3924823" y="4499148"/>
            <a:ext cx="862" cy="29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al 4">
            <a:extLst>
              <a:ext uri="{FF2B5EF4-FFF2-40B4-BE49-F238E27FC236}">
                <a16:creationId xmlns:a16="http://schemas.microsoft.com/office/drawing/2014/main" id="{043CA7A1-9F4E-4730-9D48-2DA4EE54063F}"/>
              </a:ext>
            </a:extLst>
          </p:cNvPr>
          <p:cNvSpPr/>
          <p:nvPr/>
        </p:nvSpPr>
        <p:spPr>
          <a:xfrm>
            <a:off x="3495394" y="5942822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</a:t>
            </a:r>
            <a:r>
              <a:rPr lang="en-GB" sz="1100" dirty="0" err="1"/>
              <a:t>GoodWood</a:t>
            </a:r>
            <a:endParaRPr lang="en-GB" sz="1100" dirty="0"/>
          </a:p>
        </p:txBody>
      </p:sp>
      <p:cxnSp>
        <p:nvCxnSpPr>
          <p:cNvPr id="30" name="Rechte verbindingslijn met pijl 3">
            <a:extLst>
              <a:ext uri="{FF2B5EF4-FFF2-40B4-BE49-F238E27FC236}">
                <a16:creationId xmlns:a16="http://schemas.microsoft.com/office/drawing/2014/main" id="{61C37EA9-0BDB-4A7A-A04F-6BDEA4FDD565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25685" y="5651276"/>
            <a:ext cx="0" cy="2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al 1">
            <a:extLst>
              <a:ext uri="{FF2B5EF4-FFF2-40B4-BE49-F238E27FC236}">
                <a16:creationId xmlns:a16="http://schemas.microsoft.com/office/drawing/2014/main" id="{AD240C5F-F71C-4048-A61B-1AC639CFD5A7}"/>
              </a:ext>
            </a:extLst>
          </p:cNvPr>
          <p:cNvSpPr/>
          <p:nvPr/>
        </p:nvSpPr>
        <p:spPr>
          <a:xfrm>
            <a:off x="611560" y="2496410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</p:txBody>
      </p:sp>
      <p:sp>
        <p:nvSpPr>
          <p:cNvPr id="46" name="Ovaal 4">
            <a:extLst>
              <a:ext uri="{FF2B5EF4-FFF2-40B4-BE49-F238E27FC236}">
                <a16:creationId xmlns:a16="http://schemas.microsoft.com/office/drawing/2014/main" id="{4D99E8B9-867C-4D13-ABEE-8662D4F989B0}"/>
              </a:ext>
            </a:extLst>
          </p:cNvPr>
          <p:cNvSpPr/>
          <p:nvPr/>
        </p:nvSpPr>
        <p:spPr>
          <a:xfrm>
            <a:off x="608045" y="3638566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_height</a:t>
            </a:r>
          </a:p>
        </p:txBody>
      </p:sp>
      <p:cxnSp>
        <p:nvCxnSpPr>
          <p:cNvPr id="47" name="Rechte verbindingslijn met pijl 3">
            <a:extLst>
              <a:ext uri="{FF2B5EF4-FFF2-40B4-BE49-F238E27FC236}">
                <a16:creationId xmlns:a16="http://schemas.microsoft.com/office/drawing/2014/main" id="{7B352D06-BF35-432D-BD44-57FF6A27E7A6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1038336" y="3356992"/>
            <a:ext cx="3515" cy="2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vak 5">
            <a:extLst>
              <a:ext uri="{FF2B5EF4-FFF2-40B4-BE49-F238E27FC236}">
                <a16:creationId xmlns:a16="http://schemas.microsoft.com/office/drawing/2014/main" id="{83871DC0-14EA-475F-971A-173E4E2A6AF5}"/>
              </a:ext>
            </a:extLst>
          </p:cNvPr>
          <p:cNvSpPr txBox="1"/>
          <p:nvPr/>
        </p:nvSpPr>
        <p:spPr>
          <a:xfrm>
            <a:off x="-62940" y="3280686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/>
              <a:t>hasProperty</a:t>
            </a:r>
          </a:p>
        </p:txBody>
      </p:sp>
      <p:sp>
        <p:nvSpPr>
          <p:cNvPr id="49" name="Ovaal 4">
            <a:extLst>
              <a:ext uri="{FF2B5EF4-FFF2-40B4-BE49-F238E27FC236}">
                <a16:creationId xmlns:a16="http://schemas.microsoft.com/office/drawing/2014/main" id="{A1A0E92B-2892-4653-9A77-8ECDB53B7630}"/>
              </a:ext>
            </a:extLst>
          </p:cNvPr>
          <p:cNvSpPr/>
          <p:nvPr/>
        </p:nvSpPr>
        <p:spPr>
          <a:xfrm>
            <a:off x="608907" y="4790694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_height</a:t>
            </a:r>
          </a:p>
          <a:p>
            <a:pPr algn="ctr"/>
            <a:r>
              <a:rPr lang="en-GB" sz="1100" dirty="0"/>
              <a:t>-value_1</a:t>
            </a:r>
          </a:p>
        </p:txBody>
      </p:sp>
      <p:cxnSp>
        <p:nvCxnSpPr>
          <p:cNvPr id="50" name="Rechte verbindingslijn met pijl 3">
            <a:extLst>
              <a:ext uri="{FF2B5EF4-FFF2-40B4-BE49-F238E27FC236}">
                <a16:creationId xmlns:a16="http://schemas.microsoft.com/office/drawing/2014/main" id="{473614B2-8D85-46AF-BABF-E9F2D5448E74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>
            <a:off x="1038336" y="4499148"/>
            <a:ext cx="862" cy="29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al 4">
            <a:extLst>
              <a:ext uri="{FF2B5EF4-FFF2-40B4-BE49-F238E27FC236}">
                <a16:creationId xmlns:a16="http://schemas.microsoft.com/office/drawing/2014/main" id="{0A9E5311-7F12-40BD-A38F-C1701338301C}"/>
              </a:ext>
            </a:extLst>
          </p:cNvPr>
          <p:cNvSpPr/>
          <p:nvPr/>
        </p:nvSpPr>
        <p:spPr>
          <a:xfrm>
            <a:off x="608907" y="5942822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“2.4 m”</a:t>
            </a:r>
          </a:p>
          <a:p>
            <a:pPr algn="ctr"/>
            <a:r>
              <a:rPr lang="en-GB" sz="1100" dirty="0"/>
              <a:t>^^cdt:length</a:t>
            </a:r>
          </a:p>
        </p:txBody>
      </p:sp>
      <p:cxnSp>
        <p:nvCxnSpPr>
          <p:cNvPr id="52" name="Rechte verbindingslijn met pijl 3">
            <a:extLst>
              <a:ext uri="{FF2B5EF4-FFF2-40B4-BE49-F238E27FC236}">
                <a16:creationId xmlns:a16="http://schemas.microsoft.com/office/drawing/2014/main" id="{2CC09E03-19B9-4F51-9818-52082B2FAEE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1039198" y="5651276"/>
            <a:ext cx="0" cy="2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al 4">
            <a:extLst>
              <a:ext uri="{FF2B5EF4-FFF2-40B4-BE49-F238E27FC236}">
                <a16:creationId xmlns:a16="http://schemas.microsoft.com/office/drawing/2014/main" id="{EA0E9462-D8C1-4395-B456-CF483CEFB67F}"/>
              </a:ext>
            </a:extLst>
          </p:cNvPr>
          <p:cNvSpPr/>
          <p:nvPr/>
        </p:nvSpPr>
        <p:spPr>
          <a:xfrm>
            <a:off x="2412622" y="4800666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_height</a:t>
            </a:r>
          </a:p>
          <a:p>
            <a:pPr algn="ctr"/>
            <a:r>
              <a:rPr lang="en-GB" sz="1100" dirty="0"/>
              <a:t>-value_2</a:t>
            </a:r>
          </a:p>
        </p:txBody>
      </p:sp>
      <p:cxnSp>
        <p:nvCxnSpPr>
          <p:cNvPr id="57" name="Rechte verbindingslijn met pijl 3">
            <a:extLst>
              <a:ext uri="{FF2B5EF4-FFF2-40B4-BE49-F238E27FC236}">
                <a16:creationId xmlns:a16="http://schemas.microsoft.com/office/drawing/2014/main" id="{BA026FE4-9821-4770-85CE-DEDDD3572C71}"/>
              </a:ext>
            </a:extLst>
          </p:cNvPr>
          <p:cNvCxnSpPr>
            <a:cxnSpLocks/>
            <a:stCxn id="46" idx="5"/>
            <a:endCxn id="56" idx="1"/>
          </p:cNvCxnSpPr>
          <p:nvPr/>
        </p:nvCxnSpPr>
        <p:spPr>
          <a:xfrm>
            <a:off x="1342598" y="4373119"/>
            <a:ext cx="1196053" cy="55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al 4">
            <a:extLst>
              <a:ext uri="{FF2B5EF4-FFF2-40B4-BE49-F238E27FC236}">
                <a16:creationId xmlns:a16="http://schemas.microsoft.com/office/drawing/2014/main" id="{EF9A1F3C-7A41-4600-B325-47C417DD4D89}"/>
              </a:ext>
            </a:extLst>
          </p:cNvPr>
          <p:cNvSpPr/>
          <p:nvPr/>
        </p:nvSpPr>
        <p:spPr>
          <a:xfrm>
            <a:off x="2412622" y="5952794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“2.45 m”</a:t>
            </a:r>
          </a:p>
          <a:p>
            <a:pPr algn="ctr"/>
            <a:r>
              <a:rPr lang="en-GB" sz="1100" dirty="0"/>
              <a:t>^^cdt:length</a:t>
            </a:r>
          </a:p>
        </p:txBody>
      </p:sp>
      <p:cxnSp>
        <p:nvCxnSpPr>
          <p:cNvPr id="59" name="Rechte verbindingslijn met pijl 3">
            <a:extLst>
              <a:ext uri="{FF2B5EF4-FFF2-40B4-BE49-F238E27FC236}">
                <a16:creationId xmlns:a16="http://schemas.microsoft.com/office/drawing/2014/main" id="{5A4D417F-1120-41D4-97DD-EA1B7D0D33DD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2842913" y="5661248"/>
            <a:ext cx="0" cy="2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5">
            <a:extLst>
              <a:ext uri="{FF2B5EF4-FFF2-40B4-BE49-F238E27FC236}">
                <a16:creationId xmlns:a16="http://schemas.microsoft.com/office/drawing/2014/main" id="{B7F1367D-BA78-48EE-BD2F-5CC9EDC53753}"/>
              </a:ext>
            </a:extLst>
          </p:cNvPr>
          <p:cNvSpPr txBox="1"/>
          <p:nvPr/>
        </p:nvSpPr>
        <p:spPr>
          <a:xfrm>
            <a:off x="170457" y="5573218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schema:</a:t>
            </a:r>
          </a:p>
          <a:p>
            <a:r>
              <a:rPr lang="en-GB" sz="1100" dirty="0" err="1">
                <a:solidFill>
                  <a:srgbClr val="FF0000"/>
                </a:solidFill>
              </a:rPr>
              <a:t>minValue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63" name="Tekstvak 5">
            <a:extLst>
              <a:ext uri="{FF2B5EF4-FFF2-40B4-BE49-F238E27FC236}">
                <a16:creationId xmlns:a16="http://schemas.microsoft.com/office/drawing/2014/main" id="{15DAD523-BF10-43F9-BB8C-D15770F76E5B}"/>
              </a:ext>
            </a:extLst>
          </p:cNvPr>
          <p:cNvSpPr txBox="1"/>
          <p:nvPr/>
        </p:nvSpPr>
        <p:spPr>
          <a:xfrm>
            <a:off x="1803265" y="5681212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schema:value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64" name="Tekstvak 5">
            <a:extLst>
              <a:ext uri="{FF2B5EF4-FFF2-40B4-BE49-F238E27FC236}">
                <a16:creationId xmlns:a16="http://schemas.microsoft.com/office/drawing/2014/main" id="{FE171740-BCFF-4036-8E67-A7E148510C46}"/>
              </a:ext>
            </a:extLst>
          </p:cNvPr>
          <p:cNvSpPr txBox="1"/>
          <p:nvPr/>
        </p:nvSpPr>
        <p:spPr>
          <a:xfrm>
            <a:off x="2993333" y="567122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schema:value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788A6-CCA5-498C-982D-7E3AF70DF3B4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1342598" y="2846414"/>
            <a:ext cx="449978" cy="918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5A350CB-1C0C-42E2-B106-2A4A2B289054}"/>
              </a:ext>
            </a:extLst>
          </p:cNvPr>
          <p:cNvCxnSpPr>
            <a:cxnSpLocks/>
            <a:stCxn id="24" idx="0"/>
            <a:endCxn id="5" idx="5"/>
          </p:cNvCxnSpPr>
          <p:nvPr/>
        </p:nvCxnSpPr>
        <p:spPr>
          <a:xfrm flipV="1">
            <a:off x="3924823" y="2065965"/>
            <a:ext cx="4222" cy="157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6306DA-64C2-4EA2-A0F9-6C55299C6E85}"/>
              </a:ext>
            </a:extLst>
          </p:cNvPr>
          <p:cNvCxnSpPr>
            <a:cxnSpLocks/>
            <a:stCxn id="56" idx="0"/>
            <a:endCxn id="5" idx="3"/>
          </p:cNvCxnSpPr>
          <p:nvPr/>
        </p:nvCxnSpPr>
        <p:spPr>
          <a:xfrm flipV="1">
            <a:off x="2842913" y="2065965"/>
            <a:ext cx="67786" cy="27347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kstvak 5">
            <a:extLst>
              <a:ext uri="{FF2B5EF4-FFF2-40B4-BE49-F238E27FC236}">
                <a16:creationId xmlns:a16="http://schemas.microsoft.com/office/drawing/2014/main" id="{E5B410B0-812D-4F7E-9308-91C72B9F2540}"/>
              </a:ext>
            </a:extLst>
          </p:cNvPr>
          <p:cNvSpPr txBox="1"/>
          <p:nvPr/>
        </p:nvSpPr>
        <p:spPr>
          <a:xfrm>
            <a:off x="1711505" y="235062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:</a:t>
            </a:r>
            <a:r>
              <a:rPr lang="en-GB" sz="1100" dirty="0" err="1"/>
              <a:t>forLCRole</a:t>
            </a:r>
            <a:endParaRPr lang="en-GB" sz="11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D51EF7B-4C00-4FC3-9139-9F19EE22427B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1642089" y="2065965"/>
            <a:ext cx="171430" cy="78044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al 4">
            <a:extLst>
              <a:ext uri="{FF2B5EF4-FFF2-40B4-BE49-F238E27FC236}">
                <a16:creationId xmlns:a16="http://schemas.microsoft.com/office/drawing/2014/main" id="{DC861E6E-F84B-4E9F-B05E-A4A0F0B83A34}"/>
              </a:ext>
            </a:extLst>
          </p:cNvPr>
          <p:cNvSpPr/>
          <p:nvPr/>
        </p:nvSpPr>
        <p:spPr>
          <a:xfrm>
            <a:off x="5850003" y="4783744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</a:t>
            </a:r>
            <a:r>
              <a:rPr lang="en-GB" sz="1100" dirty="0" err="1"/>
              <a:t>materialType</a:t>
            </a:r>
            <a:endParaRPr lang="en-GB" sz="1100" dirty="0"/>
          </a:p>
          <a:p>
            <a:pPr algn="ctr"/>
            <a:r>
              <a:rPr lang="en-GB" sz="1100" dirty="0"/>
              <a:t>-value_2</a:t>
            </a:r>
          </a:p>
        </p:txBody>
      </p:sp>
      <p:cxnSp>
        <p:nvCxnSpPr>
          <p:cNvPr id="94" name="Rechte verbindingslijn met pijl 3">
            <a:extLst>
              <a:ext uri="{FF2B5EF4-FFF2-40B4-BE49-F238E27FC236}">
                <a16:creationId xmlns:a16="http://schemas.microsoft.com/office/drawing/2014/main" id="{D2571D23-393B-49F2-AD0E-1F4CD8084EA4}"/>
              </a:ext>
            </a:extLst>
          </p:cNvPr>
          <p:cNvCxnSpPr>
            <a:cxnSpLocks/>
            <a:stCxn id="24" idx="6"/>
            <a:endCxn id="93" idx="1"/>
          </p:cNvCxnSpPr>
          <p:nvPr/>
        </p:nvCxnSpPr>
        <p:spPr>
          <a:xfrm>
            <a:off x="4355114" y="4068857"/>
            <a:ext cx="1620918" cy="84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al 4">
            <a:extLst>
              <a:ext uri="{FF2B5EF4-FFF2-40B4-BE49-F238E27FC236}">
                <a16:creationId xmlns:a16="http://schemas.microsoft.com/office/drawing/2014/main" id="{F365E358-D3E0-4A1D-8635-6D5D1F9A1E30}"/>
              </a:ext>
            </a:extLst>
          </p:cNvPr>
          <p:cNvSpPr/>
          <p:nvPr/>
        </p:nvSpPr>
        <p:spPr>
          <a:xfrm>
            <a:off x="5850003" y="5935872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</a:t>
            </a:r>
            <a:r>
              <a:rPr lang="en-GB" sz="1100" dirty="0" err="1"/>
              <a:t>CheapWood</a:t>
            </a:r>
            <a:endParaRPr lang="en-GB" sz="1100" dirty="0"/>
          </a:p>
        </p:txBody>
      </p:sp>
      <p:cxnSp>
        <p:nvCxnSpPr>
          <p:cNvPr id="96" name="Rechte verbindingslijn met pijl 3">
            <a:extLst>
              <a:ext uri="{FF2B5EF4-FFF2-40B4-BE49-F238E27FC236}">
                <a16:creationId xmlns:a16="http://schemas.microsoft.com/office/drawing/2014/main" id="{3A61F069-AAAC-4725-8B6A-E6A3953A888F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6280294" y="5644326"/>
            <a:ext cx="0" cy="2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al 4">
            <a:extLst>
              <a:ext uri="{FF2B5EF4-FFF2-40B4-BE49-F238E27FC236}">
                <a16:creationId xmlns:a16="http://schemas.microsoft.com/office/drawing/2014/main" id="{272802E7-A2AC-409E-A3D7-0C33525B5CCF}"/>
              </a:ext>
            </a:extLst>
          </p:cNvPr>
          <p:cNvSpPr/>
          <p:nvPr/>
        </p:nvSpPr>
        <p:spPr>
          <a:xfrm>
            <a:off x="4784162" y="4793716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:Door_1</a:t>
            </a:r>
          </a:p>
          <a:p>
            <a:pPr algn="ctr"/>
            <a:r>
              <a:rPr lang="en-GB" sz="1100" dirty="0"/>
              <a:t>_height</a:t>
            </a:r>
          </a:p>
          <a:p>
            <a:pPr algn="ctr"/>
            <a:r>
              <a:rPr lang="en-GB" sz="1100" dirty="0"/>
              <a:t>-value_1</a:t>
            </a:r>
          </a:p>
        </p:txBody>
      </p:sp>
      <p:sp>
        <p:nvSpPr>
          <p:cNvPr id="98" name="Ovaal 4">
            <a:extLst>
              <a:ext uri="{FF2B5EF4-FFF2-40B4-BE49-F238E27FC236}">
                <a16:creationId xmlns:a16="http://schemas.microsoft.com/office/drawing/2014/main" id="{66F30F45-20D9-487B-8F81-E90DDA8494D5}"/>
              </a:ext>
            </a:extLst>
          </p:cNvPr>
          <p:cNvSpPr/>
          <p:nvPr/>
        </p:nvSpPr>
        <p:spPr>
          <a:xfrm>
            <a:off x="4784162" y="5945844"/>
            <a:ext cx="860582" cy="8605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“2.5 m”</a:t>
            </a:r>
          </a:p>
          <a:p>
            <a:pPr algn="ctr"/>
            <a:r>
              <a:rPr lang="en-GB" sz="1100" dirty="0"/>
              <a:t>^^cdt:length</a:t>
            </a:r>
          </a:p>
        </p:txBody>
      </p:sp>
      <p:cxnSp>
        <p:nvCxnSpPr>
          <p:cNvPr id="99" name="Rechte verbindingslijn met pijl 3">
            <a:extLst>
              <a:ext uri="{FF2B5EF4-FFF2-40B4-BE49-F238E27FC236}">
                <a16:creationId xmlns:a16="http://schemas.microsoft.com/office/drawing/2014/main" id="{025CC132-F9C7-4E7E-8C9B-C44E1F9FAF38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5214453" y="5654298"/>
            <a:ext cx="0" cy="2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kstvak 5">
            <a:extLst>
              <a:ext uri="{FF2B5EF4-FFF2-40B4-BE49-F238E27FC236}">
                <a16:creationId xmlns:a16="http://schemas.microsoft.com/office/drawing/2014/main" id="{2FFAEBD4-87A8-49BA-BCC7-AE9126AF360D}"/>
              </a:ext>
            </a:extLst>
          </p:cNvPr>
          <p:cNvSpPr txBox="1"/>
          <p:nvPr/>
        </p:nvSpPr>
        <p:spPr>
          <a:xfrm>
            <a:off x="4301135" y="5674262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schema:value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101" name="Tekstvak 5">
            <a:extLst>
              <a:ext uri="{FF2B5EF4-FFF2-40B4-BE49-F238E27FC236}">
                <a16:creationId xmlns:a16="http://schemas.microsoft.com/office/drawing/2014/main" id="{78B2B213-1C57-42F6-8663-1F94157DD087}"/>
              </a:ext>
            </a:extLst>
          </p:cNvPr>
          <p:cNvSpPr txBox="1"/>
          <p:nvPr/>
        </p:nvSpPr>
        <p:spPr>
          <a:xfrm>
            <a:off x="5364873" y="566427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schema:value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06" name="Rechte verbindingslijn met pijl 3">
            <a:extLst>
              <a:ext uri="{FF2B5EF4-FFF2-40B4-BE49-F238E27FC236}">
                <a16:creationId xmlns:a16="http://schemas.microsoft.com/office/drawing/2014/main" id="{84CD3E87-9131-4E60-B3E2-6A7CCC0590AE}"/>
              </a:ext>
            </a:extLst>
          </p:cNvPr>
          <p:cNvCxnSpPr>
            <a:cxnSpLocks/>
            <a:stCxn id="46" idx="6"/>
            <a:endCxn id="97" idx="1"/>
          </p:cNvCxnSpPr>
          <p:nvPr/>
        </p:nvCxnSpPr>
        <p:spPr>
          <a:xfrm>
            <a:off x="1468627" y="4068857"/>
            <a:ext cx="3441564" cy="85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8CBEC0D-4F10-4DFA-BF65-5CEB9FDB01E8}"/>
              </a:ext>
            </a:extLst>
          </p:cNvPr>
          <p:cNvCxnSpPr>
            <a:cxnSpLocks/>
            <a:stCxn id="97" idx="0"/>
            <a:endCxn id="8" idx="3"/>
          </p:cNvCxnSpPr>
          <p:nvPr/>
        </p:nvCxnSpPr>
        <p:spPr>
          <a:xfrm flipV="1">
            <a:off x="5214453" y="2065965"/>
            <a:ext cx="502" cy="272775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CACCFD0-CEE3-4845-B5D9-A6EF6AA169CC}"/>
              </a:ext>
            </a:extLst>
          </p:cNvPr>
          <p:cNvCxnSpPr>
            <a:cxnSpLocks/>
            <a:stCxn id="93" idx="0"/>
            <a:endCxn id="8" idx="5"/>
          </p:cNvCxnSpPr>
          <p:nvPr/>
        </p:nvCxnSpPr>
        <p:spPr>
          <a:xfrm flipH="1" flipV="1">
            <a:off x="6233301" y="2065965"/>
            <a:ext cx="46993" cy="271777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vak 5">
            <a:extLst>
              <a:ext uri="{FF2B5EF4-FFF2-40B4-BE49-F238E27FC236}">
                <a16:creationId xmlns:a16="http://schemas.microsoft.com/office/drawing/2014/main" id="{86C20558-CD6D-40C2-8F5E-7483E229C4F6}"/>
              </a:ext>
            </a:extLst>
          </p:cNvPr>
          <p:cNvSpPr txBox="1"/>
          <p:nvPr/>
        </p:nvSpPr>
        <p:spPr>
          <a:xfrm>
            <a:off x="1574140" y="375915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 err="1"/>
              <a:t>hasPropertyState</a:t>
            </a:r>
            <a:endParaRPr lang="en-GB" sz="1100" dirty="0"/>
          </a:p>
        </p:txBody>
      </p:sp>
      <p:sp>
        <p:nvSpPr>
          <p:cNvPr id="55" name="Tekstvak 5">
            <a:extLst>
              <a:ext uri="{FF2B5EF4-FFF2-40B4-BE49-F238E27FC236}">
                <a16:creationId xmlns:a16="http://schemas.microsoft.com/office/drawing/2014/main" id="{6C9EA73B-D7E6-45CE-8EC0-485034970BA0}"/>
              </a:ext>
            </a:extLst>
          </p:cNvPr>
          <p:cNvSpPr txBox="1"/>
          <p:nvPr/>
        </p:nvSpPr>
        <p:spPr>
          <a:xfrm>
            <a:off x="1550593" y="4134888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 err="1"/>
              <a:t>hasPropertyState</a:t>
            </a:r>
            <a:endParaRPr lang="en-GB" sz="1100" dirty="0"/>
          </a:p>
        </p:txBody>
      </p:sp>
      <p:sp>
        <p:nvSpPr>
          <p:cNvPr id="60" name="Tekstvak 5">
            <a:extLst>
              <a:ext uri="{FF2B5EF4-FFF2-40B4-BE49-F238E27FC236}">
                <a16:creationId xmlns:a16="http://schemas.microsoft.com/office/drawing/2014/main" id="{34C2C82A-7BE7-46CB-8B85-98D1E39877F7}"/>
              </a:ext>
            </a:extLst>
          </p:cNvPr>
          <p:cNvSpPr txBox="1"/>
          <p:nvPr/>
        </p:nvSpPr>
        <p:spPr>
          <a:xfrm>
            <a:off x="4176030" y="427341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 err="1"/>
              <a:t>hasPropertyState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19318-2FB8-45A9-A4FF-5E8F036EB37F}"/>
              </a:ext>
            </a:extLst>
          </p:cNvPr>
          <p:cNvSpPr txBox="1"/>
          <p:nvPr/>
        </p:nvSpPr>
        <p:spPr>
          <a:xfrm>
            <a:off x="7524328" y="6021288"/>
            <a:ext cx="112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Value/</a:t>
            </a:r>
          </a:p>
          <a:p>
            <a:r>
              <a:rPr lang="en-GB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9B4F83-2240-46D8-BCA9-B4BCFF00A831}"/>
              </a:ext>
            </a:extLst>
          </p:cNvPr>
          <p:cNvSpPr txBox="1"/>
          <p:nvPr/>
        </p:nvSpPr>
        <p:spPr>
          <a:xfrm>
            <a:off x="7524328" y="49411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Objectified</a:t>
            </a:r>
          </a:p>
          <a:p>
            <a:r>
              <a:rPr lang="en-GB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338323-7137-4047-940B-F6CC81337DAC}"/>
              </a:ext>
            </a:extLst>
          </p:cNvPr>
          <p:cNvSpPr txBox="1"/>
          <p:nvPr/>
        </p:nvSpPr>
        <p:spPr>
          <a:xfrm>
            <a:off x="7524328" y="3789040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Objectified</a:t>
            </a:r>
          </a:p>
          <a:p>
            <a:r>
              <a:rPr lang="en-GB" dirty="0">
                <a:solidFill>
                  <a:srgbClr val="FF0000"/>
                </a:solidFill>
              </a:rPr>
              <a:t>property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79908B-1A8E-403A-A320-C8AD688FCA01}"/>
              </a:ext>
            </a:extLst>
          </p:cNvPr>
          <p:cNvSpPr txBox="1"/>
          <p:nvPr/>
        </p:nvSpPr>
        <p:spPr>
          <a:xfrm>
            <a:off x="7524328" y="2618423"/>
            <a:ext cx="121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Feature of    </a:t>
            </a:r>
          </a:p>
          <a:p>
            <a:r>
              <a:rPr lang="en-GB" dirty="0">
                <a:solidFill>
                  <a:srgbClr val="FF0000"/>
                </a:solidFill>
              </a:rPr>
              <a:t>Interest</a:t>
            </a:r>
          </a:p>
        </p:txBody>
      </p:sp>
      <p:sp>
        <p:nvSpPr>
          <p:cNvPr id="69" name="Tekstvak 5">
            <a:extLst>
              <a:ext uri="{FF2B5EF4-FFF2-40B4-BE49-F238E27FC236}">
                <a16:creationId xmlns:a16="http://schemas.microsoft.com/office/drawing/2014/main" id="{EB0A9DC0-8416-4542-B14A-8EDE637532EE}"/>
              </a:ext>
            </a:extLst>
          </p:cNvPr>
          <p:cNvSpPr txBox="1"/>
          <p:nvPr/>
        </p:nvSpPr>
        <p:spPr>
          <a:xfrm>
            <a:off x="2915816" y="235062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:</a:t>
            </a:r>
            <a:r>
              <a:rPr lang="en-GB" sz="1100" dirty="0" err="1"/>
              <a:t>forLCRole</a:t>
            </a:r>
            <a:endParaRPr lang="en-GB" sz="1100" dirty="0"/>
          </a:p>
        </p:txBody>
      </p:sp>
      <p:sp>
        <p:nvSpPr>
          <p:cNvPr id="70" name="Tekstvak 5">
            <a:extLst>
              <a:ext uri="{FF2B5EF4-FFF2-40B4-BE49-F238E27FC236}">
                <a16:creationId xmlns:a16="http://schemas.microsoft.com/office/drawing/2014/main" id="{1836AF47-F53A-46DE-B256-76EB23511D7E}"/>
              </a:ext>
            </a:extLst>
          </p:cNvPr>
          <p:cNvSpPr txBox="1"/>
          <p:nvPr/>
        </p:nvSpPr>
        <p:spPr>
          <a:xfrm>
            <a:off x="6233301" y="235062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:</a:t>
            </a:r>
            <a:r>
              <a:rPr lang="en-GB" sz="1100" dirty="0" err="1"/>
              <a:t>forLCRole</a:t>
            </a:r>
            <a:endParaRPr lang="en-GB" sz="1100" dirty="0"/>
          </a:p>
        </p:txBody>
      </p:sp>
      <p:sp>
        <p:nvSpPr>
          <p:cNvPr id="71" name="Tekstvak 5">
            <a:extLst>
              <a:ext uri="{FF2B5EF4-FFF2-40B4-BE49-F238E27FC236}">
                <a16:creationId xmlns:a16="http://schemas.microsoft.com/office/drawing/2014/main" id="{9BF5127A-B220-40A0-AE55-EB6EB88D52E9}"/>
              </a:ext>
            </a:extLst>
          </p:cNvPr>
          <p:cNvSpPr txBox="1"/>
          <p:nvPr/>
        </p:nvSpPr>
        <p:spPr>
          <a:xfrm>
            <a:off x="5223668" y="235062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:</a:t>
            </a:r>
            <a:r>
              <a:rPr lang="en-GB" sz="1100" dirty="0" err="1"/>
              <a:t>forLCRole</a:t>
            </a:r>
            <a:endParaRPr lang="en-GB" sz="1100" dirty="0"/>
          </a:p>
        </p:txBody>
      </p:sp>
      <p:sp>
        <p:nvSpPr>
          <p:cNvPr id="72" name="Tekstvak 5">
            <a:extLst>
              <a:ext uri="{FF2B5EF4-FFF2-40B4-BE49-F238E27FC236}">
                <a16:creationId xmlns:a16="http://schemas.microsoft.com/office/drawing/2014/main" id="{68371B83-8F13-4D7C-8451-519598FC5096}"/>
              </a:ext>
            </a:extLst>
          </p:cNvPr>
          <p:cNvSpPr txBox="1"/>
          <p:nvPr/>
        </p:nvSpPr>
        <p:spPr>
          <a:xfrm>
            <a:off x="4427984" y="380429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 err="1"/>
              <a:t>hasPropertyState</a:t>
            </a:r>
            <a:endParaRPr lang="en-GB" sz="1100" dirty="0"/>
          </a:p>
        </p:txBody>
      </p:sp>
      <p:sp>
        <p:nvSpPr>
          <p:cNvPr id="73" name="Tekstvak 5">
            <a:extLst>
              <a:ext uri="{FF2B5EF4-FFF2-40B4-BE49-F238E27FC236}">
                <a16:creationId xmlns:a16="http://schemas.microsoft.com/office/drawing/2014/main" id="{0189194F-CD05-4DD7-9A6A-EB65FA876843}"/>
              </a:ext>
            </a:extLst>
          </p:cNvPr>
          <p:cNvSpPr txBox="1"/>
          <p:nvPr/>
        </p:nvSpPr>
        <p:spPr>
          <a:xfrm>
            <a:off x="-79641" y="4321706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 err="1"/>
              <a:t>hasPropertyState</a:t>
            </a:r>
            <a:endParaRPr lang="en-GB" sz="1100" dirty="0"/>
          </a:p>
        </p:txBody>
      </p:sp>
      <p:sp>
        <p:nvSpPr>
          <p:cNvPr id="74" name="Tekstvak 5">
            <a:extLst>
              <a:ext uri="{FF2B5EF4-FFF2-40B4-BE49-F238E27FC236}">
                <a16:creationId xmlns:a16="http://schemas.microsoft.com/office/drawing/2014/main" id="{80EDF4C6-1676-4539-932A-D76AF915E835}"/>
              </a:ext>
            </a:extLst>
          </p:cNvPr>
          <p:cNvSpPr txBox="1"/>
          <p:nvPr/>
        </p:nvSpPr>
        <p:spPr>
          <a:xfrm>
            <a:off x="1935697" y="3090060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opm</a:t>
            </a:r>
            <a:r>
              <a:rPr lang="en-GB" sz="1100" dirty="0"/>
              <a:t>:</a:t>
            </a:r>
          </a:p>
          <a:p>
            <a:r>
              <a:rPr lang="en-GB" sz="1100" dirty="0"/>
              <a:t>hasProperty</a:t>
            </a:r>
          </a:p>
        </p:txBody>
      </p:sp>
    </p:spTree>
    <p:extLst>
      <p:ext uri="{BB962C8B-B14F-4D97-AF65-F5344CB8AC3E}">
        <p14:creationId xmlns:p14="http://schemas.microsoft.com/office/powerpoint/2010/main" val="16603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171"/>
            <a:ext cx="8229600" cy="1143000"/>
          </a:xfrm>
        </p:spPr>
        <p:txBody>
          <a:bodyPr/>
          <a:lstStyle/>
          <a:p>
            <a:r>
              <a:rPr lang="en-GB" dirty="0"/>
              <a:t>Level L3 – in OWL/Turtle 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555B-80C1-4DE6-B5CF-9B9F4834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98034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Ontology</a:t>
            </a:r>
          </a:p>
          <a:p>
            <a:pPr marL="0" indent="0">
              <a:buNone/>
            </a:pPr>
            <a:r>
              <a:rPr lang="en-GB" sz="1900" dirty="0"/>
              <a:t>:Door rdf:type owl:Class .</a:t>
            </a:r>
          </a:p>
          <a:p>
            <a:pPr marL="0" indent="0">
              <a:buNone/>
            </a:pPr>
            <a:r>
              <a:rPr lang="en-GB" sz="1900" dirty="0"/>
              <a:t>:</a:t>
            </a:r>
            <a:r>
              <a:rPr lang="en-GB" sz="1900" dirty="0" err="1"/>
              <a:t>MaterialType</a:t>
            </a:r>
            <a:r>
              <a:rPr lang="en-GB" sz="1900" dirty="0"/>
              <a:t> rdf:type owl:Class .</a:t>
            </a:r>
          </a:p>
          <a:p>
            <a:pPr marL="0" indent="0">
              <a:buNone/>
            </a:pPr>
            <a:r>
              <a:rPr lang="en-GB" sz="1900" dirty="0"/>
              <a:t>:Wood rdf:type :</a:t>
            </a:r>
            <a:r>
              <a:rPr lang="en-GB" sz="1900" dirty="0" err="1"/>
              <a:t>MaterialType</a:t>
            </a:r>
            <a:r>
              <a:rPr lang="en-GB" sz="1900" dirty="0"/>
              <a:t> .</a:t>
            </a:r>
          </a:p>
          <a:p>
            <a:pPr marL="0" indent="0">
              <a:buNone/>
            </a:pPr>
            <a:r>
              <a:rPr lang="en-GB" sz="1900" dirty="0" err="1"/>
              <a:t>opm:Property</a:t>
            </a:r>
            <a:r>
              <a:rPr lang="en-GB" sz="1900" dirty="0"/>
              <a:t> rdf:type owl:Class .</a:t>
            </a:r>
          </a:p>
          <a:p>
            <a:pPr marL="0" indent="0">
              <a:buNone/>
            </a:pPr>
            <a:r>
              <a:rPr lang="en-GB" sz="1900" dirty="0" err="1"/>
              <a:t>opm:hasProperty</a:t>
            </a:r>
            <a:r>
              <a:rPr lang="en-GB" sz="1900" dirty="0"/>
              <a:t> rdf:type owl:Class ;</a:t>
            </a:r>
          </a:p>
          <a:p>
            <a:pPr marL="0" indent="0">
              <a:buNone/>
            </a:pPr>
            <a:r>
              <a:rPr lang="en-GB" sz="1900" dirty="0"/>
              <a:t>	rdfs:range </a:t>
            </a:r>
            <a:r>
              <a:rPr lang="en-GB" sz="1900" dirty="0" err="1"/>
              <a:t>opm:Property</a:t>
            </a:r>
            <a:r>
              <a:rPr lang="en-GB" sz="1900" dirty="0"/>
              <a:t> .</a:t>
            </a:r>
          </a:p>
          <a:p>
            <a:pPr marL="0" indent="0">
              <a:buNone/>
            </a:pPr>
            <a:r>
              <a:rPr lang="en-GB" sz="1900" dirty="0" err="1"/>
              <a:t>opm:PropertyState</a:t>
            </a:r>
            <a:r>
              <a:rPr lang="en-GB" sz="1900" dirty="0"/>
              <a:t> rdf:type owl:Class .</a:t>
            </a:r>
          </a:p>
          <a:p>
            <a:pPr marL="0" indent="0">
              <a:buNone/>
            </a:pPr>
            <a:r>
              <a:rPr lang="en-GB" sz="1900" dirty="0" err="1"/>
              <a:t>opm:hasPropertyState</a:t>
            </a:r>
            <a:r>
              <a:rPr lang="en-GB" sz="1900" dirty="0"/>
              <a:t> rdf:type owl:ObjectProperty ;</a:t>
            </a:r>
          </a:p>
          <a:p>
            <a:pPr marL="0" indent="0">
              <a:buNone/>
            </a:pPr>
            <a:r>
              <a:rPr lang="en-GB" sz="1900" dirty="0"/>
              <a:t>	rdfs:range </a:t>
            </a:r>
            <a:r>
              <a:rPr lang="en-GB" sz="1900" dirty="0" err="1"/>
              <a:t>opm:PropertyState</a:t>
            </a:r>
            <a:r>
              <a:rPr lang="en-GB" sz="1900" dirty="0"/>
              <a:t> .</a:t>
            </a:r>
          </a:p>
          <a:p>
            <a:pPr marL="0" indent="0">
              <a:buNone/>
            </a:pPr>
            <a:r>
              <a:rPr lang="en-GB" sz="1900" dirty="0" err="1"/>
              <a:t>schema:value</a:t>
            </a:r>
            <a:r>
              <a:rPr lang="en-GB" sz="1900" dirty="0"/>
              <a:t> rdf:type rdf:Property .</a:t>
            </a:r>
            <a:endParaRPr lang="en-GB" sz="1900" b="1" dirty="0"/>
          </a:p>
        </p:txBody>
      </p:sp>
    </p:spTree>
    <p:extLst>
      <p:ext uri="{BB962C8B-B14F-4D97-AF65-F5344CB8AC3E}">
        <p14:creationId xmlns:p14="http://schemas.microsoft.com/office/powerpoint/2010/main" val="263690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171"/>
            <a:ext cx="8229600" cy="1143000"/>
          </a:xfrm>
        </p:spPr>
        <p:txBody>
          <a:bodyPr/>
          <a:lstStyle/>
          <a:p>
            <a:r>
              <a:rPr lang="en-GB" dirty="0"/>
              <a:t>Level L3 – in OWL/Turtle 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555B-80C1-4DE6-B5CF-9B9F4834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98034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Data</a:t>
            </a:r>
          </a:p>
          <a:p>
            <a:pPr marL="0" indent="0">
              <a:buNone/>
            </a:pPr>
            <a:r>
              <a:rPr lang="en-GB" sz="1900" dirty="0"/>
              <a:t>:Door_1 rdf:type :Door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opm:hasProperty</a:t>
            </a:r>
            <a:r>
              <a:rPr lang="en-GB" sz="1900" dirty="0"/>
              <a:t> :Door_1_height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opm:hasProperty</a:t>
            </a:r>
            <a:r>
              <a:rPr lang="en-GB" sz="1900" dirty="0"/>
              <a:t> :Door_1_materialType .</a:t>
            </a:r>
          </a:p>
          <a:p>
            <a:pPr marL="0" indent="0">
              <a:buNone/>
            </a:pPr>
            <a:r>
              <a:rPr lang="en-GB" sz="1900" dirty="0"/>
              <a:t>:Door_1_height rdf:type </a:t>
            </a:r>
            <a:r>
              <a:rPr lang="en-GB" sz="1900" dirty="0" err="1"/>
              <a:t>opm:Property</a:t>
            </a:r>
            <a:r>
              <a:rPr lang="en-GB" sz="1900" dirty="0"/>
              <a:t>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opm:hasPropertyState</a:t>
            </a:r>
            <a:r>
              <a:rPr lang="en-GB" sz="1900" dirty="0"/>
              <a:t> :Door_1_height-value_1 .</a:t>
            </a:r>
          </a:p>
          <a:p>
            <a:pPr marL="0" indent="0">
              <a:buNone/>
            </a:pPr>
            <a:r>
              <a:rPr lang="en-GB" sz="1900" dirty="0"/>
              <a:t>:Door_1_materialType rdf:type </a:t>
            </a:r>
            <a:r>
              <a:rPr lang="en-GB" sz="1900" dirty="0" err="1"/>
              <a:t>opm:Property</a:t>
            </a:r>
            <a:r>
              <a:rPr lang="en-GB" sz="1900" dirty="0"/>
              <a:t>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opm:hasPropertyState</a:t>
            </a:r>
            <a:r>
              <a:rPr lang="en-GB" sz="1900" dirty="0"/>
              <a:t> :Door_1_material-value_1 .</a:t>
            </a:r>
          </a:p>
          <a:p>
            <a:pPr marL="0" indent="0">
              <a:buNone/>
            </a:pPr>
            <a:r>
              <a:rPr lang="en-GB" sz="1900" dirty="0"/>
              <a:t>:Door_1_height-value_1 rdf:type </a:t>
            </a:r>
            <a:r>
              <a:rPr lang="en-GB" sz="1900" dirty="0" err="1"/>
              <a:t>opm:PropertyState</a:t>
            </a:r>
            <a:r>
              <a:rPr lang="en-GB" sz="1900" dirty="0"/>
              <a:t>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schema:value</a:t>
            </a:r>
            <a:r>
              <a:rPr lang="en-GB" sz="1900" dirty="0"/>
              <a:t> “2.40 m”^^cdt:length .</a:t>
            </a:r>
          </a:p>
          <a:p>
            <a:pPr marL="0" indent="0">
              <a:buNone/>
            </a:pPr>
            <a:r>
              <a:rPr lang="en-GB" sz="1900" dirty="0"/>
              <a:t>:Door_1_materialType-value_1 rdf:type </a:t>
            </a:r>
            <a:r>
              <a:rPr lang="en-GB" sz="1900" dirty="0" err="1"/>
              <a:t>opm:PropertyState</a:t>
            </a:r>
            <a:r>
              <a:rPr lang="en-GB" sz="1900" dirty="0"/>
              <a:t> ;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 err="1"/>
              <a:t>schema:value</a:t>
            </a:r>
            <a:r>
              <a:rPr lang="en-GB" sz="1900" dirty="0"/>
              <a:t> :Wood .</a:t>
            </a:r>
          </a:p>
        </p:txBody>
      </p:sp>
    </p:spTree>
    <p:extLst>
      <p:ext uri="{BB962C8B-B14F-4D97-AF65-F5344CB8AC3E}">
        <p14:creationId xmlns:p14="http://schemas.microsoft.com/office/powerpoint/2010/main" val="16648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EF40-4935-442B-A480-56DD4369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Choices for the CEN SMLS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75B3-26F9-4C6F-83FF-A674D3EA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/>
              <a:t>Try to stay Level 1 for simplicity</a:t>
            </a:r>
          </a:p>
          <a:p>
            <a:r>
              <a:rPr lang="en-GB" sz="2000" dirty="0"/>
              <a:t>If really needed go primary for Level 2</a:t>
            </a:r>
          </a:p>
          <a:p>
            <a:pPr lvl="1"/>
            <a:r>
              <a:rPr lang="en-GB" sz="1600" dirty="0"/>
              <a:t>And derive Level 1 as secondary combination</a:t>
            </a:r>
          </a:p>
          <a:p>
            <a:r>
              <a:rPr lang="en-GB" sz="2000" dirty="0"/>
              <a:t>Extension needed for modelling:</a:t>
            </a:r>
          </a:p>
          <a:p>
            <a:pPr lvl="1"/>
            <a:r>
              <a:rPr lang="en-GB" sz="1600" dirty="0"/>
              <a:t>Property Types</a:t>
            </a:r>
          </a:p>
          <a:p>
            <a:pPr lvl="1"/>
            <a:r>
              <a:rPr lang="en-GB" sz="1600" dirty="0"/>
              <a:t>3 Options for Level 2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1600" dirty="0"/>
              <a:t>Via subclass of Property (attribute values become restrictions)</a:t>
            </a:r>
          </a:p>
          <a:p>
            <a:pPr lvl="2"/>
            <a:r>
              <a:rPr lang="en-GB" sz="1400" dirty="0"/>
              <a:t>asserted attribute values become restrictions</a:t>
            </a:r>
          </a:p>
          <a:p>
            <a:pPr lvl="2"/>
            <a:r>
              <a:rPr lang="en-GB" sz="1400" dirty="0"/>
              <a:t>Property Type </a:t>
            </a:r>
            <a:r>
              <a:rPr lang="en-GB" sz="1400" dirty="0" err="1"/>
              <a:t>groupis</a:t>
            </a:r>
            <a:r>
              <a:rPr lang="en-GB" sz="1400" dirty="0"/>
              <a:t> via superclasses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1600" dirty="0"/>
              <a:t>Via  “punning”: meta-class with Subclasses of Property as instances (attributes for meta-instances) &gt; too complex, not worked out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GB" sz="1600" dirty="0"/>
              <a:t>Via separate, related </a:t>
            </a:r>
            <a:r>
              <a:rPr lang="en-GB" sz="1600" dirty="0" err="1"/>
              <a:t>PropertyType</a:t>
            </a:r>
            <a:r>
              <a:rPr lang="en-GB" sz="1600" dirty="0"/>
              <a:t>, worked out below</a:t>
            </a:r>
          </a:p>
          <a:p>
            <a:pPr lvl="2"/>
            <a:r>
              <a:rPr lang="en-GB" sz="1400" dirty="0"/>
              <a:t>+ :</a:t>
            </a:r>
            <a:r>
              <a:rPr lang="en-GB" sz="1400" dirty="0" err="1"/>
              <a:t>hasQuantity</a:t>
            </a:r>
            <a:r>
              <a:rPr lang="en-GB" sz="1400" dirty="0"/>
              <a:t> (rdfs:Datatype)</a:t>
            </a:r>
          </a:p>
          <a:p>
            <a:pPr lvl="2"/>
            <a:r>
              <a:rPr lang="en-GB" sz="1400" dirty="0"/>
              <a:t>Property Type Groups via membership relation</a:t>
            </a:r>
          </a:p>
          <a:p>
            <a:pPr lvl="1"/>
            <a:endParaRPr lang="en-GB" sz="1600" dirty="0"/>
          </a:p>
          <a:p>
            <a:r>
              <a:rPr lang="en-GB" sz="2000" dirty="0"/>
              <a:t>Explicit unit and value (as alternative for WKT option) when Level 2:</a:t>
            </a:r>
          </a:p>
          <a:p>
            <a:pPr lvl="1"/>
            <a:r>
              <a:rPr lang="en-GB" sz="1600" dirty="0" err="1"/>
              <a:t>hasValueUnit</a:t>
            </a:r>
            <a:r>
              <a:rPr lang="en-GB" sz="1600" dirty="0"/>
              <a:t> (WKT of datatype cdt:ucum  quantity like cdt:length)</a:t>
            </a:r>
          </a:p>
          <a:p>
            <a:pPr lvl="1"/>
            <a:r>
              <a:rPr lang="en-GB" sz="1600" dirty="0" err="1"/>
              <a:t>hasValue</a:t>
            </a:r>
            <a:r>
              <a:rPr lang="en-GB" sz="1600" dirty="0"/>
              <a:t> (</a:t>
            </a:r>
            <a:r>
              <a:rPr lang="en-GB" sz="1600" dirty="0" err="1"/>
              <a:t>xsd:decimal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hasUnit (xsd:string)</a:t>
            </a:r>
          </a:p>
          <a:p>
            <a:r>
              <a:rPr lang="en-GB" sz="2000" dirty="0"/>
              <a:t>Prefix bs (from basic semantics)</a:t>
            </a:r>
          </a:p>
        </p:txBody>
      </p:sp>
    </p:spTree>
    <p:extLst>
      <p:ext uri="{BB962C8B-B14F-4D97-AF65-F5344CB8AC3E}">
        <p14:creationId xmlns:p14="http://schemas.microsoft.com/office/powerpoint/2010/main" val="127898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17" y="274638"/>
            <a:ext cx="8229600" cy="1143000"/>
          </a:xfrm>
        </p:spPr>
        <p:txBody>
          <a:bodyPr/>
          <a:lstStyle/>
          <a:p>
            <a:r>
              <a:rPr lang="en-GB" dirty="0"/>
              <a:t>Option 1 - Example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C9B399B-964B-4A74-96F1-3FE9D74CC225}"/>
              </a:ext>
            </a:extLst>
          </p:cNvPr>
          <p:cNvSpPr/>
          <p:nvPr/>
        </p:nvSpPr>
        <p:spPr>
          <a:xfrm>
            <a:off x="323528" y="486327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ex:Door_1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F6D4D72-C965-498A-9DE8-620904788D4C}"/>
              </a:ext>
            </a:extLst>
          </p:cNvPr>
          <p:cNvSpPr/>
          <p:nvPr/>
        </p:nvSpPr>
        <p:spPr>
          <a:xfrm>
            <a:off x="3476208" y="4869160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ex:Height_1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81C245A-2F8E-4204-B4F5-8E1B105735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763688" y="5583358"/>
            <a:ext cx="1712520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3CBFD3F-2085-4F2A-AB11-2289E011531A}"/>
              </a:ext>
            </a:extLst>
          </p:cNvPr>
          <p:cNvSpPr txBox="1"/>
          <p:nvPr/>
        </p:nvSpPr>
        <p:spPr>
          <a:xfrm>
            <a:off x="1850020" y="566413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bs:hasProperty</a:t>
            </a:r>
            <a:endParaRPr lang="en-GB" dirty="0"/>
          </a:p>
        </p:txBody>
      </p:sp>
      <p:sp>
        <p:nvSpPr>
          <p:cNvPr id="13" name="Ovaal 4">
            <a:extLst>
              <a:ext uri="{FF2B5EF4-FFF2-40B4-BE49-F238E27FC236}">
                <a16:creationId xmlns:a16="http://schemas.microsoft.com/office/drawing/2014/main" id="{E070CA79-0A5B-48B7-8735-59AE5A0F56BB}"/>
              </a:ext>
            </a:extLst>
          </p:cNvPr>
          <p:cNvSpPr/>
          <p:nvPr/>
        </p:nvSpPr>
        <p:spPr>
          <a:xfrm>
            <a:off x="6842740" y="486327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/>
              <a:t>“2.4 </a:t>
            </a:r>
            <a:r>
              <a:rPr lang="en-GB" dirty="0"/>
              <a:t>m”</a:t>
            </a:r>
          </a:p>
          <a:p>
            <a:pPr algn="ctr"/>
            <a:r>
              <a:rPr lang="en-GB" dirty="0"/>
              <a:t>^^cdt</a:t>
            </a:r>
            <a:r>
              <a:rPr lang="en-GB"/>
              <a:t>:length</a:t>
            </a:r>
            <a:endParaRPr lang="en-GB" dirty="0"/>
          </a:p>
        </p:txBody>
      </p:sp>
      <p:cxnSp>
        <p:nvCxnSpPr>
          <p:cNvPr id="14" name="Rechte verbindingslijn met pijl 3">
            <a:extLst>
              <a:ext uri="{FF2B5EF4-FFF2-40B4-BE49-F238E27FC236}">
                <a16:creationId xmlns:a16="http://schemas.microsoft.com/office/drawing/2014/main" id="{334ECA78-08F9-44AD-B5F6-BB70AC374D5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4916368" y="5583358"/>
            <a:ext cx="1926372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E9E617-518B-4AAA-BDAA-33DCC7EF0778}"/>
              </a:ext>
            </a:extLst>
          </p:cNvPr>
          <p:cNvCxnSpPr>
            <a:cxnSpLocks/>
            <a:stCxn id="19" idx="1"/>
            <a:endCxn id="34" idx="5"/>
          </p:cNvCxnSpPr>
          <p:nvPr/>
        </p:nvCxnSpPr>
        <p:spPr>
          <a:xfrm flipH="1" flipV="1">
            <a:off x="4669653" y="2541438"/>
            <a:ext cx="586906" cy="76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kstvak 5">
            <a:extLst>
              <a:ext uri="{FF2B5EF4-FFF2-40B4-BE49-F238E27FC236}">
                <a16:creationId xmlns:a16="http://schemas.microsoft.com/office/drawing/2014/main" id="{012888D8-3C2F-4DB7-B6D6-BD179937BF71}"/>
              </a:ext>
            </a:extLst>
          </p:cNvPr>
          <p:cNvSpPr txBox="1"/>
          <p:nvPr/>
        </p:nvSpPr>
        <p:spPr>
          <a:xfrm>
            <a:off x="4065817" y="4286674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33" name="Tekstvak 5">
            <a:extLst>
              <a:ext uri="{FF2B5EF4-FFF2-40B4-BE49-F238E27FC236}">
                <a16:creationId xmlns:a16="http://schemas.microsoft.com/office/drawing/2014/main" id="{3CEDF2A1-58EE-4749-A1B0-43A482FF893D}"/>
              </a:ext>
            </a:extLst>
          </p:cNvPr>
          <p:cNvSpPr txBox="1"/>
          <p:nvPr/>
        </p:nvSpPr>
        <p:spPr>
          <a:xfrm>
            <a:off x="5045652" y="5677792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bs:hasValueUnit</a:t>
            </a:r>
            <a:endParaRPr lang="en-GB" dirty="0"/>
          </a:p>
        </p:txBody>
      </p:sp>
      <p:sp>
        <p:nvSpPr>
          <p:cNvPr id="34" name="Ovaal 4">
            <a:extLst>
              <a:ext uri="{FF2B5EF4-FFF2-40B4-BE49-F238E27FC236}">
                <a16:creationId xmlns:a16="http://schemas.microsoft.com/office/drawing/2014/main" id="{E3AF97A7-441A-493F-9836-D69ACC060BBA}"/>
              </a:ext>
            </a:extLst>
          </p:cNvPr>
          <p:cNvSpPr/>
          <p:nvPr/>
        </p:nvSpPr>
        <p:spPr>
          <a:xfrm>
            <a:off x="3440400" y="1312185"/>
            <a:ext cx="1440160" cy="144016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/>
              <a:t>bs:Property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73FA5-E54B-48FA-8D09-70DF97D7744E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4705461" y="4329753"/>
            <a:ext cx="551098" cy="7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D4A25F-B987-4120-8A2A-ABE27417BA3C}"/>
              </a:ext>
            </a:extLst>
          </p:cNvPr>
          <p:cNvSpPr txBox="1"/>
          <p:nvPr/>
        </p:nvSpPr>
        <p:spPr>
          <a:xfrm>
            <a:off x="383039" y="1958454"/>
            <a:ext cx="170296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:     ontology</a:t>
            </a:r>
          </a:p>
          <a:p>
            <a:r>
              <a:rPr lang="en-GB" b="1" dirty="0"/>
              <a:t>Black</a:t>
            </a:r>
            <a:r>
              <a:rPr lang="en-GB" dirty="0"/>
              <a:t>:  data</a:t>
            </a:r>
          </a:p>
        </p:txBody>
      </p:sp>
      <p:sp>
        <p:nvSpPr>
          <p:cNvPr id="19" name="Ovaal 4">
            <a:extLst>
              <a:ext uri="{FF2B5EF4-FFF2-40B4-BE49-F238E27FC236}">
                <a16:creationId xmlns:a16="http://schemas.microsoft.com/office/drawing/2014/main" id="{0B4F3816-1F1C-40FA-9150-86EDFE0820AC}"/>
              </a:ext>
            </a:extLst>
          </p:cNvPr>
          <p:cNvSpPr/>
          <p:nvPr/>
        </p:nvSpPr>
        <p:spPr>
          <a:xfrm>
            <a:off x="5045652" y="3100500"/>
            <a:ext cx="1440160" cy="144016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/>
              <a:t>ex</a:t>
            </a:r>
            <a:r>
              <a:rPr lang="en-GB" err="1"/>
              <a:t>:</a:t>
            </a:r>
            <a:r>
              <a:rPr lang="en-GB"/>
              <a:t>Height</a:t>
            </a:r>
            <a:endParaRPr lang="en-GB" dirty="0"/>
          </a:p>
        </p:txBody>
      </p:sp>
      <p:sp>
        <p:nvSpPr>
          <p:cNvPr id="29" name="Tekstvak 5">
            <a:extLst>
              <a:ext uri="{FF2B5EF4-FFF2-40B4-BE49-F238E27FC236}">
                <a16:creationId xmlns:a16="http://schemas.microsoft.com/office/drawing/2014/main" id="{40E796BC-55C5-4345-9190-9EC8426CE5DE}"/>
              </a:ext>
            </a:extLst>
          </p:cNvPr>
          <p:cNvSpPr txBox="1"/>
          <p:nvPr/>
        </p:nvSpPr>
        <p:spPr>
          <a:xfrm>
            <a:off x="6495684" y="3395085"/>
            <a:ext cx="265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hasValue</a:t>
            </a:r>
            <a:r>
              <a:rPr lang="en-GB" dirty="0"/>
              <a:t> restriction:</a:t>
            </a:r>
          </a:p>
          <a:p>
            <a:r>
              <a:rPr lang="en-GB" dirty="0" err="1"/>
              <a:t>bs:hasQuantity</a:t>
            </a:r>
            <a:r>
              <a:rPr lang="en-GB" dirty="0"/>
              <a:t> cdt:length</a:t>
            </a:r>
          </a:p>
        </p:txBody>
      </p:sp>
      <p:sp>
        <p:nvSpPr>
          <p:cNvPr id="31" name="Tekstvak 5">
            <a:extLst>
              <a:ext uri="{FF2B5EF4-FFF2-40B4-BE49-F238E27FC236}">
                <a16:creationId xmlns:a16="http://schemas.microsoft.com/office/drawing/2014/main" id="{B1597AD2-CA5C-44CD-AB17-F5393FB9E6DA}"/>
              </a:ext>
            </a:extLst>
          </p:cNvPr>
          <p:cNvSpPr txBox="1"/>
          <p:nvPr/>
        </p:nvSpPr>
        <p:spPr>
          <a:xfrm>
            <a:off x="3383276" y="3041989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17357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387-62E7-433C-AE2F-FE8C7D6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E53-0871-46BE-BC85-B2CF05B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ex:Height</a:t>
            </a:r>
            <a:r>
              <a:rPr lang="en-GB" sz="1800" dirty="0"/>
              <a:t> rdfs:subClassOf </a:t>
            </a:r>
            <a:r>
              <a:rPr lang="en-GB" sz="1800" dirty="0" err="1"/>
              <a:t>bs:Property</a:t>
            </a:r>
            <a:r>
              <a:rPr lang="en-GB" sz="1800" dirty="0"/>
              <a:t> ;</a:t>
            </a:r>
          </a:p>
          <a:p>
            <a:pPr marL="0" indent="0">
              <a:buNone/>
            </a:pPr>
            <a:r>
              <a:rPr lang="en-GB" sz="1800" dirty="0"/>
              <a:t>	rdfs:subClassOf [ rdf:type owl:Restriction ;</a:t>
            </a:r>
          </a:p>
          <a:p>
            <a:pPr marL="0" indent="0">
              <a:buNone/>
            </a:pPr>
            <a:r>
              <a:rPr lang="en-GB" sz="1800" dirty="0"/>
              <a:t>      	owl:</a:t>
            </a:r>
            <a:r>
              <a:rPr lang="en-GB" sz="1800"/>
              <a:t>hasValue “cdt:length” 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r>
              <a:rPr lang="en-GB" sz="1800" dirty="0"/>
              <a:t>      	owl:onProperty </a:t>
            </a:r>
            <a:r>
              <a:rPr lang="en-GB" sz="1800" dirty="0" err="1"/>
              <a:t>bs:hasQuantity</a:t>
            </a:r>
            <a:r>
              <a:rPr lang="en-GB" sz="1800" dirty="0"/>
              <a:t> ; ]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ex:Door_1 rdf:type ex :Door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bs:hasProperty</a:t>
            </a:r>
            <a:r>
              <a:rPr lang="en-GB" sz="1800" dirty="0"/>
              <a:t> ex:Height_1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nl-NL" sz="1800" dirty="0"/>
              <a:t>ex:Height_1 rdf:type </a:t>
            </a:r>
            <a:r>
              <a:rPr lang="nl-NL" sz="1800" dirty="0" err="1"/>
              <a:t>ex:Height</a:t>
            </a:r>
            <a:r>
              <a:rPr lang="nl-NL" sz="1800" dirty="0"/>
              <a:t> ;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err="1"/>
              <a:t>bs:hasValueUnit</a:t>
            </a:r>
            <a:r>
              <a:rPr lang="nl-NL" sz="1800" dirty="0"/>
              <a:t> “2.40 m”^^cdt:length .</a:t>
            </a:r>
            <a:endParaRPr lang="en-US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6657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387-62E7-433C-AE2F-FE8C7D6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E53-0871-46BE-BC85-B2CF05B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done</a:t>
            </a:r>
            <a:r>
              <a:rPr lang="nl-NL" sz="1800" dirty="0"/>
              <a:t>!</a:t>
            </a:r>
            <a:endParaRPr lang="en-US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171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817" y="274638"/>
            <a:ext cx="8229600" cy="1143000"/>
          </a:xfrm>
        </p:spPr>
        <p:txBody>
          <a:bodyPr/>
          <a:lstStyle/>
          <a:p>
            <a:r>
              <a:rPr lang="en-GB" dirty="0"/>
              <a:t>Option 3 - Example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C9B399B-964B-4A74-96F1-3FE9D74CC225}"/>
              </a:ext>
            </a:extLst>
          </p:cNvPr>
          <p:cNvSpPr/>
          <p:nvPr/>
        </p:nvSpPr>
        <p:spPr>
          <a:xfrm>
            <a:off x="163223" y="486327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ex:Door_1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F6D4D72-C965-498A-9DE8-620904788D4C}"/>
              </a:ext>
            </a:extLst>
          </p:cNvPr>
          <p:cNvSpPr/>
          <p:nvPr/>
        </p:nvSpPr>
        <p:spPr>
          <a:xfrm>
            <a:off x="3315903" y="4869160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ex:Height_1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81C245A-2F8E-4204-B4F5-8E1B105735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603383" y="5583358"/>
            <a:ext cx="1712520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3CBFD3F-2085-4F2A-AB11-2289E011531A}"/>
              </a:ext>
            </a:extLst>
          </p:cNvPr>
          <p:cNvSpPr txBox="1"/>
          <p:nvPr/>
        </p:nvSpPr>
        <p:spPr>
          <a:xfrm>
            <a:off x="1689715" y="566413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bs:hasProperty</a:t>
            </a:r>
            <a:endParaRPr lang="en-GB" dirty="0"/>
          </a:p>
        </p:txBody>
      </p:sp>
      <p:sp>
        <p:nvSpPr>
          <p:cNvPr id="13" name="Ovaal 4">
            <a:extLst>
              <a:ext uri="{FF2B5EF4-FFF2-40B4-BE49-F238E27FC236}">
                <a16:creationId xmlns:a16="http://schemas.microsoft.com/office/drawing/2014/main" id="{E070CA79-0A5B-48B7-8735-59AE5A0F56BB}"/>
              </a:ext>
            </a:extLst>
          </p:cNvPr>
          <p:cNvSpPr/>
          <p:nvPr/>
        </p:nvSpPr>
        <p:spPr>
          <a:xfrm>
            <a:off x="6682435" y="486327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/>
              <a:t>“2.4 </a:t>
            </a:r>
            <a:r>
              <a:rPr lang="en-GB" dirty="0"/>
              <a:t>m”</a:t>
            </a:r>
          </a:p>
          <a:p>
            <a:pPr algn="ctr"/>
            <a:r>
              <a:rPr lang="en-GB" dirty="0"/>
              <a:t>^^cdt</a:t>
            </a:r>
            <a:r>
              <a:rPr lang="en-GB"/>
              <a:t>:length</a:t>
            </a:r>
            <a:endParaRPr lang="en-GB" dirty="0"/>
          </a:p>
        </p:txBody>
      </p:sp>
      <p:cxnSp>
        <p:nvCxnSpPr>
          <p:cNvPr id="14" name="Rechte verbindingslijn met pijl 3">
            <a:extLst>
              <a:ext uri="{FF2B5EF4-FFF2-40B4-BE49-F238E27FC236}">
                <a16:creationId xmlns:a16="http://schemas.microsoft.com/office/drawing/2014/main" id="{334ECA78-08F9-44AD-B5F6-BB70AC374D5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4756063" y="5583358"/>
            <a:ext cx="1926372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E9E617-518B-4AAA-BDAA-33DCC7EF0778}"/>
              </a:ext>
            </a:extLst>
          </p:cNvPr>
          <p:cNvCxnSpPr>
            <a:cxnSpLocks/>
            <a:stCxn id="5" idx="0"/>
            <a:endCxn id="34" idx="4"/>
          </p:cNvCxnSpPr>
          <p:nvPr/>
        </p:nvCxnSpPr>
        <p:spPr>
          <a:xfrm flipV="1">
            <a:off x="4035983" y="407707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kstvak 5">
            <a:extLst>
              <a:ext uri="{FF2B5EF4-FFF2-40B4-BE49-F238E27FC236}">
                <a16:creationId xmlns:a16="http://schemas.microsoft.com/office/drawing/2014/main" id="{012888D8-3C2F-4DB7-B6D6-BD179937BF71}"/>
              </a:ext>
            </a:extLst>
          </p:cNvPr>
          <p:cNvSpPr txBox="1"/>
          <p:nvPr/>
        </p:nvSpPr>
        <p:spPr>
          <a:xfrm>
            <a:off x="4035983" y="428506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33" name="Tekstvak 5">
            <a:extLst>
              <a:ext uri="{FF2B5EF4-FFF2-40B4-BE49-F238E27FC236}">
                <a16:creationId xmlns:a16="http://schemas.microsoft.com/office/drawing/2014/main" id="{3CEDF2A1-58EE-4749-A1B0-43A482FF893D}"/>
              </a:ext>
            </a:extLst>
          </p:cNvPr>
          <p:cNvSpPr txBox="1"/>
          <p:nvPr/>
        </p:nvSpPr>
        <p:spPr>
          <a:xfrm>
            <a:off x="4885347" y="5677792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bs:hasValueUnit</a:t>
            </a:r>
            <a:endParaRPr lang="en-GB" dirty="0"/>
          </a:p>
        </p:txBody>
      </p:sp>
      <p:sp>
        <p:nvSpPr>
          <p:cNvPr id="34" name="Ovaal 4">
            <a:extLst>
              <a:ext uri="{FF2B5EF4-FFF2-40B4-BE49-F238E27FC236}">
                <a16:creationId xmlns:a16="http://schemas.microsoft.com/office/drawing/2014/main" id="{E3AF97A7-441A-493F-9836-D69ACC060BBA}"/>
              </a:ext>
            </a:extLst>
          </p:cNvPr>
          <p:cNvSpPr/>
          <p:nvPr/>
        </p:nvSpPr>
        <p:spPr>
          <a:xfrm>
            <a:off x="3315903" y="2636912"/>
            <a:ext cx="1440160" cy="144016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/>
              <a:t>bs:Property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73FA5-E54B-48FA-8D09-70DF97D7744E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4545156" y="3956757"/>
            <a:ext cx="2376374" cy="112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al 4">
            <a:extLst>
              <a:ext uri="{FF2B5EF4-FFF2-40B4-BE49-F238E27FC236}">
                <a16:creationId xmlns:a16="http://schemas.microsoft.com/office/drawing/2014/main" id="{33546069-2399-490A-B8B4-482D896FFC0A}"/>
              </a:ext>
            </a:extLst>
          </p:cNvPr>
          <p:cNvSpPr/>
          <p:nvPr/>
        </p:nvSpPr>
        <p:spPr>
          <a:xfrm>
            <a:off x="4966231" y="1229968"/>
            <a:ext cx="1440160" cy="144016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/>
              <a:t>bs:Property</a:t>
            </a:r>
            <a:endParaRPr lang="en-GB" dirty="0"/>
          </a:p>
          <a:p>
            <a:pPr algn="ctr"/>
            <a:r>
              <a:rPr lang="en-GB" dirty="0"/>
              <a:t>Type</a:t>
            </a:r>
          </a:p>
        </p:txBody>
      </p:sp>
      <p:sp>
        <p:nvSpPr>
          <p:cNvPr id="22" name="Tekstvak 5">
            <a:extLst>
              <a:ext uri="{FF2B5EF4-FFF2-40B4-BE49-F238E27FC236}">
                <a16:creationId xmlns:a16="http://schemas.microsoft.com/office/drawing/2014/main" id="{2835B1FC-641A-4CD6-B3D8-07B04C1EA78F}"/>
              </a:ext>
            </a:extLst>
          </p:cNvPr>
          <p:cNvSpPr txBox="1"/>
          <p:nvPr/>
        </p:nvSpPr>
        <p:spPr>
          <a:xfrm rot="20085012">
            <a:off x="4905715" y="443023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bs:hasPropertyType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4A25F-B987-4120-8A2A-ABE27417BA3C}"/>
              </a:ext>
            </a:extLst>
          </p:cNvPr>
          <p:cNvSpPr txBox="1"/>
          <p:nvPr/>
        </p:nvSpPr>
        <p:spPr>
          <a:xfrm>
            <a:off x="222734" y="1958454"/>
            <a:ext cx="193206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:     ontology</a:t>
            </a:r>
          </a:p>
          <a:p>
            <a:r>
              <a:rPr lang="en-GB" b="1" dirty="0"/>
              <a:t>Black</a:t>
            </a:r>
            <a:r>
              <a:rPr lang="en-GB" dirty="0"/>
              <a:t>:  data</a:t>
            </a:r>
          </a:p>
          <a:p>
            <a:r>
              <a:rPr lang="en-GB" b="1" dirty="0">
                <a:solidFill>
                  <a:srgbClr val="00B050"/>
                </a:solidFill>
              </a:rPr>
              <a:t>Green</a:t>
            </a:r>
            <a:r>
              <a:rPr lang="en-GB" dirty="0"/>
              <a:t>: in between</a:t>
            </a:r>
          </a:p>
        </p:txBody>
      </p:sp>
      <p:sp>
        <p:nvSpPr>
          <p:cNvPr id="19" name="Ovaal 4">
            <a:extLst>
              <a:ext uri="{FF2B5EF4-FFF2-40B4-BE49-F238E27FC236}">
                <a16:creationId xmlns:a16="http://schemas.microsoft.com/office/drawing/2014/main" id="{0B4F3816-1F1C-40FA-9150-86EDFE0820AC}"/>
              </a:ext>
            </a:extLst>
          </p:cNvPr>
          <p:cNvSpPr/>
          <p:nvPr/>
        </p:nvSpPr>
        <p:spPr>
          <a:xfrm>
            <a:off x="6710623" y="2727504"/>
            <a:ext cx="1440160" cy="144016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/>
              <a:t>ex:Height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9573F-88CF-42B2-8CF8-FB9D2D8A6162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 flipH="1" flipV="1">
            <a:off x="6195484" y="2459221"/>
            <a:ext cx="726046" cy="47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5">
            <a:extLst>
              <a:ext uri="{FF2B5EF4-FFF2-40B4-BE49-F238E27FC236}">
                <a16:creationId xmlns:a16="http://schemas.microsoft.com/office/drawing/2014/main" id="{D0C75CC5-B571-4F5E-A9F3-7879C195018F}"/>
              </a:ext>
            </a:extLst>
          </p:cNvPr>
          <p:cNvSpPr txBox="1"/>
          <p:nvPr/>
        </p:nvSpPr>
        <p:spPr>
          <a:xfrm>
            <a:off x="6449625" y="2348067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b="0" dirty="0">
                <a:solidFill>
                  <a:schemeClr val="tx1"/>
                </a:solidFill>
              </a:rPr>
              <a:t>rdf:type</a:t>
            </a:r>
          </a:p>
        </p:txBody>
      </p:sp>
      <p:sp>
        <p:nvSpPr>
          <p:cNvPr id="25" name="Ovaal 4">
            <a:extLst>
              <a:ext uri="{FF2B5EF4-FFF2-40B4-BE49-F238E27FC236}">
                <a16:creationId xmlns:a16="http://schemas.microsoft.com/office/drawing/2014/main" id="{426E515A-3E4E-4538-A794-0F197153898D}"/>
              </a:ext>
            </a:extLst>
          </p:cNvPr>
          <p:cNvSpPr/>
          <p:nvPr/>
        </p:nvSpPr>
        <p:spPr>
          <a:xfrm>
            <a:off x="6732240" y="423200"/>
            <a:ext cx="1440160" cy="144016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cdt:length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C32022-567A-4CC3-AE83-93D1A6953AEA}"/>
              </a:ext>
            </a:extLst>
          </p:cNvPr>
          <p:cNvCxnSpPr>
            <a:cxnSpLocks/>
            <a:stCxn id="19" idx="0"/>
            <a:endCxn id="25" idx="4"/>
          </p:cNvCxnSpPr>
          <p:nvPr/>
        </p:nvCxnSpPr>
        <p:spPr>
          <a:xfrm flipV="1">
            <a:off x="7430703" y="1863360"/>
            <a:ext cx="21617" cy="86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vak 5">
            <a:extLst>
              <a:ext uri="{FF2B5EF4-FFF2-40B4-BE49-F238E27FC236}">
                <a16:creationId xmlns:a16="http://schemas.microsoft.com/office/drawing/2014/main" id="{40E796BC-55C5-4345-9190-9EC8426CE5DE}"/>
              </a:ext>
            </a:extLst>
          </p:cNvPr>
          <p:cNvSpPr txBox="1"/>
          <p:nvPr/>
        </p:nvSpPr>
        <p:spPr>
          <a:xfrm>
            <a:off x="7489596" y="2110766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bs:hasQuantity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4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387-62E7-433C-AE2F-FE8C7D6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3: 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E53-0871-46BE-BC85-B2CF05B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ex:Height</a:t>
            </a:r>
            <a:r>
              <a:rPr lang="en-GB" sz="1800" dirty="0"/>
              <a:t> rdf:type </a:t>
            </a:r>
            <a:r>
              <a:rPr lang="en-GB" sz="1800" dirty="0" err="1"/>
              <a:t>bs:PropertyType</a:t>
            </a:r>
            <a:r>
              <a:rPr lang="en-GB" sz="1800" dirty="0"/>
              <a:t>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bs:hasQuantity</a:t>
            </a:r>
            <a:r>
              <a:rPr lang="en-GB" sz="1800" dirty="0"/>
              <a:t> cdt:length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ex:Door_1 rdf:type ex :Door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bs:hasProperty</a:t>
            </a:r>
            <a:r>
              <a:rPr lang="en-GB" sz="1800" dirty="0"/>
              <a:t> ex:Height_1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nl-NL" sz="1800" dirty="0"/>
              <a:t>ex:Height_1 rdf:type </a:t>
            </a:r>
            <a:r>
              <a:rPr lang="nl-NL" sz="1800" dirty="0" err="1"/>
              <a:t>bs:Property</a:t>
            </a:r>
            <a:r>
              <a:rPr lang="nl-NL" sz="1800" dirty="0"/>
              <a:t> ;</a:t>
            </a:r>
          </a:p>
          <a:p>
            <a:pPr marL="0" indent="0">
              <a:buNone/>
            </a:pPr>
            <a:r>
              <a:rPr lang="nl-NL" sz="1800" dirty="0"/>
              <a:t>  	</a:t>
            </a:r>
            <a:r>
              <a:rPr lang="nl-NL" sz="1800" dirty="0" err="1"/>
              <a:t>bs:hasPropertyType</a:t>
            </a:r>
            <a:r>
              <a:rPr lang="nl-NL" sz="1800" dirty="0"/>
              <a:t> </a:t>
            </a:r>
            <a:r>
              <a:rPr lang="nl-NL" sz="1800" dirty="0" err="1"/>
              <a:t>ex:Height</a:t>
            </a:r>
            <a:r>
              <a:rPr lang="nl-NL" sz="1800" dirty="0"/>
              <a:t> ;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err="1"/>
              <a:t>bs:hasValueUnit</a:t>
            </a:r>
            <a:r>
              <a:rPr lang="nl-NL" sz="1800" dirty="0"/>
              <a:t> “2.40 m”^^cdt:length .</a:t>
            </a:r>
            <a:endParaRPr lang="en-US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290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7D54-C3E9-4D01-8EF5-EE56212F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3: Property Type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90AA-6BDC-4E4B-BDF9-90C61CA9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628650" indent="-571500"/>
            <a:r>
              <a:rPr lang="en-GB" dirty="0"/>
              <a:t>Added</a:t>
            </a:r>
          </a:p>
          <a:p>
            <a:pPr lvl="1"/>
            <a:r>
              <a:rPr lang="en-GB" dirty="0" err="1"/>
              <a:t>PropertyTypeGroup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memberOfPropertyTypeGroup</a:t>
            </a:r>
            <a:r>
              <a:rPr lang="en-GB" dirty="0"/>
              <a:t> object property</a:t>
            </a:r>
          </a:p>
          <a:p>
            <a:pPr lvl="1"/>
            <a:r>
              <a:rPr lang="en-GB" dirty="0" err="1"/>
              <a:t>hasPropertyTypeGroup</a:t>
            </a:r>
            <a:r>
              <a:rPr lang="en-GB" dirty="0"/>
              <a:t> object property</a:t>
            </a:r>
          </a:p>
          <a:p>
            <a:pPr lvl="2"/>
            <a:endParaRPr lang="en-GB" dirty="0"/>
          </a:p>
          <a:p>
            <a:r>
              <a:rPr lang="en-GB" dirty="0"/>
              <a:t>Property grouping implicit via type-level</a:t>
            </a:r>
          </a:p>
        </p:txBody>
      </p:sp>
    </p:spTree>
    <p:extLst>
      <p:ext uri="{BB962C8B-B14F-4D97-AF65-F5344CB8AC3E}">
        <p14:creationId xmlns:p14="http://schemas.microsoft.com/office/powerpoint/2010/main" val="41182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Semantic Resource: OPM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CC82752-991A-44EA-B935-3221AB89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645069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Ontology for Property Management (OPM)</a:t>
            </a:r>
          </a:p>
          <a:p>
            <a:pPr lvl="1"/>
            <a:r>
              <a:rPr lang="en-GB" dirty="0"/>
              <a:t>Based on paper “OPM, An Ontology for describing properties that evolve over time”, Mads </a:t>
            </a:r>
            <a:r>
              <a:rPr lang="en-GB" dirty="0" err="1"/>
              <a:t>Holten</a:t>
            </a:r>
            <a:r>
              <a:rPr lang="en-GB" dirty="0"/>
              <a:t> Rasmussen (DTU), Maxime Lefrançois (Uni Lyon), Mathias Bonduel (KU Leuven), Christian Anker </a:t>
            </a:r>
            <a:r>
              <a:rPr lang="en-GB" dirty="0" err="1"/>
              <a:t>Hviid</a:t>
            </a:r>
            <a:r>
              <a:rPr lang="en-GB" dirty="0"/>
              <a:t> (DTU) &amp; Jan </a:t>
            </a:r>
            <a:r>
              <a:rPr lang="en-GB" dirty="0" err="1"/>
              <a:t>Karlshøj</a:t>
            </a:r>
            <a:r>
              <a:rPr lang="en-GB" dirty="0"/>
              <a:t> (DTU)</a:t>
            </a:r>
          </a:p>
          <a:p>
            <a:endParaRPr lang="en-GB" dirty="0"/>
          </a:p>
          <a:p>
            <a:r>
              <a:rPr lang="en-GB" dirty="0"/>
              <a:t>Context:</a:t>
            </a:r>
          </a:p>
          <a:p>
            <a:pPr lvl="1"/>
            <a:r>
              <a:rPr lang="en-GB" dirty="0"/>
              <a:t>World Wide Web Consortium (W3C)</a:t>
            </a:r>
          </a:p>
          <a:p>
            <a:pPr lvl="2"/>
            <a:r>
              <a:rPr lang="en-GB" dirty="0"/>
              <a:t>Linked Building Data (LBD) Community/Working Group (CG/WG)</a:t>
            </a:r>
          </a:p>
          <a:p>
            <a:endParaRPr lang="en-GB" dirty="0"/>
          </a:p>
          <a:p>
            <a:r>
              <a:rPr lang="en-GB" dirty="0"/>
              <a:t>Dependencies (currently) on other resources</a:t>
            </a:r>
          </a:p>
          <a:p>
            <a:pPr lvl="1"/>
            <a:r>
              <a:rPr lang="en-GB" dirty="0"/>
              <a:t>CDT/UCUM, SEAS, schema.org ontologies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8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387-62E7-433C-AE2F-FE8C7D6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Option3: </a:t>
            </a:r>
            <a:r>
              <a:rPr lang="en-GB" dirty="0">
                <a:solidFill>
                  <a:srgbClr val="00B050"/>
                </a:solidFill>
              </a:rPr>
              <a:t>Extended</a:t>
            </a:r>
            <a:r>
              <a:rPr lang="en-GB" dirty="0"/>
              <a:t> 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7E53-0871-46BE-BC85-B2CF05B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 err="1"/>
              <a:t>ex:Height</a:t>
            </a:r>
            <a:r>
              <a:rPr lang="en-GB" sz="1800" dirty="0"/>
              <a:t> rdf:type </a:t>
            </a:r>
            <a:r>
              <a:rPr lang="en-GB" sz="1800" dirty="0" err="1"/>
              <a:t>bs:PropertyType</a:t>
            </a:r>
            <a:r>
              <a:rPr lang="en-GB" sz="1800" dirty="0"/>
              <a:t>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bs:hasQuantity</a:t>
            </a:r>
            <a:r>
              <a:rPr lang="en-GB" sz="1800" dirty="0"/>
              <a:t> cdt:length .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B050"/>
                </a:solidFill>
              </a:rPr>
              <a:t>ex:ClearOpeningHeight</a:t>
            </a:r>
            <a:r>
              <a:rPr lang="en-GB" sz="1800" dirty="0">
                <a:solidFill>
                  <a:srgbClr val="00B050"/>
                </a:solidFill>
              </a:rPr>
              <a:t> rdf:type </a:t>
            </a:r>
            <a:r>
              <a:rPr lang="en-GB" sz="1800" dirty="0" err="1">
                <a:solidFill>
                  <a:srgbClr val="00B050"/>
                </a:solidFill>
              </a:rPr>
              <a:t>bs:PropertyType</a:t>
            </a:r>
            <a:r>
              <a:rPr lang="en-GB" sz="1800" dirty="0">
                <a:solidFill>
                  <a:srgbClr val="00B050"/>
                </a:solidFill>
              </a:rPr>
              <a:t> 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	rdfs:subClassOf </a:t>
            </a:r>
            <a:r>
              <a:rPr lang="en-GB" sz="1800" dirty="0" err="1">
                <a:solidFill>
                  <a:srgbClr val="00B050"/>
                </a:solidFill>
              </a:rPr>
              <a:t>ex:Height</a:t>
            </a:r>
            <a:r>
              <a:rPr lang="en-GB" sz="1800" dirty="0">
                <a:solidFill>
                  <a:srgbClr val="00B050"/>
                </a:solidFill>
              </a:rPr>
              <a:t> 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	</a:t>
            </a:r>
            <a:r>
              <a:rPr lang="en-GB" sz="1800" dirty="0" err="1">
                <a:solidFill>
                  <a:srgbClr val="00B050"/>
                </a:solidFill>
              </a:rPr>
              <a:t>bs:isMemberOfPropertyTypeGroup</a:t>
            </a:r>
            <a:r>
              <a:rPr lang="en-GB" sz="1800" dirty="0">
                <a:solidFill>
                  <a:srgbClr val="00B050"/>
                </a:solidFill>
              </a:rPr>
              <a:t> </a:t>
            </a:r>
            <a:r>
              <a:rPr lang="en-GB" sz="1800" dirty="0" err="1">
                <a:solidFill>
                  <a:srgbClr val="00B050"/>
                </a:solidFill>
              </a:rPr>
              <a:t>ex:WindowGeometricProperties</a:t>
            </a:r>
            <a:r>
              <a:rPr lang="en-GB" sz="1800" dirty="0">
                <a:solidFill>
                  <a:srgbClr val="00B050"/>
                </a:solidFill>
              </a:rPr>
              <a:t> .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B050"/>
                </a:solidFill>
              </a:rPr>
              <a:t>ex:WindowGeometricProperties</a:t>
            </a:r>
            <a:r>
              <a:rPr lang="en-GB" sz="1800" dirty="0">
                <a:solidFill>
                  <a:srgbClr val="00B050"/>
                </a:solidFill>
              </a:rPr>
              <a:t> rdf:type </a:t>
            </a:r>
            <a:r>
              <a:rPr lang="en-GB" sz="1800" dirty="0" err="1">
                <a:solidFill>
                  <a:srgbClr val="00B050"/>
                </a:solidFill>
              </a:rPr>
              <a:t>bs:PropertyTypeGroup</a:t>
            </a:r>
            <a:r>
              <a:rPr lang="en-GB" sz="1800" dirty="0">
                <a:solidFill>
                  <a:srgbClr val="00B050"/>
                </a:solidFill>
              </a:rPr>
              <a:t>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ex:Door_1 rdf:type ex :Door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B050"/>
                </a:solidFill>
              </a:rPr>
              <a:t>rdfs:subClassOf </a:t>
            </a:r>
            <a:r>
              <a:rPr lang="en-GB" sz="1800" dirty="0" err="1">
                <a:solidFill>
                  <a:srgbClr val="00B050"/>
                </a:solidFill>
              </a:rPr>
              <a:t>bs:PhysicalObject</a:t>
            </a:r>
            <a:r>
              <a:rPr lang="en-GB" sz="1800" dirty="0">
                <a:solidFill>
                  <a:srgbClr val="00B050"/>
                </a:solidFill>
              </a:rPr>
              <a:t>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bs:hasProperty</a:t>
            </a:r>
            <a:r>
              <a:rPr lang="en-GB" sz="1800" dirty="0"/>
              <a:t> ex:ClearOpeningHeight_1 .</a:t>
            </a:r>
          </a:p>
          <a:p>
            <a:pPr marL="0" indent="0">
              <a:buNone/>
            </a:pPr>
            <a:r>
              <a:rPr lang="nl-NL" sz="1800" dirty="0"/>
              <a:t>ex:Height_1 rdf:type </a:t>
            </a:r>
            <a:r>
              <a:rPr lang="nl-NL" sz="1800" dirty="0" err="1"/>
              <a:t>bs:Property</a:t>
            </a:r>
            <a:r>
              <a:rPr lang="nl-NL" sz="1800" dirty="0"/>
              <a:t> ;</a:t>
            </a:r>
          </a:p>
          <a:p>
            <a:pPr marL="0" indent="0">
              <a:buNone/>
            </a:pPr>
            <a:r>
              <a:rPr lang="nl-NL" sz="1800" dirty="0"/>
              <a:t>  	</a:t>
            </a:r>
            <a:r>
              <a:rPr lang="nl-NL" sz="1800" dirty="0" err="1"/>
              <a:t>bs:hasPropertyType</a:t>
            </a:r>
            <a:r>
              <a:rPr lang="nl-NL" sz="1800" dirty="0"/>
              <a:t> </a:t>
            </a:r>
            <a:r>
              <a:rPr lang="nl-NL" sz="1800" dirty="0" err="1"/>
              <a:t>ex:ClearOpeningHeight</a:t>
            </a:r>
            <a:r>
              <a:rPr lang="nl-NL" sz="1800" dirty="0"/>
              <a:t> ;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err="1"/>
              <a:t>bs:hasValueUnit</a:t>
            </a:r>
            <a:r>
              <a:rPr lang="nl-NL" sz="1800" dirty="0"/>
              <a:t> “2.40 m”^^cdt:length 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err="1">
                <a:solidFill>
                  <a:srgbClr val="00B050"/>
                </a:solidFill>
              </a:rPr>
              <a:t>bs:hasValue</a:t>
            </a:r>
            <a:r>
              <a:rPr lang="en-US" sz="1800" dirty="0">
                <a:solidFill>
                  <a:srgbClr val="00B050"/>
                </a:solidFill>
              </a:rPr>
              <a:t> "2.40"^^</a:t>
            </a:r>
            <a:r>
              <a:rPr lang="en-US" sz="1800" dirty="0" err="1">
                <a:solidFill>
                  <a:srgbClr val="00B050"/>
                </a:solidFill>
              </a:rPr>
              <a:t>xsd:decimal</a:t>
            </a:r>
            <a:r>
              <a:rPr lang="en-US" sz="1800" dirty="0">
                <a:solidFill>
                  <a:srgbClr val="00B050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	</a:t>
            </a:r>
            <a:r>
              <a:rPr lang="en-US" sz="1800" dirty="0" err="1">
                <a:solidFill>
                  <a:srgbClr val="00B050"/>
                </a:solidFill>
              </a:rPr>
              <a:t>bs:hasUnit</a:t>
            </a:r>
            <a:r>
              <a:rPr lang="en-US" sz="1800" dirty="0">
                <a:solidFill>
                  <a:srgbClr val="00B050"/>
                </a:solidFill>
              </a:rPr>
              <a:t> "m"^^xsd:string 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1031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21D4-53A2-4B06-AFD1-A923877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8965-A560-46D6-A55F-87E6A65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approach to be discussed and decided at W3C LBD</a:t>
            </a:r>
          </a:p>
          <a:p>
            <a:r>
              <a:rPr lang="en-GB" dirty="0"/>
              <a:t>White paper to be written over Summer 2019</a:t>
            </a:r>
          </a:p>
          <a:p>
            <a:r>
              <a:rPr lang="en-GB" dirty="0"/>
              <a:t>Harmonized way for</a:t>
            </a:r>
          </a:p>
          <a:p>
            <a:pPr lvl="1"/>
            <a:r>
              <a:rPr lang="en-GB" dirty="0"/>
              <a:t>W3C LBD</a:t>
            </a:r>
          </a:p>
          <a:p>
            <a:pPr lvl="1"/>
            <a:r>
              <a:rPr lang="en-GB" dirty="0"/>
              <a:t>CEN TC442</a:t>
            </a:r>
          </a:p>
          <a:p>
            <a:pPr lvl="1"/>
            <a:r>
              <a:rPr lang="en-GB" dirty="0"/>
              <a:t>bSI LDWG</a:t>
            </a:r>
          </a:p>
          <a:p>
            <a:r>
              <a:rPr lang="en-GB" dirty="0"/>
              <a:t>Combined with ‘Product’ modelling patterns?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59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property forms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CC82752-991A-44EA-B935-3221AB89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Numerical datatype properties like ‘height’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Lexical datatype properties like ‘</a:t>
            </a:r>
            <a:r>
              <a:rPr lang="en-GB" dirty="0" err="1"/>
              <a:t>materialType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In short: Quantities &amp; Qualities</a:t>
            </a:r>
          </a:p>
          <a:p>
            <a:endParaRPr lang="en-GB" dirty="0"/>
          </a:p>
          <a:p>
            <a:r>
              <a:rPr lang="en-GB" dirty="0"/>
              <a:t>i.e. ‘height’ having a </a:t>
            </a:r>
            <a:r>
              <a:rPr lang="en-GB" u="sng" dirty="0"/>
              <a:t>value</a:t>
            </a:r>
            <a:r>
              <a:rPr lang="en-GB" dirty="0"/>
              <a:t> scaled according to some unit of measure, related to some base or derived quantity kind, </a:t>
            </a:r>
          </a:p>
          <a:p>
            <a:r>
              <a:rPr lang="en-GB" dirty="0"/>
              <a:t>i.e. ‘</a:t>
            </a:r>
            <a:r>
              <a:rPr lang="en-GB" dirty="0" err="1"/>
              <a:t>materialType</a:t>
            </a:r>
            <a:r>
              <a:rPr lang="en-GB" dirty="0"/>
              <a:t>’ having a </a:t>
            </a:r>
            <a:r>
              <a:rPr lang="en-GB" u="sng" dirty="0"/>
              <a:t>reference</a:t>
            </a:r>
            <a:r>
              <a:rPr lang="en-GB" dirty="0"/>
              <a:t> to some allowed (reference) instance as enumeration item</a:t>
            </a:r>
          </a:p>
        </p:txBody>
      </p:sp>
    </p:spTree>
    <p:extLst>
      <p:ext uri="{BB962C8B-B14F-4D97-AF65-F5344CB8AC3E}">
        <p14:creationId xmlns:p14="http://schemas.microsoft.com/office/powerpoint/2010/main" val="16891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OPM Complexity Levels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CC82752-991A-44EA-B935-3221AB89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Level L1: simplest, no objectification</a:t>
            </a:r>
          </a:p>
          <a:p>
            <a:pPr lvl="1"/>
            <a:r>
              <a:rPr lang="en-GB" sz="1600" dirty="0"/>
              <a:t>Used by this standard for simple properties</a:t>
            </a:r>
          </a:p>
          <a:p>
            <a:pPr lvl="1"/>
            <a:endParaRPr lang="en-GB" sz="1600" dirty="0"/>
          </a:p>
          <a:p>
            <a:r>
              <a:rPr lang="en-GB" sz="2000" dirty="0"/>
              <a:t>Level L2: more complex: one time objectification</a:t>
            </a:r>
          </a:p>
          <a:p>
            <a:pPr lvl="1"/>
            <a:r>
              <a:rPr lang="en-GB" sz="1600" dirty="0"/>
              <a:t>Good for explicit units, values (not WKT) or other metadata on property/value assignment</a:t>
            </a:r>
          </a:p>
          <a:p>
            <a:pPr lvl="1"/>
            <a:r>
              <a:rPr lang="en-GB" sz="1600" dirty="0"/>
              <a:t>Used by this standard for complex properties</a:t>
            </a:r>
          </a:p>
          <a:p>
            <a:pPr lvl="1"/>
            <a:endParaRPr lang="en-GB" sz="1600" dirty="0"/>
          </a:p>
          <a:p>
            <a:r>
              <a:rPr lang="en-GB" sz="2000" dirty="0"/>
              <a:t>Level L3: even more complex: double objectification</a:t>
            </a:r>
          </a:p>
          <a:p>
            <a:pPr lvl="1"/>
            <a:r>
              <a:rPr lang="en-GB" sz="1600" dirty="0"/>
              <a:t>Good for separate metadata on property assignment and metadata on value assignment</a:t>
            </a:r>
          </a:p>
          <a:p>
            <a:pPr lvl="1"/>
            <a:endParaRPr lang="en-GB" sz="1600" dirty="0"/>
          </a:p>
          <a:p>
            <a:r>
              <a:rPr lang="en-GB" sz="2000" dirty="0"/>
              <a:t>You can choose, or you can combine</a:t>
            </a:r>
          </a:p>
          <a:p>
            <a:r>
              <a:rPr lang="en-GB" sz="2000" dirty="0"/>
              <a:t>L1 can be derived from L2 can be derived from L3, with data loss (when not combined)</a:t>
            </a:r>
          </a:p>
          <a:p>
            <a:r>
              <a:rPr lang="en-GB" sz="2000" dirty="0"/>
              <a:t>Several options to keep combined levels ‘in sync’ (i.e. via standard SPARQL Query)</a:t>
            </a:r>
          </a:p>
          <a:p>
            <a:r>
              <a:rPr lang="en-US" sz="2000" dirty="0"/>
              <a:t>Values in all cases represented as Well Known Text (WKT) strings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378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L1 - graphically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C9B399B-964B-4A74-96F1-3FE9D74CC225}"/>
              </a:ext>
            </a:extLst>
          </p:cNvPr>
          <p:cNvSpPr/>
          <p:nvPr/>
        </p:nvSpPr>
        <p:spPr>
          <a:xfrm>
            <a:off x="1763688" y="2204864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:Door_1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F6D4D72-C965-498A-9DE8-620904788D4C}"/>
              </a:ext>
            </a:extLst>
          </p:cNvPr>
          <p:cNvSpPr/>
          <p:nvPr/>
        </p:nvSpPr>
        <p:spPr>
          <a:xfrm>
            <a:off x="6269222" y="1412776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“2.4 m”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81C245A-2F8E-4204-B4F5-8E1B105735BC}"/>
              </a:ext>
            </a:extLst>
          </p:cNvPr>
          <p:cNvCxnSpPr>
            <a:cxnSpLocks/>
            <a:stCxn id="2" idx="7"/>
            <a:endCxn id="5" idx="2"/>
          </p:cNvCxnSpPr>
          <p:nvPr/>
        </p:nvCxnSpPr>
        <p:spPr>
          <a:xfrm flipV="1">
            <a:off x="2992941" y="2132856"/>
            <a:ext cx="3276281" cy="28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3CBFD3F-2085-4F2A-AB11-2289E011531A}"/>
              </a:ext>
            </a:extLst>
          </p:cNvPr>
          <p:cNvSpPr txBox="1"/>
          <p:nvPr/>
        </p:nvSpPr>
        <p:spPr>
          <a:xfrm rot="21172010">
            <a:off x="4220327" y="191090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height</a:t>
            </a:r>
          </a:p>
        </p:txBody>
      </p:sp>
      <p:sp>
        <p:nvSpPr>
          <p:cNvPr id="9" name="Ovaal 4">
            <a:extLst>
              <a:ext uri="{FF2B5EF4-FFF2-40B4-BE49-F238E27FC236}">
                <a16:creationId xmlns:a16="http://schemas.microsoft.com/office/drawing/2014/main" id="{2854DB37-385B-4B4D-B492-175D6428AB85}"/>
              </a:ext>
            </a:extLst>
          </p:cNvPr>
          <p:cNvSpPr/>
          <p:nvPr/>
        </p:nvSpPr>
        <p:spPr>
          <a:xfrm>
            <a:off x="6269222" y="3140968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:Wood</a:t>
            </a:r>
          </a:p>
        </p:txBody>
      </p:sp>
      <p:cxnSp>
        <p:nvCxnSpPr>
          <p:cNvPr id="10" name="Rechte verbindingslijn met pijl 3">
            <a:extLst>
              <a:ext uri="{FF2B5EF4-FFF2-40B4-BE49-F238E27FC236}">
                <a16:creationId xmlns:a16="http://schemas.microsoft.com/office/drawing/2014/main" id="{D317EA07-A0B7-431E-8CB7-FD06DE6CD7BE}"/>
              </a:ext>
            </a:extLst>
          </p:cNvPr>
          <p:cNvCxnSpPr>
            <a:cxnSpLocks/>
            <a:stCxn id="2" idx="5"/>
            <a:endCxn id="9" idx="2"/>
          </p:cNvCxnSpPr>
          <p:nvPr/>
        </p:nvCxnSpPr>
        <p:spPr>
          <a:xfrm>
            <a:off x="2992941" y="3434117"/>
            <a:ext cx="3276281" cy="4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5">
            <a:extLst>
              <a:ext uri="{FF2B5EF4-FFF2-40B4-BE49-F238E27FC236}">
                <a16:creationId xmlns:a16="http://schemas.microsoft.com/office/drawing/2014/main" id="{54B77E71-7BC6-4A25-B3A1-DE1D0F095950}"/>
              </a:ext>
            </a:extLst>
          </p:cNvPr>
          <p:cNvSpPr txBox="1"/>
          <p:nvPr/>
        </p:nvSpPr>
        <p:spPr>
          <a:xfrm rot="443181">
            <a:off x="4156687" y="3661933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materialType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FBBDF-EBC5-4E9E-9765-EAA9171AEAF8}"/>
              </a:ext>
            </a:extLst>
          </p:cNvPr>
          <p:cNvSpPr txBox="1"/>
          <p:nvPr/>
        </p:nvSpPr>
        <p:spPr>
          <a:xfrm>
            <a:off x="749208" y="1647520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SomeFeatureOfInterest</a:t>
            </a:r>
            <a:r>
              <a:rPr lang="en-GB" b="1" dirty="0"/>
              <a:t> (</a:t>
            </a:r>
            <a:r>
              <a:rPr lang="en-GB" b="1" dirty="0" err="1"/>
              <a:t>FoI</a:t>
            </a:r>
            <a:r>
              <a:rPr lang="en-GB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A9D53-7038-4F3B-84C7-59B2695B38CD}"/>
              </a:ext>
            </a:extLst>
          </p:cNvPr>
          <p:cNvSpPr txBox="1"/>
          <p:nvPr/>
        </p:nvSpPr>
        <p:spPr>
          <a:xfrm>
            <a:off x="7896889" y="184656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Some</a:t>
            </a:r>
          </a:p>
          <a:p>
            <a:r>
              <a:rPr lang="en-GB" b="1" dirty="0"/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68A27-FC77-47C1-A507-9D4FE3B35A20}"/>
              </a:ext>
            </a:extLst>
          </p:cNvPr>
          <p:cNvSpPr txBox="1"/>
          <p:nvPr/>
        </p:nvSpPr>
        <p:spPr>
          <a:xfrm>
            <a:off x="4652575" y="2596246"/>
            <a:ext cx="102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Some</a:t>
            </a:r>
          </a:p>
          <a:p>
            <a:r>
              <a:rPr lang="en-GB" b="1" dirty="0"/>
              <a:t>Property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6D410-04B9-43D6-AE20-8C29B0DB76CE}"/>
              </a:ext>
            </a:extLst>
          </p:cNvPr>
          <p:cNvSpPr/>
          <p:nvPr/>
        </p:nvSpPr>
        <p:spPr>
          <a:xfrm>
            <a:off x="7896889" y="3573016"/>
            <a:ext cx="1139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Some</a:t>
            </a:r>
          </a:p>
          <a:p>
            <a:r>
              <a:rPr lang="en-GB" b="1" dirty="0"/>
              <a:t>Reference</a:t>
            </a:r>
          </a:p>
        </p:txBody>
      </p:sp>
      <p:sp>
        <p:nvSpPr>
          <p:cNvPr id="16" name="Ovaal 1">
            <a:extLst>
              <a:ext uri="{FF2B5EF4-FFF2-40B4-BE49-F238E27FC236}">
                <a16:creationId xmlns:a16="http://schemas.microsoft.com/office/drawing/2014/main" id="{509D2293-8236-4AFE-81B5-F8EF2FA0E71F}"/>
              </a:ext>
            </a:extLst>
          </p:cNvPr>
          <p:cNvSpPr/>
          <p:nvPr/>
        </p:nvSpPr>
        <p:spPr>
          <a:xfrm>
            <a:off x="1763336" y="5157192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</a:t>
            </a:r>
          </a:p>
        </p:txBody>
      </p:sp>
      <p:cxnSp>
        <p:nvCxnSpPr>
          <p:cNvPr id="17" name="Rechte verbindingslijn met pijl 3">
            <a:extLst>
              <a:ext uri="{FF2B5EF4-FFF2-40B4-BE49-F238E27FC236}">
                <a16:creationId xmlns:a16="http://schemas.microsoft.com/office/drawing/2014/main" id="{E35695F2-8AF2-431C-84E4-56471E2AC893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flipH="1">
            <a:off x="2483416" y="3645024"/>
            <a:ext cx="35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kstvak 5">
            <a:extLst>
              <a:ext uri="{FF2B5EF4-FFF2-40B4-BE49-F238E27FC236}">
                <a16:creationId xmlns:a16="http://schemas.microsoft.com/office/drawing/2014/main" id="{8D359689-4FC7-4D51-A7CB-C26ED57563E9}"/>
              </a:ext>
            </a:extLst>
          </p:cNvPr>
          <p:cNvSpPr txBox="1"/>
          <p:nvPr/>
        </p:nvSpPr>
        <p:spPr>
          <a:xfrm>
            <a:off x="1548480" y="409802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18" name="Ovaal 4">
            <a:extLst>
              <a:ext uri="{FF2B5EF4-FFF2-40B4-BE49-F238E27FC236}">
                <a16:creationId xmlns:a16="http://schemas.microsoft.com/office/drawing/2014/main" id="{C8E15014-6789-402B-8672-B990070CACC9}"/>
              </a:ext>
            </a:extLst>
          </p:cNvPr>
          <p:cNvSpPr/>
          <p:nvPr/>
        </p:nvSpPr>
        <p:spPr>
          <a:xfrm>
            <a:off x="6269222" y="5157192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:Material</a:t>
            </a:r>
          </a:p>
          <a:p>
            <a:pPr algn="ctr"/>
            <a:r>
              <a:rPr lang="en-GB" dirty="0"/>
              <a:t>Type</a:t>
            </a:r>
          </a:p>
        </p:txBody>
      </p:sp>
      <p:cxnSp>
        <p:nvCxnSpPr>
          <p:cNvPr id="21" name="Rechte verbindingslijn met pijl 3">
            <a:extLst>
              <a:ext uri="{FF2B5EF4-FFF2-40B4-BE49-F238E27FC236}">
                <a16:creationId xmlns:a16="http://schemas.microsoft.com/office/drawing/2014/main" id="{E6F7867B-75E7-4ABE-B87F-3CE868DC4227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>
            <a:off x="6989302" y="458112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5">
            <a:extLst>
              <a:ext uri="{FF2B5EF4-FFF2-40B4-BE49-F238E27FC236}">
                <a16:creationId xmlns:a16="http://schemas.microsoft.com/office/drawing/2014/main" id="{F62C955F-F221-441A-B6C2-3632B771493F}"/>
              </a:ext>
            </a:extLst>
          </p:cNvPr>
          <p:cNvSpPr txBox="1"/>
          <p:nvPr/>
        </p:nvSpPr>
        <p:spPr>
          <a:xfrm>
            <a:off x="6064545" y="466390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30AE5-BE4B-4C88-835B-6FD806F68B8A}"/>
              </a:ext>
            </a:extLst>
          </p:cNvPr>
          <p:cNvSpPr txBox="1"/>
          <p:nvPr/>
        </p:nvSpPr>
        <p:spPr>
          <a:xfrm>
            <a:off x="3773415" y="4869160"/>
            <a:ext cx="159716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:   ontology</a:t>
            </a:r>
          </a:p>
          <a:p>
            <a:r>
              <a:rPr lang="en-GB" b="1" dirty="0"/>
              <a:t>Black</a:t>
            </a:r>
            <a:r>
              <a:rPr lang="en-GB" dirty="0"/>
              <a:t>: data</a:t>
            </a:r>
          </a:p>
        </p:txBody>
      </p:sp>
    </p:spTree>
    <p:extLst>
      <p:ext uri="{BB962C8B-B14F-4D97-AF65-F5344CB8AC3E}">
        <p14:creationId xmlns:p14="http://schemas.microsoft.com/office/powerpoint/2010/main" val="26961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462E-45A5-40F0-B8B3-430DBC94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L1 – in OWL/Turtle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390-4324-47E7-BB6B-EFBDBDFB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Ontology</a:t>
            </a:r>
          </a:p>
          <a:p>
            <a:pPr marL="0" indent="0">
              <a:buNone/>
            </a:pPr>
            <a:r>
              <a:rPr lang="en-GB" sz="2000" dirty="0"/>
              <a:t>:Door rdf:type owl:Class .</a:t>
            </a:r>
          </a:p>
          <a:p>
            <a:pPr marL="0" indent="0">
              <a:buNone/>
            </a:pPr>
            <a:r>
              <a:rPr lang="en-GB" sz="2000" dirty="0"/>
              <a:t>:</a:t>
            </a:r>
            <a:r>
              <a:rPr lang="en-GB" sz="2000" dirty="0" err="1"/>
              <a:t>MaterialType</a:t>
            </a:r>
            <a:r>
              <a:rPr lang="en-GB" sz="2000" dirty="0"/>
              <a:t> rdf:type owl:Class .</a:t>
            </a:r>
          </a:p>
          <a:p>
            <a:pPr marL="0" indent="0">
              <a:buNone/>
            </a:pPr>
            <a:r>
              <a:rPr lang="en-GB" sz="2000" dirty="0"/>
              <a:t>:Wood rdf:type :</a:t>
            </a:r>
            <a:r>
              <a:rPr lang="en-GB" sz="2000" dirty="0" err="1"/>
              <a:t>MaterialType</a:t>
            </a:r>
            <a:r>
              <a:rPr lang="en-GB" sz="2000" dirty="0"/>
              <a:t> .</a:t>
            </a:r>
          </a:p>
          <a:p>
            <a:pPr marL="0" indent="0">
              <a:buNone/>
            </a:pPr>
            <a:r>
              <a:rPr lang="en-GB" sz="2000" dirty="0"/>
              <a:t>:height rdf:type owl:DatatypeProperty </a:t>
            </a:r>
          </a:p>
          <a:p>
            <a:pPr marL="0" indent="0">
              <a:buNone/>
            </a:pPr>
            <a:r>
              <a:rPr lang="en-GB" sz="2000" dirty="0"/>
              <a:t>	rdfs:range cdt:length .</a:t>
            </a:r>
          </a:p>
          <a:p>
            <a:pPr marL="0" indent="0">
              <a:buNone/>
            </a:pPr>
            <a:r>
              <a:rPr lang="en-GB" sz="2000" dirty="0"/>
              <a:t>:</a:t>
            </a:r>
            <a:r>
              <a:rPr lang="en-GB" sz="2000" dirty="0" err="1"/>
              <a:t>materialType</a:t>
            </a:r>
            <a:r>
              <a:rPr lang="en-GB" sz="2000" dirty="0"/>
              <a:t> rdf:type owl:ObjectProperty ;</a:t>
            </a:r>
          </a:p>
          <a:p>
            <a:pPr marL="0" indent="0">
              <a:buNone/>
            </a:pPr>
            <a:r>
              <a:rPr lang="en-GB" sz="2000" dirty="0"/>
              <a:t>	rdfs:range :</a:t>
            </a:r>
            <a:r>
              <a:rPr lang="en-GB" sz="2000" dirty="0" err="1"/>
              <a:t>MaterialType</a:t>
            </a:r>
            <a:r>
              <a:rPr lang="en-GB" sz="2000" dirty="0"/>
              <a:t> 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Data</a:t>
            </a:r>
          </a:p>
          <a:p>
            <a:pPr marL="0" indent="0">
              <a:buNone/>
            </a:pPr>
            <a:r>
              <a:rPr lang="en-GB" sz="2000" dirty="0"/>
              <a:t>:Door_1 rdf:type :Door ;</a:t>
            </a:r>
          </a:p>
          <a:p>
            <a:pPr marL="0" indent="0">
              <a:buNone/>
            </a:pPr>
            <a:r>
              <a:rPr lang="en-GB" sz="2000" dirty="0"/>
              <a:t>	:height “2.40 m”^^cdt:length ;</a:t>
            </a:r>
          </a:p>
          <a:p>
            <a:pPr marL="0" indent="0">
              <a:buNone/>
            </a:pPr>
            <a:r>
              <a:rPr lang="en-GB" sz="2000" dirty="0"/>
              <a:t>                	:</a:t>
            </a:r>
            <a:r>
              <a:rPr lang="en-GB" sz="2000" dirty="0" err="1"/>
              <a:t>materialType</a:t>
            </a:r>
            <a:r>
              <a:rPr lang="en-GB" sz="2000" dirty="0"/>
              <a:t> :Wood 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700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L2 – graphically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C9B399B-964B-4A74-96F1-3FE9D74CC225}"/>
              </a:ext>
            </a:extLst>
          </p:cNvPr>
          <p:cNvSpPr/>
          <p:nvPr/>
        </p:nvSpPr>
        <p:spPr>
          <a:xfrm>
            <a:off x="755576" y="2852936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:Door_1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F6D4D72-C965-498A-9DE8-620904788D4C}"/>
              </a:ext>
            </a:extLst>
          </p:cNvPr>
          <p:cNvSpPr/>
          <p:nvPr/>
        </p:nvSpPr>
        <p:spPr>
          <a:xfrm>
            <a:off x="3563888" y="285881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:Door_1_height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81C245A-2F8E-4204-B4F5-8E1B105735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195736" y="3573016"/>
            <a:ext cx="1368152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3CBFD3F-2085-4F2A-AB11-2289E011531A}"/>
              </a:ext>
            </a:extLst>
          </p:cNvPr>
          <p:cNvSpPr txBox="1"/>
          <p:nvPr/>
        </p:nvSpPr>
        <p:spPr>
          <a:xfrm>
            <a:off x="2169595" y="2947266"/>
            <a:ext cx="134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>
                <a:solidFill>
                  <a:srgbClr val="FF0000"/>
                </a:solidFill>
              </a:rPr>
              <a:t>hasProperty</a:t>
            </a:r>
          </a:p>
        </p:txBody>
      </p:sp>
      <p:sp>
        <p:nvSpPr>
          <p:cNvPr id="9" name="Ovaal 4">
            <a:extLst>
              <a:ext uri="{FF2B5EF4-FFF2-40B4-BE49-F238E27FC236}">
                <a16:creationId xmlns:a16="http://schemas.microsoft.com/office/drawing/2014/main" id="{2854DB37-385B-4B4D-B492-175D6428AB85}"/>
              </a:ext>
            </a:extLst>
          </p:cNvPr>
          <p:cNvSpPr/>
          <p:nvPr/>
        </p:nvSpPr>
        <p:spPr>
          <a:xfrm>
            <a:off x="3563888" y="5066229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:Door_1</a:t>
            </a:r>
          </a:p>
          <a:p>
            <a:pPr algn="ctr"/>
            <a:r>
              <a:rPr lang="en-GB" dirty="0"/>
              <a:t>_</a:t>
            </a:r>
            <a:r>
              <a:rPr lang="en-GB" dirty="0" err="1"/>
              <a:t>materialType</a:t>
            </a:r>
            <a:endParaRPr lang="en-GB" dirty="0"/>
          </a:p>
        </p:txBody>
      </p:sp>
      <p:cxnSp>
        <p:nvCxnSpPr>
          <p:cNvPr id="10" name="Rechte verbindingslijn met pijl 3">
            <a:extLst>
              <a:ext uri="{FF2B5EF4-FFF2-40B4-BE49-F238E27FC236}">
                <a16:creationId xmlns:a16="http://schemas.microsoft.com/office/drawing/2014/main" id="{D317EA07-A0B7-431E-8CB7-FD06DE6CD7BE}"/>
              </a:ext>
            </a:extLst>
          </p:cNvPr>
          <p:cNvCxnSpPr>
            <a:cxnSpLocks/>
            <a:stCxn id="2" idx="5"/>
            <a:endCxn id="9" idx="2"/>
          </p:cNvCxnSpPr>
          <p:nvPr/>
        </p:nvCxnSpPr>
        <p:spPr>
          <a:xfrm>
            <a:off x="1984829" y="4082189"/>
            <a:ext cx="1579059" cy="17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al 4">
            <a:extLst>
              <a:ext uri="{FF2B5EF4-FFF2-40B4-BE49-F238E27FC236}">
                <a16:creationId xmlns:a16="http://schemas.microsoft.com/office/drawing/2014/main" id="{E070CA79-0A5B-48B7-8735-59AE5A0F56BB}"/>
              </a:ext>
            </a:extLst>
          </p:cNvPr>
          <p:cNvSpPr/>
          <p:nvPr/>
        </p:nvSpPr>
        <p:spPr>
          <a:xfrm>
            <a:off x="6930382" y="1124744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/>
              <a:t>“2.4 </a:t>
            </a:r>
            <a:r>
              <a:rPr lang="en-GB" dirty="0"/>
              <a:t>m”</a:t>
            </a:r>
          </a:p>
          <a:p>
            <a:pPr algn="ctr"/>
            <a:r>
              <a:rPr lang="en-GB" dirty="0"/>
              <a:t>^^cdt</a:t>
            </a:r>
            <a:r>
              <a:rPr lang="en-GB"/>
              <a:t>:length</a:t>
            </a:r>
            <a:endParaRPr lang="en-GB" dirty="0"/>
          </a:p>
        </p:txBody>
      </p:sp>
      <p:cxnSp>
        <p:nvCxnSpPr>
          <p:cNvPr id="14" name="Rechte verbindingslijn met pijl 3">
            <a:extLst>
              <a:ext uri="{FF2B5EF4-FFF2-40B4-BE49-F238E27FC236}">
                <a16:creationId xmlns:a16="http://schemas.microsoft.com/office/drawing/2014/main" id="{334ECA78-08F9-44AD-B5F6-BB70AC374D5D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5004048" y="2353997"/>
            <a:ext cx="2137241" cy="122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al 4">
            <a:extLst>
              <a:ext uri="{FF2B5EF4-FFF2-40B4-BE49-F238E27FC236}">
                <a16:creationId xmlns:a16="http://schemas.microsoft.com/office/drawing/2014/main" id="{50EA3A9C-6137-4D6F-B029-E5D10A2D5455}"/>
              </a:ext>
            </a:extLst>
          </p:cNvPr>
          <p:cNvSpPr/>
          <p:nvPr/>
        </p:nvSpPr>
        <p:spPr>
          <a:xfrm>
            <a:off x="6977210" y="5064787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:Wood</a:t>
            </a:r>
          </a:p>
        </p:txBody>
      </p:sp>
      <p:cxnSp>
        <p:nvCxnSpPr>
          <p:cNvPr id="17" name="Rechte verbindingslijn met pijl 3">
            <a:extLst>
              <a:ext uri="{FF2B5EF4-FFF2-40B4-BE49-F238E27FC236}">
                <a16:creationId xmlns:a16="http://schemas.microsoft.com/office/drawing/2014/main" id="{AE1A8A0D-4D0D-4DCE-927F-D82606F00FFA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5004048" y="5784867"/>
            <a:ext cx="1973162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2E8E00-432D-4E48-98A9-B013784E8D79}"/>
              </a:ext>
            </a:extLst>
          </p:cNvPr>
          <p:cNvSpPr txBox="1"/>
          <p:nvPr/>
        </p:nvSpPr>
        <p:spPr>
          <a:xfrm>
            <a:off x="3491880" y="184482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opm:Property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E9E617-518B-4AAA-BDAA-33DCC7EF077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83968" y="2264004"/>
            <a:ext cx="0" cy="59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5">
            <a:extLst>
              <a:ext uri="{FF2B5EF4-FFF2-40B4-BE49-F238E27FC236}">
                <a16:creationId xmlns:a16="http://schemas.microsoft.com/office/drawing/2014/main" id="{0CAA8D6A-AEF5-414D-B565-8E07CF3A384B}"/>
              </a:ext>
            </a:extLst>
          </p:cNvPr>
          <p:cNvSpPr txBox="1"/>
          <p:nvPr/>
        </p:nvSpPr>
        <p:spPr>
          <a:xfrm rot="19879817">
            <a:off x="5290686" y="2549177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</a:lstStyle>
          <a:p>
            <a:r>
              <a:rPr lang="en-GB" dirty="0" err="1">
                <a:solidFill>
                  <a:srgbClr val="FF0000"/>
                </a:solidFill>
              </a:rPr>
              <a:t>schema:value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kstvak 5">
            <a:extLst>
              <a:ext uri="{FF2B5EF4-FFF2-40B4-BE49-F238E27FC236}">
                <a16:creationId xmlns:a16="http://schemas.microsoft.com/office/drawing/2014/main" id="{CC1A25BC-17C0-4696-B92E-EF4C4948D027}"/>
              </a:ext>
            </a:extLst>
          </p:cNvPr>
          <p:cNvSpPr txBox="1"/>
          <p:nvPr/>
        </p:nvSpPr>
        <p:spPr>
          <a:xfrm>
            <a:off x="5335769" y="544522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schema:value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kstvak 5">
            <a:extLst>
              <a:ext uri="{FF2B5EF4-FFF2-40B4-BE49-F238E27FC236}">
                <a16:creationId xmlns:a16="http://schemas.microsoft.com/office/drawing/2014/main" id="{012888D8-3C2F-4DB7-B6D6-BD179937BF71}"/>
              </a:ext>
            </a:extLst>
          </p:cNvPr>
          <p:cNvSpPr txBox="1"/>
          <p:nvPr/>
        </p:nvSpPr>
        <p:spPr>
          <a:xfrm>
            <a:off x="4283968" y="2396685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B70D83-A7C1-4505-B344-04DCF0EED45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42747" y="3021155"/>
            <a:ext cx="432048" cy="22559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vak 5">
            <a:extLst>
              <a:ext uri="{FF2B5EF4-FFF2-40B4-BE49-F238E27FC236}">
                <a16:creationId xmlns:a16="http://schemas.microsoft.com/office/drawing/2014/main" id="{17D5221F-4405-4040-AA91-4A5354D32C81}"/>
              </a:ext>
            </a:extLst>
          </p:cNvPr>
          <p:cNvSpPr txBox="1"/>
          <p:nvPr/>
        </p:nvSpPr>
        <p:spPr>
          <a:xfrm>
            <a:off x="3705837" y="457183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37" name="Ovaal 1">
            <a:extLst>
              <a:ext uri="{FF2B5EF4-FFF2-40B4-BE49-F238E27FC236}">
                <a16:creationId xmlns:a16="http://schemas.microsoft.com/office/drawing/2014/main" id="{00CBB32B-602B-455D-86F0-378A3E7419F9}"/>
              </a:ext>
            </a:extLst>
          </p:cNvPr>
          <p:cNvSpPr/>
          <p:nvPr/>
        </p:nvSpPr>
        <p:spPr>
          <a:xfrm>
            <a:off x="759983" y="5094476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</a:t>
            </a:r>
          </a:p>
        </p:txBody>
      </p:sp>
      <p:cxnSp>
        <p:nvCxnSpPr>
          <p:cNvPr id="38" name="Rechte verbindingslijn met pijl 3">
            <a:extLst>
              <a:ext uri="{FF2B5EF4-FFF2-40B4-BE49-F238E27FC236}">
                <a16:creationId xmlns:a16="http://schemas.microsoft.com/office/drawing/2014/main" id="{69ED8275-6A97-47A6-8272-93726BABEFAC}"/>
              </a:ext>
            </a:extLst>
          </p:cNvPr>
          <p:cNvCxnSpPr>
            <a:cxnSpLocks/>
            <a:stCxn id="2" idx="4"/>
            <a:endCxn id="37" idx="0"/>
          </p:cNvCxnSpPr>
          <p:nvPr/>
        </p:nvCxnSpPr>
        <p:spPr>
          <a:xfrm>
            <a:off x="1475656" y="4293096"/>
            <a:ext cx="4407" cy="80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vak 5">
            <a:extLst>
              <a:ext uri="{FF2B5EF4-FFF2-40B4-BE49-F238E27FC236}">
                <a16:creationId xmlns:a16="http://schemas.microsoft.com/office/drawing/2014/main" id="{8DB98969-94C6-4A19-B1BE-AC9250436474}"/>
              </a:ext>
            </a:extLst>
          </p:cNvPr>
          <p:cNvSpPr txBox="1"/>
          <p:nvPr/>
        </p:nvSpPr>
        <p:spPr>
          <a:xfrm>
            <a:off x="563654" y="457183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32" name="Ovaal 4">
            <a:extLst>
              <a:ext uri="{FF2B5EF4-FFF2-40B4-BE49-F238E27FC236}">
                <a16:creationId xmlns:a16="http://schemas.microsoft.com/office/drawing/2014/main" id="{BF49328E-ABA0-45BE-B967-19B97EC17898}"/>
              </a:ext>
            </a:extLst>
          </p:cNvPr>
          <p:cNvSpPr/>
          <p:nvPr/>
        </p:nvSpPr>
        <p:spPr>
          <a:xfrm>
            <a:off x="6977210" y="2928969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:Material</a:t>
            </a:r>
          </a:p>
          <a:p>
            <a:pPr algn="ctr"/>
            <a:r>
              <a:rPr lang="en-GB" dirty="0"/>
              <a:t>Type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311B38-90D1-4D36-B776-B9DFB439E69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697290" y="4355417"/>
            <a:ext cx="9139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vak 5">
            <a:extLst>
              <a:ext uri="{FF2B5EF4-FFF2-40B4-BE49-F238E27FC236}">
                <a16:creationId xmlns:a16="http://schemas.microsoft.com/office/drawing/2014/main" id="{D71CE5AB-77D2-4F90-A8CD-974F59F329B2}"/>
              </a:ext>
            </a:extLst>
          </p:cNvPr>
          <p:cNvSpPr txBox="1"/>
          <p:nvPr/>
        </p:nvSpPr>
        <p:spPr>
          <a:xfrm>
            <a:off x="7707597" y="457183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A724DA-D679-4BAE-882F-404F5DC059FE}"/>
              </a:ext>
            </a:extLst>
          </p:cNvPr>
          <p:cNvCxnSpPr>
            <a:cxnSpLocks/>
          </p:cNvCxnSpPr>
          <p:nvPr/>
        </p:nvCxnSpPr>
        <p:spPr>
          <a:xfrm flipV="1">
            <a:off x="3342747" y="2272829"/>
            <a:ext cx="557675" cy="7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5">
            <a:extLst>
              <a:ext uri="{FF2B5EF4-FFF2-40B4-BE49-F238E27FC236}">
                <a16:creationId xmlns:a16="http://schemas.microsoft.com/office/drawing/2014/main" id="{AFA505DC-E5EA-42F2-9834-C3C405677B65}"/>
              </a:ext>
            </a:extLst>
          </p:cNvPr>
          <p:cNvSpPr txBox="1"/>
          <p:nvPr/>
        </p:nvSpPr>
        <p:spPr>
          <a:xfrm>
            <a:off x="2277870" y="3944868"/>
            <a:ext cx="134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>
                <a:solidFill>
                  <a:srgbClr val="FF0000"/>
                </a:solidFill>
              </a:rPr>
              <a:t>hasProperty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DA9E0-2DB1-40A2-9F20-009A840141FE}"/>
              </a:ext>
            </a:extLst>
          </p:cNvPr>
          <p:cNvSpPr txBox="1"/>
          <p:nvPr/>
        </p:nvSpPr>
        <p:spPr>
          <a:xfrm>
            <a:off x="641245" y="1812987"/>
            <a:ext cx="159716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:   ontology</a:t>
            </a:r>
          </a:p>
          <a:p>
            <a:r>
              <a:rPr lang="en-GB" b="1" dirty="0"/>
              <a:t>Black</a:t>
            </a:r>
            <a:r>
              <a:rPr lang="en-GB" dirty="0"/>
              <a:t>: data</a:t>
            </a:r>
          </a:p>
        </p:txBody>
      </p:sp>
    </p:spTree>
    <p:extLst>
      <p:ext uri="{BB962C8B-B14F-4D97-AF65-F5344CB8AC3E}">
        <p14:creationId xmlns:p14="http://schemas.microsoft.com/office/powerpoint/2010/main" val="201777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L2 – in OWL/Turtle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555B-80C1-4DE6-B5CF-9B9F4834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80" y="817970"/>
            <a:ext cx="836327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800" b="1" dirty="0"/>
              <a:t>Ontology</a:t>
            </a:r>
          </a:p>
          <a:p>
            <a:pPr marL="0" indent="0">
              <a:buNone/>
            </a:pPr>
            <a:r>
              <a:rPr lang="en-GB" sz="1800" dirty="0"/>
              <a:t>:Door rdf:type owl:Class .</a:t>
            </a:r>
          </a:p>
          <a:p>
            <a:pPr marL="0" indent="0">
              <a:buNone/>
            </a:pPr>
            <a:r>
              <a:rPr lang="en-GB" sz="1800" dirty="0"/>
              <a:t>:</a:t>
            </a:r>
            <a:r>
              <a:rPr lang="en-GB" sz="1800" dirty="0" err="1"/>
              <a:t>MaterialType</a:t>
            </a:r>
            <a:r>
              <a:rPr lang="en-GB" sz="1800" dirty="0"/>
              <a:t> rdf:type owl:Class .</a:t>
            </a:r>
          </a:p>
          <a:p>
            <a:pPr marL="0" indent="0">
              <a:buNone/>
            </a:pPr>
            <a:r>
              <a:rPr lang="en-GB" sz="1800" dirty="0"/>
              <a:t>:Wood rdf:type :</a:t>
            </a:r>
            <a:r>
              <a:rPr lang="en-GB" sz="1800" dirty="0" err="1"/>
              <a:t>MaterialType</a:t>
            </a:r>
            <a:r>
              <a:rPr lang="en-GB" sz="1800" dirty="0"/>
              <a:t> .</a:t>
            </a:r>
          </a:p>
          <a:p>
            <a:pPr marL="0" indent="0">
              <a:buNone/>
            </a:pPr>
            <a:r>
              <a:rPr lang="en-GB" sz="1800" dirty="0" err="1"/>
              <a:t>opm:Property</a:t>
            </a:r>
            <a:r>
              <a:rPr lang="en-GB" sz="1800" dirty="0"/>
              <a:t> rdf:type owl:Class .</a:t>
            </a:r>
          </a:p>
          <a:p>
            <a:pPr marL="0" indent="0">
              <a:buNone/>
            </a:pPr>
            <a:r>
              <a:rPr lang="en-GB" sz="1800" dirty="0" err="1"/>
              <a:t>opm:hasProperty</a:t>
            </a:r>
            <a:r>
              <a:rPr lang="en-GB" sz="1800" dirty="0"/>
              <a:t> rdf:type owl:Class ;</a:t>
            </a:r>
          </a:p>
          <a:p>
            <a:pPr marL="0" indent="0">
              <a:buNone/>
            </a:pPr>
            <a:r>
              <a:rPr lang="en-GB" sz="1800" dirty="0"/>
              <a:t>	rdfs:range </a:t>
            </a:r>
            <a:r>
              <a:rPr lang="en-GB" sz="1800" dirty="0" err="1"/>
              <a:t>opm:Property</a:t>
            </a:r>
            <a:r>
              <a:rPr lang="en-GB" sz="1800" dirty="0"/>
              <a:t> .</a:t>
            </a:r>
          </a:p>
          <a:p>
            <a:pPr marL="0" indent="0">
              <a:buNone/>
            </a:pPr>
            <a:r>
              <a:rPr lang="en-GB" sz="1800" dirty="0" err="1"/>
              <a:t>schema:value</a:t>
            </a:r>
            <a:r>
              <a:rPr lang="en-GB" sz="1800" dirty="0"/>
              <a:t> rdf:type rdf:Property .</a:t>
            </a:r>
            <a:endParaRPr lang="en-GB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Data</a:t>
            </a:r>
          </a:p>
          <a:p>
            <a:pPr marL="0" indent="0">
              <a:buNone/>
            </a:pPr>
            <a:r>
              <a:rPr lang="en-GB" sz="1800" dirty="0"/>
              <a:t>:Door_1 rdf:type :Door;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opm:hasProperty</a:t>
            </a:r>
            <a:r>
              <a:rPr lang="en-GB" sz="1800" dirty="0"/>
              <a:t> :Door_1_height ;</a:t>
            </a:r>
          </a:p>
          <a:p>
            <a:pPr marL="0" indent="0">
              <a:buNone/>
            </a:pPr>
            <a:r>
              <a:rPr lang="en-GB" sz="1800" dirty="0"/>
              <a:t>       	</a:t>
            </a:r>
            <a:r>
              <a:rPr lang="en-GB" sz="1800" dirty="0" err="1"/>
              <a:t>opm:hasProperty</a:t>
            </a:r>
            <a:r>
              <a:rPr lang="en-GB" sz="1800" dirty="0"/>
              <a:t> :Door_1_materialType .</a:t>
            </a:r>
          </a:p>
          <a:p>
            <a:pPr marL="0" indent="0">
              <a:buNone/>
            </a:pPr>
            <a:r>
              <a:rPr lang="en-GB" sz="1800" dirty="0"/>
              <a:t>:Door_1_height rdf:type </a:t>
            </a:r>
            <a:r>
              <a:rPr lang="en-GB" sz="1800" dirty="0" err="1"/>
              <a:t>opm:Property</a:t>
            </a:r>
            <a:r>
              <a:rPr lang="en-GB" sz="1800" dirty="0"/>
              <a:t> ;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/>
              <a:t>schema:value</a:t>
            </a:r>
            <a:r>
              <a:rPr lang="en-GB" sz="1800" dirty="0"/>
              <a:t> “2.40 m”^^cdt:length .</a:t>
            </a:r>
          </a:p>
          <a:p>
            <a:pPr marL="0" indent="0">
              <a:buNone/>
            </a:pPr>
            <a:r>
              <a:rPr lang="en-GB" sz="1800" dirty="0"/>
              <a:t>:Door_1_materialType rdf:type </a:t>
            </a:r>
            <a:r>
              <a:rPr lang="en-GB" sz="1800" dirty="0" err="1"/>
              <a:t>opm:Property</a:t>
            </a:r>
            <a:r>
              <a:rPr lang="en-GB" sz="1800" dirty="0"/>
              <a:t> 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	</a:t>
            </a:r>
            <a:r>
              <a:rPr lang="en-GB" sz="1800" dirty="0" err="1"/>
              <a:t>schema:value</a:t>
            </a:r>
            <a:r>
              <a:rPr lang="en-GB" sz="1800" dirty="0"/>
              <a:t> :Wood .</a:t>
            </a:r>
          </a:p>
        </p:txBody>
      </p:sp>
    </p:spTree>
    <p:extLst>
      <p:ext uri="{BB962C8B-B14F-4D97-AF65-F5344CB8AC3E}">
        <p14:creationId xmlns:p14="http://schemas.microsoft.com/office/powerpoint/2010/main" val="180334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9A1B182-C359-4F06-A18F-6EFA67A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L3 - graphically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C9B399B-964B-4A74-96F1-3FE9D74CC225}"/>
              </a:ext>
            </a:extLst>
          </p:cNvPr>
          <p:cNvSpPr/>
          <p:nvPr/>
        </p:nvSpPr>
        <p:spPr>
          <a:xfrm>
            <a:off x="179512" y="2852936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:Door_1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F6D4D72-C965-498A-9DE8-620904788D4C}"/>
              </a:ext>
            </a:extLst>
          </p:cNvPr>
          <p:cNvSpPr/>
          <p:nvPr/>
        </p:nvSpPr>
        <p:spPr>
          <a:xfrm>
            <a:off x="2987824" y="2858818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:Door_1_height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81C245A-2F8E-4204-B4F5-8E1B105735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619672" y="3573016"/>
            <a:ext cx="1368152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3CBFD3F-2085-4F2A-AB11-2289E011531A}"/>
              </a:ext>
            </a:extLst>
          </p:cNvPr>
          <p:cNvSpPr txBox="1"/>
          <p:nvPr/>
        </p:nvSpPr>
        <p:spPr>
          <a:xfrm>
            <a:off x="1600068" y="2921800"/>
            <a:ext cx="134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>
                <a:solidFill>
                  <a:srgbClr val="FF0000"/>
                </a:solidFill>
              </a:rPr>
              <a:t>hasProperty</a:t>
            </a:r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A0D62034-1848-4A3D-B303-5265880B3C48}"/>
              </a:ext>
            </a:extLst>
          </p:cNvPr>
          <p:cNvSpPr/>
          <p:nvPr/>
        </p:nvSpPr>
        <p:spPr>
          <a:xfrm>
            <a:off x="179512" y="5060347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:Door</a:t>
            </a:r>
          </a:p>
        </p:txBody>
      </p:sp>
      <p:sp>
        <p:nvSpPr>
          <p:cNvPr id="9" name="Ovaal 4">
            <a:extLst>
              <a:ext uri="{FF2B5EF4-FFF2-40B4-BE49-F238E27FC236}">
                <a16:creationId xmlns:a16="http://schemas.microsoft.com/office/drawing/2014/main" id="{2854DB37-385B-4B4D-B492-175D6428AB85}"/>
              </a:ext>
            </a:extLst>
          </p:cNvPr>
          <p:cNvSpPr/>
          <p:nvPr/>
        </p:nvSpPr>
        <p:spPr>
          <a:xfrm>
            <a:off x="2987824" y="5066229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:Door_1</a:t>
            </a:r>
          </a:p>
          <a:p>
            <a:pPr algn="ctr"/>
            <a:r>
              <a:rPr lang="en-GB" dirty="0"/>
              <a:t>_</a:t>
            </a:r>
            <a:r>
              <a:rPr lang="en-GB" dirty="0" err="1"/>
              <a:t>materialType</a:t>
            </a:r>
            <a:endParaRPr lang="en-GB" dirty="0"/>
          </a:p>
        </p:txBody>
      </p:sp>
      <p:cxnSp>
        <p:nvCxnSpPr>
          <p:cNvPr id="10" name="Rechte verbindingslijn met pijl 3">
            <a:extLst>
              <a:ext uri="{FF2B5EF4-FFF2-40B4-BE49-F238E27FC236}">
                <a16:creationId xmlns:a16="http://schemas.microsoft.com/office/drawing/2014/main" id="{D317EA07-A0B7-431E-8CB7-FD06DE6CD7BE}"/>
              </a:ext>
            </a:extLst>
          </p:cNvPr>
          <p:cNvCxnSpPr>
            <a:cxnSpLocks/>
            <a:stCxn id="2" idx="5"/>
            <a:endCxn id="9" idx="2"/>
          </p:cNvCxnSpPr>
          <p:nvPr/>
        </p:nvCxnSpPr>
        <p:spPr>
          <a:xfrm>
            <a:off x="1408765" y="4082189"/>
            <a:ext cx="1579059" cy="17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al 4">
            <a:extLst>
              <a:ext uri="{FF2B5EF4-FFF2-40B4-BE49-F238E27FC236}">
                <a16:creationId xmlns:a16="http://schemas.microsoft.com/office/drawing/2014/main" id="{E070CA79-0A5B-48B7-8735-59AE5A0F56BB}"/>
              </a:ext>
            </a:extLst>
          </p:cNvPr>
          <p:cNvSpPr/>
          <p:nvPr/>
        </p:nvSpPr>
        <p:spPr>
          <a:xfrm>
            <a:off x="5292080" y="2857376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:Door_1</a:t>
            </a:r>
          </a:p>
          <a:p>
            <a:pPr algn="ctr"/>
            <a:r>
              <a:rPr lang="en-GB" dirty="0"/>
              <a:t>_height</a:t>
            </a:r>
          </a:p>
          <a:p>
            <a:pPr algn="ctr"/>
            <a:r>
              <a:rPr lang="en-GB" dirty="0"/>
              <a:t>-value_1</a:t>
            </a:r>
          </a:p>
        </p:txBody>
      </p:sp>
      <p:cxnSp>
        <p:nvCxnSpPr>
          <p:cNvPr id="14" name="Rechte verbindingslijn met pijl 3">
            <a:extLst>
              <a:ext uri="{FF2B5EF4-FFF2-40B4-BE49-F238E27FC236}">
                <a16:creationId xmlns:a16="http://schemas.microsoft.com/office/drawing/2014/main" id="{334ECA78-08F9-44AD-B5F6-BB70AC374D5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4427984" y="3577456"/>
            <a:ext cx="864096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vak 5">
            <a:extLst>
              <a:ext uri="{FF2B5EF4-FFF2-40B4-BE49-F238E27FC236}">
                <a16:creationId xmlns:a16="http://schemas.microsoft.com/office/drawing/2014/main" id="{753F319A-4BFB-4AE8-BD23-6866185D98FA}"/>
              </a:ext>
            </a:extLst>
          </p:cNvPr>
          <p:cNvSpPr txBox="1"/>
          <p:nvPr/>
        </p:nvSpPr>
        <p:spPr>
          <a:xfrm>
            <a:off x="4019021" y="2342498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hasPropertyState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Ovaal 4">
            <a:extLst>
              <a:ext uri="{FF2B5EF4-FFF2-40B4-BE49-F238E27FC236}">
                <a16:creationId xmlns:a16="http://schemas.microsoft.com/office/drawing/2014/main" id="{50EA3A9C-6137-4D6F-B029-E5D10A2D5455}"/>
              </a:ext>
            </a:extLst>
          </p:cNvPr>
          <p:cNvSpPr/>
          <p:nvPr/>
        </p:nvSpPr>
        <p:spPr>
          <a:xfrm>
            <a:off x="5292080" y="5064787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/>
              <a:t>:Door_1</a:t>
            </a:r>
          </a:p>
          <a:p>
            <a:pPr algn="ctr"/>
            <a:r>
              <a:rPr lang="en-GB" dirty="0"/>
              <a:t>_</a:t>
            </a:r>
            <a:r>
              <a:rPr lang="en-GB" dirty="0" err="1"/>
              <a:t>materialType</a:t>
            </a:r>
            <a:endParaRPr lang="en-GB" dirty="0"/>
          </a:p>
          <a:p>
            <a:pPr algn="ctr"/>
            <a:r>
              <a:rPr lang="en-GB" dirty="0"/>
              <a:t>-value_1</a:t>
            </a:r>
          </a:p>
        </p:txBody>
      </p:sp>
      <p:cxnSp>
        <p:nvCxnSpPr>
          <p:cNvPr id="17" name="Rechte verbindingslijn met pijl 3">
            <a:extLst>
              <a:ext uri="{FF2B5EF4-FFF2-40B4-BE49-F238E27FC236}">
                <a16:creationId xmlns:a16="http://schemas.microsoft.com/office/drawing/2014/main" id="{AE1A8A0D-4D0D-4DCE-927F-D82606F00FFA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4427984" y="5784867"/>
            <a:ext cx="864096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2E8E00-432D-4E48-98A9-B013784E8D79}"/>
              </a:ext>
            </a:extLst>
          </p:cNvPr>
          <p:cNvSpPr txBox="1"/>
          <p:nvPr/>
        </p:nvSpPr>
        <p:spPr>
          <a:xfrm>
            <a:off x="2915816" y="1907540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opm:Property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7" name="Ovaal 4">
            <a:extLst>
              <a:ext uri="{FF2B5EF4-FFF2-40B4-BE49-F238E27FC236}">
                <a16:creationId xmlns:a16="http://schemas.microsoft.com/office/drawing/2014/main" id="{075CEC08-F274-4581-B827-DDD3B48EF5AD}"/>
              </a:ext>
            </a:extLst>
          </p:cNvPr>
          <p:cNvSpPr/>
          <p:nvPr/>
        </p:nvSpPr>
        <p:spPr>
          <a:xfrm>
            <a:off x="7524328" y="2857376"/>
            <a:ext cx="1440160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/>
              <a:t>“2.4 </a:t>
            </a:r>
            <a:r>
              <a:rPr lang="en-GB" dirty="0"/>
              <a:t>m”</a:t>
            </a:r>
          </a:p>
          <a:p>
            <a:pPr algn="ctr"/>
            <a:r>
              <a:rPr lang="en-GB" dirty="0"/>
              <a:t>^^cdt</a:t>
            </a:r>
            <a:r>
              <a:rPr lang="en-GB"/>
              <a:t>:length</a:t>
            </a:r>
            <a:endParaRPr lang="en-GB" dirty="0"/>
          </a:p>
        </p:txBody>
      </p:sp>
      <p:sp>
        <p:nvSpPr>
          <p:cNvPr id="31" name="Ovaal 4">
            <a:extLst>
              <a:ext uri="{FF2B5EF4-FFF2-40B4-BE49-F238E27FC236}">
                <a16:creationId xmlns:a16="http://schemas.microsoft.com/office/drawing/2014/main" id="{D5762D58-107E-40DB-BE4B-1811C3D0E628}"/>
              </a:ext>
            </a:extLst>
          </p:cNvPr>
          <p:cNvSpPr/>
          <p:nvPr/>
        </p:nvSpPr>
        <p:spPr>
          <a:xfrm>
            <a:off x="7524328" y="5064787"/>
            <a:ext cx="1440160" cy="14401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:Wood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2983A-7E6C-40DF-B62B-174D4B1BDE3B}"/>
              </a:ext>
            </a:extLst>
          </p:cNvPr>
          <p:cNvSpPr txBox="1"/>
          <p:nvPr/>
        </p:nvSpPr>
        <p:spPr>
          <a:xfrm>
            <a:off x="5004048" y="1907540"/>
            <a:ext cx="20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opm:PropertyState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4" name="Rechte verbindingslijn met pijl 3">
            <a:extLst>
              <a:ext uri="{FF2B5EF4-FFF2-40B4-BE49-F238E27FC236}">
                <a16:creationId xmlns:a16="http://schemas.microsoft.com/office/drawing/2014/main" id="{C2F6015E-8F21-4447-ADB1-1C6A270FAF7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732240" y="5767653"/>
            <a:ext cx="792088" cy="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vak 5">
            <a:extLst>
              <a:ext uri="{FF2B5EF4-FFF2-40B4-BE49-F238E27FC236}">
                <a16:creationId xmlns:a16="http://schemas.microsoft.com/office/drawing/2014/main" id="{9E57BA8A-FB8C-4570-9353-FBA532B9453E}"/>
              </a:ext>
            </a:extLst>
          </p:cNvPr>
          <p:cNvSpPr txBox="1"/>
          <p:nvPr/>
        </p:nvSpPr>
        <p:spPr>
          <a:xfrm>
            <a:off x="6747141" y="290931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schema:</a:t>
            </a:r>
          </a:p>
          <a:p>
            <a:r>
              <a:rPr lang="en-GB" dirty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37" name="Rechte verbindingslijn met pijl 3">
            <a:extLst>
              <a:ext uri="{FF2B5EF4-FFF2-40B4-BE49-F238E27FC236}">
                <a16:creationId xmlns:a16="http://schemas.microsoft.com/office/drawing/2014/main" id="{39F2C2F7-122D-4D88-995D-76CED0B94DC8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6732240" y="357745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58A185-D2B6-4A7D-8773-EC8A442F61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12160" y="2342498"/>
            <a:ext cx="0" cy="51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vak 5">
            <a:extLst>
              <a:ext uri="{FF2B5EF4-FFF2-40B4-BE49-F238E27FC236}">
                <a16:creationId xmlns:a16="http://schemas.microsoft.com/office/drawing/2014/main" id="{E9ECB1B3-351C-4F6B-84FA-DA9BD61DC3A3}"/>
              </a:ext>
            </a:extLst>
          </p:cNvPr>
          <p:cNvSpPr txBox="1"/>
          <p:nvPr/>
        </p:nvSpPr>
        <p:spPr>
          <a:xfrm>
            <a:off x="6747141" y="512992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schema:</a:t>
            </a:r>
          </a:p>
          <a:p>
            <a:r>
              <a:rPr lang="en-GB" dirty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42" name="Rechte verbindingslijn met pijl 3">
            <a:extLst>
              <a:ext uri="{FF2B5EF4-FFF2-40B4-BE49-F238E27FC236}">
                <a16:creationId xmlns:a16="http://schemas.microsoft.com/office/drawing/2014/main" id="{8A6A2C92-22EF-4348-9183-C59610A2AEC4}"/>
              </a:ext>
            </a:extLst>
          </p:cNvPr>
          <p:cNvCxnSpPr>
            <a:cxnSpLocks/>
          </p:cNvCxnSpPr>
          <p:nvPr/>
        </p:nvCxnSpPr>
        <p:spPr>
          <a:xfrm>
            <a:off x="901734" y="4274225"/>
            <a:ext cx="4407" cy="80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kstvak 5">
            <a:extLst>
              <a:ext uri="{FF2B5EF4-FFF2-40B4-BE49-F238E27FC236}">
                <a16:creationId xmlns:a16="http://schemas.microsoft.com/office/drawing/2014/main" id="{58EA8ECD-1B8F-4CBD-A584-231EA3704EBA}"/>
              </a:ext>
            </a:extLst>
          </p:cNvPr>
          <p:cNvSpPr txBox="1"/>
          <p:nvPr/>
        </p:nvSpPr>
        <p:spPr>
          <a:xfrm>
            <a:off x="-10268" y="444030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1A9E15-257D-44E2-B651-8DDF16FC3376}"/>
              </a:ext>
            </a:extLst>
          </p:cNvPr>
          <p:cNvCxnSpPr>
            <a:cxnSpLocks/>
          </p:cNvCxnSpPr>
          <p:nvPr/>
        </p:nvCxnSpPr>
        <p:spPr>
          <a:xfrm flipV="1">
            <a:off x="3707904" y="2342498"/>
            <a:ext cx="0" cy="5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vak 5">
            <a:extLst>
              <a:ext uri="{FF2B5EF4-FFF2-40B4-BE49-F238E27FC236}">
                <a16:creationId xmlns:a16="http://schemas.microsoft.com/office/drawing/2014/main" id="{B6DD2FCD-BC6A-4FA8-B489-8F7AF2986B20}"/>
              </a:ext>
            </a:extLst>
          </p:cNvPr>
          <p:cNvSpPr txBox="1"/>
          <p:nvPr/>
        </p:nvSpPr>
        <p:spPr>
          <a:xfrm>
            <a:off x="2854947" y="2435500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49" name="Tekstvak 5">
            <a:extLst>
              <a:ext uri="{FF2B5EF4-FFF2-40B4-BE49-F238E27FC236}">
                <a16:creationId xmlns:a16="http://schemas.microsoft.com/office/drawing/2014/main" id="{FC271792-8359-4EB1-B774-F4622E65849D}"/>
              </a:ext>
            </a:extLst>
          </p:cNvPr>
          <p:cNvSpPr txBox="1"/>
          <p:nvPr/>
        </p:nvSpPr>
        <p:spPr>
          <a:xfrm>
            <a:off x="3039364" y="4593268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50" name="Tekstvak 5">
            <a:extLst>
              <a:ext uri="{FF2B5EF4-FFF2-40B4-BE49-F238E27FC236}">
                <a16:creationId xmlns:a16="http://schemas.microsoft.com/office/drawing/2014/main" id="{8EF2BC14-3EFA-4470-B615-94C2AC9880CC}"/>
              </a:ext>
            </a:extLst>
          </p:cNvPr>
          <p:cNvSpPr txBox="1"/>
          <p:nvPr/>
        </p:nvSpPr>
        <p:spPr>
          <a:xfrm>
            <a:off x="6013328" y="24811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sp>
        <p:nvSpPr>
          <p:cNvPr id="51" name="Tekstvak 5">
            <a:extLst>
              <a:ext uri="{FF2B5EF4-FFF2-40B4-BE49-F238E27FC236}">
                <a16:creationId xmlns:a16="http://schemas.microsoft.com/office/drawing/2014/main" id="{5DB69D7F-A48E-42BB-9AE9-E97DF4061A28}"/>
              </a:ext>
            </a:extLst>
          </p:cNvPr>
          <p:cNvSpPr txBox="1"/>
          <p:nvPr/>
        </p:nvSpPr>
        <p:spPr>
          <a:xfrm>
            <a:off x="6013328" y="463326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rdf:type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B81D8-C877-40CA-B216-26D4723BC72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12160" y="4529086"/>
            <a:ext cx="0" cy="53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2FC926-9E3F-4968-BB9D-3389A2EF40F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3769" y="3090618"/>
            <a:ext cx="714962" cy="21865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316A25-7FB5-4A75-B965-06A6C86A5C50}"/>
              </a:ext>
            </a:extLst>
          </p:cNvPr>
          <p:cNvCxnSpPr>
            <a:cxnSpLocks/>
          </p:cNvCxnSpPr>
          <p:nvPr/>
        </p:nvCxnSpPr>
        <p:spPr>
          <a:xfrm flipV="1">
            <a:off x="2483768" y="2342290"/>
            <a:ext cx="557675" cy="7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vak 5">
            <a:extLst>
              <a:ext uri="{FF2B5EF4-FFF2-40B4-BE49-F238E27FC236}">
                <a16:creationId xmlns:a16="http://schemas.microsoft.com/office/drawing/2014/main" id="{D78F9280-8737-431C-BD89-B6B818CFD8D2}"/>
              </a:ext>
            </a:extLst>
          </p:cNvPr>
          <p:cNvSpPr txBox="1"/>
          <p:nvPr/>
        </p:nvSpPr>
        <p:spPr>
          <a:xfrm>
            <a:off x="4032733" y="4542726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hasPropertyState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6" name="Tekstvak 5">
            <a:extLst>
              <a:ext uri="{FF2B5EF4-FFF2-40B4-BE49-F238E27FC236}">
                <a16:creationId xmlns:a16="http://schemas.microsoft.com/office/drawing/2014/main" id="{AF86B5F4-6F16-4A54-80E8-B1E29F2A9BCE}"/>
              </a:ext>
            </a:extLst>
          </p:cNvPr>
          <p:cNvSpPr txBox="1"/>
          <p:nvPr/>
        </p:nvSpPr>
        <p:spPr>
          <a:xfrm>
            <a:off x="1753005" y="3944108"/>
            <a:ext cx="134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opm</a:t>
            </a:r>
            <a:r>
              <a:rPr lang="en-GB" b="1" dirty="0">
                <a:solidFill>
                  <a:srgbClr val="FF0000"/>
                </a:solidFill>
              </a:rPr>
              <a:t>:</a:t>
            </a:r>
          </a:p>
          <a:p>
            <a:r>
              <a:rPr lang="en-GB" b="1" dirty="0">
                <a:solidFill>
                  <a:srgbClr val="FF0000"/>
                </a:solidFill>
              </a:rPr>
              <a:t>hasProperty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B01EE-A888-415D-8C89-8542061855FF}"/>
              </a:ext>
            </a:extLst>
          </p:cNvPr>
          <p:cNvSpPr txBox="1"/>
          <p:nvPr/>
        </p:nvSpPr>
        <p:spPr>
          <a:xfrm>
            <a:off x="532681" y="1692407"/>
            <a:ext cx="159716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:   ontology</a:t>
            </a:r>
          </a:p>
          <a:p>
            <a:r>
              <a:rPr lang="en-GB" b="1" dirty="0"/>
              <a:t>Black</a:t>
            </a:r>
            <a:r>
              <a:rPr lang="en-GB" dirty="0"/>
              <a:t>: data</a:t>
            </a:r>
          </a:p>
        </p:txBody>
      </p:sp>
    </p:spTree>
    <p:extLst>
      <p:ext uri="{BB962C8B-B14F-4D97-AF65-F5344CB8AC3E}">
        <p14:creationId xmlns:p14="http://schemas.microsoft.com/office/powerpoint/2010/main" val="180124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E33A2D1838D7F947947CAE5E2EB244EC" ma:contentTypeVersion="7" ma:contentTypeDescription=" " ma:contentTypeScope="" ma:versionID="9323af3b3617076e8a29e0c1a1a86449">
  <xsd:schema xmlns:xsd="http://www.w3.org/2001/XMLSchema" xmlns:xs="http://www.w3.org/2001/XMLSchema" xmlns:p="http://schemas.microsoft.com/office/2006/metadata/properties" xmlns:ns2="e4ecb490-576a-4d0c-922c-f269d836583e" xmlns:ns3="2f6a910d-138e-42c1-8e8a-320c1b7cf3f7" xmlns:ns5="829e0527-382a-492f-a55b-01abf64fd60a" targetNamespace="http://schemas.microsoft.com/office/2006/metadata/properties" ma:root="true" ma:fieldsID="e6830c1cdf01e38ce4b70f63097a7d26" ns2:_="" ns3:_="" ns5:_="">
    <xsd:import namespace="e4ecb490-576a-4d0c-922c-f269d836583e"/>
    <xsd:import namespace="2f6a910d-138e-42c1-8e8a-320c1b7cf3f7"/>
    <xsd:import namespace="829e0527-382a-492f-a55b-01abf64fd60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cf581d8792c646118aad2c2c4ecdfa8c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cb490-576a-4d0c-922c-f269d83658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default="1;#Project|fa11c4c9-105f-402c-bb40-9a56b4989397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04f7caf6-5a06-4370-8f1f-ccedf7cb7807}" ma:internalName="TaxCatchAll" ma:showField="CatchAllData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04f7caf6-5a06-4370-8f1f-ccedf7cb7807}" ma:internalName="TaxCatchAllLabel" ma:readOnly="true" ma:showField="CatchAllDataLabel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default="5;#TNO Internal|1a23c89f-ef54-4907-86fd-8242403ff722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581d8792c646118aad2c2c4ecdfa8c" ma:index="22" nillable="true" ma:taxonomy="true" ma:internalName="cf581d8792c646118aad2c2c4ecdfa8c" ma:taxonomyFieldName="TNOC_DocumentSetType" ma:displayName="Document set type" ma:readOnly="false" ma:fieldId="{cf581d87-92c6-4611-8aad-2c2c4ecdfa8c}" ma:sspId="7378aa68-586f-4892-bb77-0985b40f41a6" ma:termSetId="a8d4306b-62bf-468f-9587-ff078c8643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4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default="RWS Support MLG 2019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default="060.38178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e0527-382a-492f-a55b-01abf64f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Id xmlns="2f6a910d-138e-42c1-8e8a-320c1b7cf3f7">060.33188</TNOC_ClusterId>
    <TNOC_ClusterName xmlns="2f6a910d-138e-42c1-8e8a-320c1b7cf3f7">Ondersteuning RWS Linking-Modelling Guid</TNOC_ClusterName>
    <h15fbb78f4cb41d290e72f301ea2865f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fa11c4c9-105f-402c-bb40-9a56b4989397</TermId>
        </TermInfo>
      </Terms>
    </h15fbb78f4cb41d290e72f301ea2865f>
    <lca20d149a844688b6abf34073d5c21d xmlns="e4ecb490-576a-4d0c-922c-f269d836583e">
      <Terms xmlns="http://schemas.microsoft.com/office/infopath/2007/PartnerControls"/>
    </lca20d149a844688b6abf34073d5c21d>
    <bac4ab11065f4f6c809c820c57e320e5 xmlns="e4ecb490-576a-4d0c-922c-f269d836583e">
      <Terms xmlns="http://schemas.microsoft.com/office/infopath/2007/PartnerControls"/>
    </bac4ab11065f4f6c809c820c57e320e5>
    <cf581d8792c646118aad2c2c4ecdfa8c xmlns="e4ecb490-576a-4d0c-922c-f269d836583e">
      <Terms xmlns="http://schemas.microsoft.com/office/infopath/2007/PartnerControls"/>
    </cf581d8792c646118aad2c2c4ecdfa8c>
    <_dlc_DocId xmlns="e4ecb490-576a-4d0c-922c-f269d836583e">TMEWFTZQRP2K-911431897-463</_dlc_DocId>
    <TaxCatchAll xmlns="e4ecb490-576a-4d0c-922c-f269d836583e">
      <Value>5</Value>
      <Value>1</Value>
    </TaxCatchAll>
    <n2a7a23bcc2241cb9261f9a914c7c1bb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TNO Internal</TermName>
          <TermId xmlns="http://schemas.microsoft.com/office/infopath/2007/PartnerControls">1a23c89f-ef54-4907-86fd-8242403ff722</TermId>
        </TermInfo>
      </Terms>
    </n2a7a23bcc2241cb9261f9a914c7c1bb>
    <_dlc_DocIdUrl xmlns="e4ecb490-576a-4d0c-922c-f269d836583e">
      <Url>https://365tno.sharepoint.com/teams/P060.38178/_layouts/15/DocIdRedir.aspx?ID=TMEWFTZQRP2K-911431897-463</Url>
      <Description>TMEWFTZQRP2K-911431897-463</Description>
    </_dlc_DocIdUrl>
  </documentManagement>
</p:properties>
</file>

<file path=customXml/itemProps1.xml><?xml version="1.0" encoding="utf-8"?>
<ds:datastoreItem xmlns:ds="http://schemas.openxmlformats.org/officeDocument/2006/customXml" ds:itemID="{A6A8D0AC-05A3-4EE5-93C7-DAA5F283DD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50B117-18DA-46C1-B998-68F5F7474B5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63D6255-7BD2-4195-8F39-A2AD975612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cb490-576a-4d0c-922c-f269d836583e"/>
    <ds:schemaRef ds:uri="2f6a910d-138e-42c1-8e8a-320c1b7cf3f7"/>
    <ds:schemaRef ds:uri="829e0527-382a-492f-a55b-01abf64fd6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25AF05F-1D6D-45BD-8AEF-5857471BD5B8}">
  <ds:schemaRefs>
    <ds:schemaRef ds:uri="e4ecb490-576a-4d0c-922c-f269d836583e"/>
    <ds:schemaRef ds:uri="http://purl.org/dc/elements/1.1/"/>
    <ds:schemaRef ds:uri="2f6a910d-138e-42c1-8e8a-320c1b7cf3f7"/>
    <ds:schemaRef ds:uri="829e0527-382a-492f-a55b-01abf64fd60a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1249</Words>
  <Application>Microsoft Office PowerPoint</Application>
  <PresentationFormat>On-screen Show (4:3)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Office-thema</vt:lpstr>
      <vt:lpstr>PowerPoint Presentation</vt:lpstr>
      <vt:lpstr>Existing Semantic Resource: OPM</vt:lpstr>
      <vt:lpstr>Two property forms</vt:lpstr>
      <vt:lpstr>OPM Complexity Levels</vt:lpstr>
      <vt:lpstr>Level L1 - graphically</vt:lpstr>
      <vt:lpstr>Level L1 – in OWL/Turtle</vt:lpstr>
      <vt:lpstr>Level L2 – graphically</vt:lpstr>
      <vt:lpstr>Level L2 – in OWL/Turtle</vt:lpstr>
      <vt:lpstr>Level L3 - graphically</vt:lpstr>
      <vt:lpstr>Example application for L3 Simple Systems Engineering</vt:lpstr>
      <vt:lpstr>Level L3 – in OWL/Turtle /1</vt:lpstr>
      <vt:lpstr>Level L3 – in OWL/Turtle /2</vt:lpstr>
      <vt:lpstr>Choices for the CEN SMLS standard</vt:lpstr>
      <vt:lpstr>Option 1 - Example</vt:lpstr>
      <vt:lpstr>Option 1: Example Data</vt:lpstr>
      <vt:lpstr>Option 1: Grouping</vt:lpstr>
      <vt:lpstr>Option 3 - Example</vt:lpstr>
      <vt:lpstr>Option 3: Example Data</vt:lpstr>
      <vt:lpstr>Option 3: Property Type Grouping</vt:lpstr>
      <vt:lpstr>Option3: Extended Example Data</vt:lpstr>
      <vt:lpstr>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Bohms</dc:creator>
  <cp:lastModifiedBy>Bohms, H.M. (Michel)</cp:lastModifiedBy>
  <cp:revision>66</cp:revision>
  <dcterms:created xsi:type="dcterms:W3CDTF">2018-12-01T12:04:35Z</dcterms:created>
  <dcterms:modified xsi:type="dcterms:W3CDTF">2019-07-05T15:08:01Z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NOC_DocumentClassification">
    <vt:lpwstr>5;#TNO Internal|1a23c89f-ef54-4907-86fd-8242403ff722</vt:lpwstr>
  </property>
  <property fmtid="{D5CDD505-2E9C-101B-9397-08002B2CF9AE}" pid="3" name="ContentTypeId">
    <vt:lpwstr>0x010100A35317DCC28344A7B82488658A034A5C0100E33A2D1838D7F947947CAE5E2EB244EC</vt:lpwstr>
  </property>
  <property fmtid="{D5CDD505-2E9C-101B-9397-08002B2CF9AE}" pid="4" name="TNOC_DocumentType">
    <vt:lpwstr/>
  </property>
  <property fmtid="{D5CDD505-2E9C-101B-9397-08002B2CF9AE}" pid="5" name="TNOC_DocumentCategory">
    <vt:lpwstr/>
  </property>
  <property fmtid="{D5CDD505-2E9C-101B-9397-08002B2CF9AE}" pid="6" name="TNOC_ClusterType">
    <vt:lpwstr>1;#Project|fa11c4c9-105f-402c-bb40-9a56b4989397</vt:lpwstr>
  </property>
  <property fmtid="{D5CDD505-2E9C-101B-9397-08002B2CF9AE}" pid="7" name="_dlc_DocIdItemGuid">
    <vt:lpwstr>42bf4840-3ad2-4b5f-90f5-2970915ca221</vt:lpwstr>
  </property>
  <property fmtid="{D5CDD505-2E9C-101B-9397-08002B2CF9AE}" pid="8" name="TNOC_DocumentSetType">
    <vt:lpwstr/>
  </property>
  <property fmtid="{D5CDD505-2E9C-101B-9397-08002B2CF9AE}" pid="9" name="AuthorIds_UIVersion_15">
    <vt:lpwstr>28</vt:lpwstr>
  </property>
  <property fmtid="{D5CDD505-2E9C-101B-9397-08002B2CF9AE}" pid="10" name="AuthorIds_UIVersion_16">
    <vt:lpwstr>28</vt:lpwstr>
  </property>
  <property fmtid="{D5CDD505-2E9C-101B-9397-08002B2CF9AE}" pid="11" name="AuthorIds_UIVersion_8">
    <vt:lpwstr>28</vt:lpwstr>
  </property>
  <property fmtid="{D5CDD505-2E9C-101B-9397-08002B2CF9AE}" pid="12" name="AuthorIds_UIVersion_10">
    <vt:lpwstr>28</vt:lpwstr>
  </property>
  <property fmtid="{D5CDD505-2E9C-101B-9397-08002B2CF9AE}" pid="13" name="AuthorIds_UIVersion_14">
    <vt:lpwstr>28</vt:lpwstr>
  </property>
  <property fmtid="{D5CDD505-2E9C-101B-9397-08002B2CF9AE}" pid="14" name="AuthorIds_UIVersion_22">
    <vt:lpwstr>28</vt:lpwstr>
  </property>
  <property fmtid="{D5CDD505-2E9C-101B-9397-08002B2CF9AE}" pid="15" name="AuthorIds_UIVersion_23">
    <vt:lpwstr>28</vt:lpwstr>
  </property>
  <property fmtid="{D5CDD505-2E9C-101B-9397-08002B2CF9AE}" pid="16" name="AuthorIds_UIVersion_24">
    <vt:lpwstr>28</vt:lpwstr>
  </property>
  <property fmtid="{D5CDD505-2E9C-101B-9397-08002B2CF9AE}" pid="17" name="AuthorIds_UIVersion_26">
    <vt:lpwstr>28</vt:lpwstr>
  </property>
  <property fmtid="{D5CDD505-2E9C-101B-9397-08002B2CF9AE}" pid="18" name="AuthorIds_UIVersion_27">
    <vt:lpwstr>28</vt:lpwstr>
  </property>
  <property fmtid="{D5CDD505-2E9C-101B-9397-08002B2CF9AE}" pid="19" name="AuthorIds_UIVersion_28">
    <vt:lpwstr>28</vt:lpwstr>
  </property>
  <property fmtid="{D5CDD505-2E9C-101B-9397-08002B2CF9AE}" pid="20" name="AuthorIds_UIVersion_31">
    <vt:lpwstr>28</vt:lpwstr>
  </property>
  <property fmtid="{D5CDD505-2E9C-101B-9397-08002B2CF9AE}" pid="21" name="AuthorIds_UIVersion_32">
    <vt:lpwstr>28</vt:lpwstr>
  </property>
  <property fmtid="{D5CDD505-2E9C-101B-9397-08002B2CF9AE}" pid="22" name="AuthorIds_UIVersion_33">
    <vt:lpwstr>28</vt:lpwstr>
  </property>
  <property fmtid="{D5CDD505-2E9C-101B-9397-08002B2CF9AE}" pid="23" name="AuthorIds_UIVersion_34">
    <vt:lpwstr>28</vt:lpwstr>
  </property>
  <property fmtid="{D5CDD505-2E9C-101B-9397-08002B2CF9AE}" pid="24" name="AuthorIds_UIVersion_37">
    <vt:lpwstr>28</vt:lpwstr>
  </property>
  <property fmtid="{D5CDD505-2E9C-101B-9397-08002B2CF9AE}" pid="25" name="AuthorIds_UIVersion_42">
    <vt:lpwstr>28</vt:lpwstr>
  </property>
  <property fmtid="{D5CDD505-2E9C-101B-9397-08002B2CF9AE}" pid="26" name="AuthorIds_UIVersion_43">
    <vt:lpwstr>28</vt:lpwstr>
  </property>
  <property fmtid="{D5CDD505-2E9C-101B-9397-08002B2CF9AE}" pid="27" name="AuthorIds_UIVersion_47">
    <vt:lpwstr>28</vt:lpwstr>
  </property>
  <property fmtid="{D5CDD505-2E9C-101B-9397-08002B2CF9AE}" pid="28" name="AuthorIds_UIVersion_48">
    <vt:lpwstr>28</vt:lpwstr>
  </property>
  <property fmtid="{D5CDD505-2E9C-101B-9397-08002B2CF9AE}" pid="29" name="AuthorIds_UIVersion_51">
    <vt:lpwstr>28</vt:lpwstr>
  </property>
</Properties>
</file>