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6576000" cx="2743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A4A3A4"/>
          </p15:clr>
        </p15:guide>
        <p15:guide id="2" pos="8640">
          <p15:clr>
            <a:srgbClr val="A4A3A4"/>
          </p15:clr>
        </p15:guide>
      </p15:sldGuideLst>
    </p:ext>
    <p:ext uri="http://customooxmlschemas.google.com/">
      <go:slidesCustomData xmlns:go="http://customooxmlschemas.google.com/" r:id="rId7" roundtripDataSignature="AMtx7mj0acxKElh7ebVAwFNN1Q/L/XwJ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0"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43125" y="685800"/>
            <a:ext cx="2571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9b734172e_0_0:notes"/>
          <p:cNvSpPr/>
          <p:nvPr>
            <p:ph idx="2" type="sldImg"/>
          </p:nvPr>
        </p:nvSpPr>
        <p:spPr>
          <a:xfrm>
            <a:off x="2143125" y="685800"/>
            <a:ext cx="2571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a9b734172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6"/>
          <p:cNvSpPr txBox="1"/>
          <p:nvPr>
            <p:ph type="title"/>
          </p:nvPr>
        </p:nvSpPr>
        <p:spPr>
          <a:xfrm>
            <a:off x="935095" y="3164607"/>
            <a:ext cx="25561881" cy="4072753"/>
          </a:xfrm>
          <a:prstGeom prst="rect">
            <a:avLst/>
          </a:prstGeom>
          <a:noFill/>
          <a:ln>
            <a:noFill/>
          </a:ln>
        </p:spPr>
        <p:txBody>
          <a:bodyPr anchorCtr="0" anchor="t" bIns="219600" lIns="219600" spcFirstLastPara="1" rIns="219600" wrap="square" tIns="219600">
            <a:noAutofit/>
          </a:bodyPr>
          <a:lstStyle>
            <a:lvl1pPr lvl="0" algn="l">
              <a:lnSpc>
                <a:spcPct val="100000"/>
              </a:lnSpc>
              <a:spcBef>
                <a:spcPts val="0"/>
              </a:spcBef>
              <a:spcAft>
                <a:spcPts val="0"/>
              </a:spcAft>
              <a:buSzPts val="6700"/>
              <a:buNone/>
              <a:defRPr/>
            </a:lvl1pPr>
            <a:lvl2pPr lvl="1" algn="l">
              <a:lnSpc>
                <a:spcPct val="100000"/>
              </a:lnSpc>
              <a:spcBef>
                <a:spcPts val="0"/>
              </a:spcBef>
              <a:spcAft>
                <a:spcPts val="0"/>
              </a:spcAft>
              <a:buSzPts val="6700"/>
              <a:buNone/>
              <a:defRPr/>
            </a:lvl2pPr>
            <a:lvl3pPr lvl="2" algn="l">
              <a:lnSpc>
                <a:spcPct val="100000"/>
              </a:lnSpc>
              <a:spcBef>
                <a:spcPts val="0"/>
              </a:spcBef>
              <a:spcAft>
                <a:spcPts val="0"/>
              </a:spcAft>
              <a:buSzPts val="6700"/>
              <a:buNone/>
              <a:defRPr/>
            </a:lvl3pPr>
            <a:lvl4pPr lvl="3" algn="l">
              <a:lnSpc>
                <a:spcPct val="100000"/>
              </a:lnSpc>
              <a:spcBef>
                <a:spcPts val="0"/>
              </a:spcBef>
              <a:spcAft>
                <a:spcPts val="0"/>
              </a:spcAft>
              <a:buSzPts val="6700"/>
              <a:buNone/>
              <a:defRPr/>
            </a:lvl4pPr>
            <a:lvl5pPr lvl="4" algn="l">
              <a:lnSpc>
                <a:spcPct val="100000"/>
              </a:lnSpc>
              <a:spcBef>
                <a:spcPts val="0"/>
              </a:spcBef>
              <a:spcAft>
                <a:spcPts val="0"/>
              </a:spcAft>
              <a:buSzPts val="6700"/>
              <a:buNone/>
              <a:defRPr/>
            </a:lvl5pPr>
            <a:lvl6pPr lvl="5" algn="l">
              <a:lnSpc>
                <a:spcPct val="100000"/>
              </a:lnSpc>
              <a:spcBef>
                <a:spcPts val="0"/>
              </a:spcBef>
              <a:spcAft>
                <a:spcPts val="0"/>
              </a:spcAft>
              <a:buSzPts val="6700"/>
              <a:buNone/>
              <a:defRPr/>
            </a:lvl6pPr>
            <a:lvl7pPr lvl="6" algn="l">
              <a:lnSpc>
                <a:spcPct val="100000"/>
              </a:lnSpc>
              <a:spcBef>
                <a:spcPts val="0"/>
              </a:spcBef>
              <a:spcAft>
                <a:spcPts val="0"/>
              </a:spcAft>
              <a:buSzPts val="6700"/>
              <a:buNone/>
              <a:defRPr/>
            </a:lvl7pPr>
            <a:lvl8pPr lvl="7" algn="l">
              <a:lnSpc>
                <a:spcPct val="100000"/>
              </a:lnSpc>
              <a:spcBef>
                <a:spcPts val="0"/>
              </a:spcBef>
              <a:spcAft>
                <a:spcPts val="0"/>
              </a:spcAft>
              <a:buSzPts val="6700"/>
              <a:buNone/>
              <a:defRPr/>
            </a:lvl8pPr>
            <a:lvl9pPr lvl="8" algn="l">
              <a:lnSpc>
                <a:spcPct val="100000"/>
              </a:lnSpc>
              <a:spcBef>
                <a:spcPts val="0"/>
              </a:spcBef>
              <a:spcAft>
                <a:spcPts val="0"/>
              </a:spcAft>
              <a:buSzPts val="6700"/>
              <a:buNone/>
              <a:defRPr/>
            </a:lvl9pPr>
          </a:lstStyle>
          <a:p/>
        </p:txBody>
      </p:sp>
      <p:sp>
        <p:nvSpPr>
          <p:cNvPr id="11" name="Google Shape;11;p6"/>
          <p:cNvSpPr txBox="1"/>
          <p:nvPr>
            <p:ph idx="1" type="body"/>
          </p:nvPr>
        </p:nvSpPr>
        <p:spPr>
          <a:xfrm>
            <a:off x="935095" y="8195338"/>
            <a:ext cx="25561881" cy="24294065"/>
          </a:xfrm>
          <a:prstGeom prst="rect">
            <a:avLst/>
          </a:prstGeom>
          <a:noFill/>
          <a:ln>
            <a:noFill/>
          </a:ln>
        </p:spPr>
        <p:txBody>
          <a:bodyPr anchorCtr="0" anchor="t" bIns="219600" lIns="219600" spcFirstLastPara="1" rIns="219600" wrap="square" tIns="219600">
            <a:noAutofit/>
          </a:bodyPr>
          <a:lstStyle>
            <a:lvl1pPr indent="-501650" lvl="0" marL="457200" algn="l">
              <a:lnSpc>
                <a:spcPct val="115000"/>
              </a:lnSpc>
              <a:spcBef>
                <a:spcPts val="0"/>
              </a:spcBef>
              <a:spcAft>
                <a:spcPts val="0"/>
              </a:spcAft>
              <a:buSzPts val="4300"/>
              <a:buChar char="●"/>
              <a:defRPr/>
            </a:lvl1pPr>
            <a:lvl2pPr indent="-444500" lvl="1" marL="914400" algn="l">
              <a:lnSpc>
                <a:spcPct val="115000"/>
              </a:lnSpc>
              <a:spcBef>
                <a:spcPts val="12580"/>
              </a:spcBef>
              <a:spcAft>
                <a:spcPts val="0"/>
              </a:spcAft>
              <a:buSzPts val="3400"/>
              <a:buChar char="○"/>
              <a:defRPr/>
            </a:lvl2pPr>
            <a:lvl3pPr indent="-444500" lvl="2" marL="1371600" algn="l">
              <a:lnSpc>
                <a:spcPct val="115000"/>
              </a:lnSpc>
              <a:spcBef>
                <a:spcPts val="12580"/>
              </a:spcBef>
              <a:spcAft>
                <a:spcPts val="0"/>
              </a:spcAft>
              <a:buSzPts val="3400"/>
              <a:buChar char="■"/>
              <a:defRPr/>
            </a:lvl3pPr>
            <a:lvl4pPr indent="-444500" lvl="3" marL="1828800" algn="l">
              <a:lnSpc>
                <a:spcPct val="115000"/>
              </a:lnSpc>
              <a:spcBef>
                <a:spcPts val="12580"/>
              </a:spcBef>
              <a:spcAft>
                <a:spcPts val="0"/>
              </a:spcAft>
              <a:buSzPts val="3400"/>
              <a:buChar char="●"/>
              <a:defRPr/>
            </a:lvl4pPr>
            <a:lvl5pPr indent="-444500" lvl="4" marL="2286000" algn="l">
              <a:lnSpc>
                <a:spcPct val="115000"/>
              </a:lnSpc>
              <a:spcBef>
                <a:spcPts val="12580"/>
              </a:spcBef>
              <a:spcAft>
                <a:spcPts val="0"/>
              </a:spcAft>
              <a:buSzPts val="3400"/>
              <a:buChar char="○"/>
              <a:defRPr/>
            </a:lvl5pPr>
            <a:lvl6pPr indent="-444500" lvl="5" marL="2743200" algn="l">
              <a:lnSpc>
                <a:spcPct val="115000"/>
              </a:lnSpc>
              <a:spcBef>
                <a:spcPts val="12580"/>
              </a:spcBef>
              <a:spcAft>
                <a:spcPts val="0"/>
              </a:spcAft>
              <a:buSzPts val="3400"/>
              <a:buChar char="■"/>
              <a:defRPr/>
            </a:lvl6pPr>
            <a:lvl7pPr indent="-444500" lvl="6" marL="3200400" algn="l">
              <a:lnSpc>
                <a:spcPct val="115000"/>
              </a:lnSpc>
              <a:spcBef>
                <a:spcPts val="12580"/>
              </a:spcBef>
              <a:spcAft>
                <a:spcPts val="0"/>
              </a:spcAft>
              <a:buSzPts val="3400"/>
              <a:buChar char="●"/>
              <a:defRPr/>
            </a:lvl7pPr>
            <a:lvl8pPr indent="-444500" lvl="7" marL="3657600" algn="l">
              <a:lnSpc>
                <a:spcPct val="115000"/>
              </a:lnSpc>
              <a:spcBef>
                <a:spcPts val="12580"/>
              </a:spcBef>
              <a:spcAft>
                <a:spcPts val="0"/>
              </a:spcAft>
              <a:buSzPts val="3400"/>
              <a:buChar char="○"/>
              <a:defRPr/>
            </a:lvl8pPr>
            <a:lvl9pPr indent="-444500" lvl="8" marL="4114800" algn="l">
              <a:lnSpc>
                <a:spcPct val="115000"/>
              </a:lnSpc>
              <a:spcBef>
                <a:spcPts val="12580"/>
              </a:spcBef>
              <a:spcAft>
                <a:spcPts val="12580"/>
              </a:spcAft>
              <a:buSzPts val="3400"/>
              <a:buChar char="■"/>
              <a:defRPr/>
            </a:lvl9pPr>
          </a:lstStyle>
          <a:p/>
        </p:txBody>
      </p:sp>
      <p:sp>
        <p:nvSpPr>
          <p:cNvPr id="12" name="Google Shape;12;p6"/>
          <p:cNvSpPr txBox="1"/>
          <p:nvPr>
            <p:ph idx="12" type="sldNum"/>
          </p:nvPr>
        </p:nvSpPr>
        <p:spPr>
          <a:xfrm>
            <a:off x="25417205" y="33160488"/>
            <a:ext cx="1645931" cy="2798858"/>
          </a:xfrm>
          <a:prstGeom prst="rect">
            <a:avLst/>
          </a:prstGeom>
          <a:noFill/>
          <a:ln>
            <a:noFill/>
          </a:ln>
        </p:spPr>
        <p:txBody>
          <a:bodyPr anchorCtr="0" anchor="ctr" bIns="219600" lIns="219600" spcFirstLastPara="1" rIns="219600" wrap="square" tIns="219600">
            <a:noAutofit/>
          </a:bodyPr>
          <a:lstStyle>
            <a:lvl1pPr indent="0" lvl="0"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2"/>
          <p:cNvSpPr txBox="1"/>
          <p:nvPr>
            <p:ph hasCustomPrompt="1" type="title"/>
          </p:nvPr>
        </p:nvSpPr>
        <p:spPr>
          <a:xfrm>
            <a:off x="935095" y="7865738"/>
            <a:ext cx="25561881" cy="13962633"/>
          </a:xfrm>
          <a:prstGeom prst="rect">
            <a:avLst/>
          </a:prstGeom>
          <a:noFill/>
          <a:ln>
            <a:noFill/>
          </a:ln>
        </p:spPr>
        <p:txBody>
          <a:bodyPr anchorCtr="0" anchor="b" bIns="219600" lIns="219600" spcFirstLastPara="1" rIns="219600" wrap="square" tIns="219600">
            <a:noAutofit/>
          </a:bodyPr>
          <a:lstStyle>
            <a:lvl1pPr lvl="0" algn="ctr">
              <a:lnSpc>
                <a:spcPct val="100000"/>
              </a:lnSpc>
              <a:spcBef>
                <a:spcPts val="0"/>
              </a:spcBef>
              <a:spcAft>
                <a:spcPts val="0"/>
              </a:spcAft>
              <a:buSzPts val="28800"/>
              <a:buNone/>
              <a:defRPr sz="95344"/>
            </a:lvl1pPr>
            <a:lvl2pPr lvl="1" algn="ctr">
              <a:lnSpc>
                <a:spcPct val="100000"/>
              </a:lnSpc>
              <a:spcBef>
                <a:spcPts val="0"/>
              </a:spcBef>
              <a:spcAft>
                <a:spcPts val="0"/>
              </a:spcAft>
              <a:buSzPts val="28800"/>
              <a:buNone/>
              <a:defRPr sz="95344"/>
            </a:lvl2pPr>
            <a:lvl3pPr lvl="2" algn="ctr">
              <a:lnSpc>
                <a:spcPct val="100000"/>
              </a:lnSpc>
              <a:spcBef>
                <a:spcPts val="0"/>
              </a:spcBef>
              <a:spcAft>
                <a:spcPts val="0"/>
              </a:spcAft>
              <a:buSzPts val="28800"/>
              <a:buNone/>
              <a:defRPr sz="95344"/>
            </a:lvl3pPr>
            <a:lvl4pPr lvl="3" algn="ctr">
              <a:lnSpc>
                <a:spcPct val="100000"/>
              </a:lnSpc>
              <a:spcBef>
                <a:spcPts val="0"/>
              </a:spcBef>
              <a:spcAft>
                <a:spcPts val="0"/>
              </a:spcAft>
              <a:buSzPts val="28800"/>
              <a:buNone/>
              <a:defRPr sz="95344"/>
            </a:lvl4pPr>
            <a:lvl5pPr lvl="4" algn="ctr">
              <a:lnSpc>
                <a:spcPct val="100000"/>
              </a:lnSpc>
              <a:spcBef>
                <a:spcPts val="0"/>
              </a:spcBef>
              <a:spcAft>
                <a:spcPts val="0"/>
              </a:spcAft>
              <a:buSzPts val="28800"/>
              <a:buNone/>
              <a:defRPr sz="95344"/>
            </a:lvl5pPr>
            <a:lvl6pPr lvl="5" algn="ctr">
              <a:lnSpc>
                <a:spcPct val="100000"/>
              </a:lnSpc>
              <a:spcBef>
                <a:spcPts val="0"/>
              </a:spcBef>
              <a:spcAft>
                <a:spcPts val="0"/>
              </a:spcAft>
              <a:buSzPts val="28800"/>
              <a:buNone/>
              <a:defRPr sz="95344"/>
            </a:lvl6pPr>
            <a:lvl7pPr lvl="6" algn="ctr">
              <a:lnSpc>
                <a:spcPct val="100000"/>
              </a:lnSpc>
              <a:spcBef>
                <a:spcPts val="0"/>
              </a:spcBef>
              <a:spcAft>
                <a:spcPts val="0"/>
              </a:spcAft>
              <a:buSzPts val="28800"/>
              <a:buNone/>
              <a:defRPr sz="95344"/>
            </a:lvl7pPr>
            <a:lvl8pPr lvl="7" algn="ctr">
              <a:lnSpc>
                <a:spcPct val="100000"/>
              </a:lnSpc>
              <a:spcBef>
                <a:spcPts val="0"/>
              </a:spcBef>
              <a:spcAft>
                <a:spcPts val="0"/>
              </a:spcAft>
              <a:buSzPts val="28800"/>
              <a:buNone/>
              <a:defRPr sz="95344"/>
            </a:lvl8pPr>
            <a:lvl9pPr lvl="8" algn="ctr">
              <a:lnSpc>
                <a:spcPct val="100000"/>
              </a:lnSpc>
              <a:spcBef>
                <a:spcPts val="0"/>
              </a:spcBef>
              <a:spcAft>
                <a:spcPts val="0"/>
              </a:spcAft>
              <a:buSzPts val="28800"/>
              <a:buNone/>
              <a:defRPr sz="95344"/>
            </a:lvl9pPr>
          </a:lstStyle>
          <a:p>
            <a:r>
              <a:t>xx%</a:t>
            </a:r>
          </a:p>
        </p:txBody>
      </p:sp>
      <p:sp>
        <p:nvSpPr>
          <p:cNvPr id="46" name="Google Shape;46;p12"/>
          <p:cNvSpPr txBox="1"/>
          <p:nvPr>
            <p:ph idx="1" type="body"/>
          </p:nvPr>
        </p:nvSpPr>
        <p:spPr>
          <a:xfrm>
            <a:off x="935095" y="22415713"/>
            <a:ext cx="25561881" cy="9250203"/>
          </a:xfrm>
          <a:prstGeom prst="rect">
            <a:avLst/>
          </a:prstGeom>
          <a:noFill/>
          <a:ln>
            <a:noFill/>
          </a:ln>
        </p:spPr>
        <p:txBody>
          <a:bodyPr anchorCtr="0" anchor="t" bIns="219600" lIns="219600" spcFirstLastPara="1" rIns="219600" wrap="square" tIns="219600">
            <a:noAutofit/>
          </a:bodyPr>
          <a:lstStyle>
            <a:lvl1pPr indent="-501650" lvl="0" marL="457200" algn="ctr">
              <a:lnSpc>
                <a:spcPct val="115000"/>
              </a:lnSpc>
              <a:spcBef>
                <a:spcPts val="0"/>
              </a:spcBef>
              <a:spcAft>
                <a:spcPts val="0"/>
              </a:spcAft>
              <a:buSzPts val="4300"/>
              <a:buChar char="●"/>
              <a:defRPr/>
            </a:lvl1pPr>
            <a:lvl2pPr indent="-444500" lvl="1" marL="914400" algn="ctr">
              <a:lnSpc>
                <a:spcPct val="115000"/>
              </a:lnSpc>
              <a:spcBef>
                <a:spcPts val="12580"/>
              </a:spcBef>
              <a:spcAft>
                <a:spcPts val="0"/>
              </a:spcAft>
              <a:buSzPts val="3400"/>
              <a:buChar char="○"/>
              <a:defRPr/>
            </a:lvl2pPr>
            <a:lvl3pPr indent="-444500" lvl="2" marL="1371600" algn="ctr">
              <a:lnSpc>
                <a:spcPct val="115000"/>
              </a:lnSpc>
              <a:spcBef>
                <a:spcPts val="12580"/>
              </a:spcBef>
              <a:spcAft>
                <a:spcPts val="0"/>
              </a:spcAft>
              <a:buSzPts val="3400"/>
              <a:buChar char="■"/>
              <a:defRPr/>
            </a:lvl3pPr>
            <a:lvl4pPr indent="-444500" lvl="3" marL="1828800" algn="ctr">
              <a:lnSpc>
                <a:spcPct val="115000"/>
              </a:lnSpc>
              <a:spcBef>
                <a:spcPts val="12580"/>
              </a:spcBef>
              <a:spcAft>
                <a:spcPts val="0"/>
              </a:spcAft>
              <a:buSzPts val="3400"/>
              <a:buChar char="●"/>
              <a:defRPr/>
            </a:lvl4pPr>
            <a:lvl5pPr indent="-444500" lvl="4" marL="2286000" algn="ctr">
              <a:lnSpc>
                <a:spcPct val="115000"/>
              </a:lnSpc>
              <a:spcBef>
                <a:spcPts val="12580"/>
              </a:spcBef>
              <a:spcAft>
                <a:spcPts val="0"/>
              </a:spcAft>
              <a:buSzPts val="3400"/>
              <a:buChar char="○"/>
              <a:defRPr/>
            </a:lvl5pPr>
            <a:lvl6pPr indent="-444500" lvl="5" marL="2743200" algn="ctr">
              <a:lnSpc>
                <a:spcPct val="115000"/>
              </a:lnSpc>
              <a:spcBef>
                <a:spcPts val="12580"/>
              </a:spcBef>
              <a:spcAft>
                <a:spcPts val="0"/>
              </a:spcAft>
              <a:buSzPts val="3400"/>
              <a:buChar char="■"/>
              <a:defRPr/>
            </a:lvl6pPr>
            <a:lvl7pPr indent="-444500" lvl="6" marL="3200400" algn="ctr">
              <a:lnSpc>
                <a:spcPct val="115000"/>
              </a:lnSpc>
              <a:spcBef>
                <a:spcPts val="12580"/>
              </a:spcBef>
              <a:spcAft>
                <a:spcPts val="0"/>
              </a:spcAft>
              <a:buSzPts val="3400"/>
              <a:buChar char="●"/>
              <a:defRPr/>
            </a:lvl7pPr>
            <a:lvl8pPr indent="-444500" lvl="7" marL="3657600" algn="ctr">
              <a:lnSpc>
                <a:spcPct val="115000"/>
              </a:lnSpc>
              <a:spcBef>
                <a:spcPts val="12580"/>
              </a:spcBef>
              <a:spcAft>
                <a:spcPts val="0"/>
              </a:spcAft>
              <a:buSzPts val="3400"/>
              <a:buChar char="○"/>
              <a:defRPr/>
            </a:lvl8pPr>
            <a:lvl9pPr indent="-444500" lvl="8" marL="4114800" algn="ctr">
              <a:lnSpc>
                <a:spcPct val="115000"/>
              </a:lnSpc>
              <a:spcBef>
                <a:spcPts val="12580"/>
              </a:spcBef>
              <a:spcAft>
                <a:spcPts val="12580"/>
              </a:spcAft>
              <a:buSzPts val="3400"/>
              <a:buChar char="■"/>
              <a:defRPr/>
            </a:lvl9pPr>
          </a:lstStyle>
          <a:p/>
        </p:txBody>
      </p:sp>
      <p:sp>
        <p:nvSpPr>
          <p:cNvPr id="47" name="Google Shape;47;p12"/>
          <p:cNvSpPr txBox="1"/>
          <p:nvPr>
            <p:ph idx="12" type="sldNum"/>
          </p:nvPr>
        </p:nvSpPr>
        <p:spPr>
          <a:xfrm>
            <a:off x="25417205" y="33160488"/>
            <a:ext cx="1645931" cy="2798858"/>
          </a:xfrm>
          <a:prstGeom prst="rect">
            <a:avLst/>
          </a:prstGeom>
          <a:noFill/>
          <a:ln>
            <a:noFill/>
          </a:ln>
        </p:spPr>
        <p:txBody>
          <a:bodyPr anchorCtr="0" anchor="ctr" bIns="219600" lIns="219600" spcFirstLastPara="1" rIns="219600" wrap="square" tIns="219600">
            <a:noAutofit/>
          </a:bodyPr>
          <a:lstStyle>
            <a:lvl1pPr indent="0" lvl="0"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3"/>
          <p:cNvSpPr txBox="1"/>
          <p:nvPr>
            <p:ph idx="12" type="sldNum"/>
          </p:nvPr>
        </p:nvSpPr>
        <p:spPr>
          <a:xfrm>
            <a:off x="25417205" y="33160488"/>
            <a:ext cx="1645931" cy="2798858"/>
          </a:xfrm>
          <a:prstGeom prst="rect">
            <a:avLst/>
          </a:prstGeom>
          <a:noFill/>
          <a:ln>
            <a:noFill/>
          </a:ln>
        </p:spPr>
        <p:txBody>
          <a:bodyPr anchorCtr="0" anchor="ctr" bIns="219600" lIns="219600" spcFirstLastPara="1" rIns="219600" wrap="square" tIns="219600">
            <a:noAutofit/>
          </a:bodyPr>
          <a:lstStyle>
            <a:lvl1pPr indent="0" lvl="0"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 name="Shape 13"/>
        <p:cNvGrpSpPr/>
        <p:nvPr/>
      </p:nvGrpSpPr>
      <p:grpSpPr>
        <a:xfrm>
          <a:off x="0" y="0"/>
          <a:ext cx="0" cy="0"/>
          <a:chOff x="0" y="0"/>
          <a:chExt cx="0" cy="0"/>
        </a:xfrm>
      </p:grpSpPr>
      <p:sp>
        <p:nvSpPr>
          <p:cNvPr id="14" name="Google Shape;14;p3"/>
          <p:cNvSpPr/>
          <p:nvPr/>
        </p:nvSpPr>
        <p:spPr>
          <a:xfrm>
            <a:off x="13715909" y="-890"/>
            <a:ext cx="13716092" cy="36575635"/>
          </a:xfrm>
          <a:prstGeom prst="rect">
            <a:avLst/>
          </a:prstGeom>
          <a:solidFill>
            <a:schemeClr val="lt2"/>
          </a:solidFill>
          <a:ln>
            <a:noFill/>
          </a:ln>
        </p:spPr>
        <p:txBody>
          <a:bodyPr anchorCtr="0" anchor="ctr" bIns="727000" lIns="727000" spcFirstLastPara="1" rIns="727000" wrap="square" tIns="7270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4636"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796494" y="8769202"/>
            <a:ext cx="12135670" cy="10541018"/>
          </a:xfrm>
          <a:prstGeom prst="rect">
            <a:avLst/>
          </a:prstGeom>
          <a:noFill/>
          <a:ln>
            <a:noFill/>
          </a:ln>
        </p:spPr>
        <p:txBody>
          <a:bodyPr anchorCtr="0" anchor="b" bIns="219600" lIns="219600" spcFirstLastPara="1" rIns="219600" wrap="square" tIns="219600">
            <a:noAutofit/>
          </a:bodyPr>
          <a:lstStyle>
            <a:lvl1pPr lvl="0" algn="ctr">
              <a:lnSpc>
                <a:spcPct val="100000"/>
              </a:lnSpc>
              <a:spcBef>
                <a:spcPts val="0"/>
              </a:spcBef>
              <a:spcAft>
                <a:spcPts val="0"/>
              </a:spcAft>
              <a:buSzPts val="10100"/>
              <a:buNone/>
              <a:defRPr sz="33437"/>
            </a:lvl1pPr>
            <a:lvl2pPr lvl="1" algn="ctr">
              <a:lnSpc>
                <a:spcPct val="100000"/>
              </a:lnSpc>
              <a:spcBef>
                <a:spcPts val="0"/>
              </a:spcBef>
              <a:spcAft>
                <a:spcPts val="0"/>
              </a:spcAft>
              <a:buSzPts val="10100"/>
              <a:buNone/>
              <a:defRPr sz="33437"/>
            </a:lvl2pPr>
            <a:lvl3pPr lvl="2" algn="ctr">
              <a:lnSpc>
                <a:spcPct val="100000"/>
              </a:lnSpc>
              <a:spcBef>
                <a:spcPts val="0"/>
              </a:spcBef>
              <a:spcAft>
                <a:spcPts val="0"/>
              </a:spcAft>
              <a:buSzPts val="10100"/>
              <a:buNone/>
              <a:defRPr sz="33437"/>
            </a:lvl3pPr>
            <a:lvl4pPr lvl="3" algn="ctr">
              <a:lnSpc>
                <a:spcPct val="100000"/>
              </a:lnSpc>
              <a:spcBef>
                <a:spcPts val="0"/>
              </a:spcBef>
              <a:spcAft>
                <a:spcPts val="0"/>
              </a:spcAft>
              <a:buSzPts val="10100"/>
              <a:buNone/>
              <a:defRPr sz="33437"/>
            </a:lvl4pPr>
            <a:lvl5pPr lvl="4" algn="ctr">
              <a:lnSpc>
                <a:spcPct val="100000"/>
              </a:lnSpc>
              <a:spcBef>
                <a:spcPts val="0"/>
              </a:spcBef>
              <a:spcAft>
                <a:spcPts val="0"/>
              </a:spcAft>
              <a:buSzPts val="10100"/>
              <a:buNone/>
              <a:defRPr sz="33437"/>
            </a:lvl5pPr>
            <a:lvl6pPr lvl="5" algn="ctr">
              <a:lnSpc>
                <a:spcPct val="100000"/>
              </a:lnSpc>
              <a:spcBef>
                <a:spcPts val="0"/>
              </a:spcBef>
              <a:spcAft>
                <a:spcPts val="0"/>
              </a:spcAft>
              <a:buSzPts val="10100"/>
              <a:buNone/>
              <a:defRPr sz="33437"/>
            </a:lvl6pPr>
            <a:lvl7pPr lvl="6" algn="ctr">
              <a:lnSpc>
                <a:spcPct val="100000"/>
              </a:lnSpc>
              <a:spcBef>
                <a:spcPts val="0"/>
              </a:spcBef>
              <a:spcAft>
                <a:spcPts val="0"/>
              </a:spcAft>
              <a:buSzPts val="10100"/>
              <a:buNone/>
              <a:defRPr sz="33437"/>
            </a:lvl7pPr>
            <a:lvl8pPr lvl="7" algn="ctr">
              <a:lnSpc>
                <a:spcPct val="100000"/>
              </a:lnSpc>
              <a:spcBef>
                <a:spcPts val="0"/>
              </a:spcBef>
              <a:spcAft>
                <a:spcPts val="0"/>
              </a:spcAft>
              <a:buSzPts val="10100"/>
              <a:buNone/>
              <a:defRPr sz="33437"/>
            </a:lvl8pPr>
            <a:lvl9pPr lvl="8" algn="ctr">
              <a:lnSpc>
                <a:spcPct val="100000"/>
              </a:lnSpc>
              <a:spcBef>
                <a:spcPts val="0"/>
              </a:spcBef>
              <a:spcAft>
                <a:spcPts val="0"/>
              </a:spcAft>
              <a:buSzPts val="10100"/>
              <a:buNone/>
              <a:defRPr sz="33437"/>
            </a:lvl9pPr>
          </a:lstStyle>
          <a:p/>
        </p:txBody>
      </p:sp>
      <p:sp>
        <p:nvSpPr>
          <p:cNvPr id="16" name="Google Shape;16;p3"/>
          <p:cNvSpPr txBox="1"/>
          <p:nvPr>
            <p:ph idx="1" type="subTitle"/>
          </p:nvPr>
        </p:nvSpPr>
        <p:spPr>
          <a:xfrm>
            <a:off x="796494" y="19932880"/>
            <a:ext cx="12135670" cy="8782999"/>
          </a:xfrm>
          <a:prstGeom prst="rect">
            <a:avLst/>
          </a:prstGeom>
          <a:noFill/>
          <a:ln>
            <a:noFill/>
          </a:ln>
        </p:spPr>
        <p:txBody>
          <a:bodyPr anchorCtr="0" anchor="t" bIns="219600" lIns="219600" spcFirstLastPara="1" rIns="219600" wrap="square" tIns="219600">
            <a:noAutofit/>
          </a:bodyPr>
          <a:lstStyle>
            <a:lvl1pPr lvl="0" algn="ctr">
              <a:lnSpc>
                <a:spcPct val="100000"/>
              </a:lnSpc>
              <a:spcBef>
                <a:spcPts val="0"/>
              </a:spcBef>
              <a:spcAft>
                <a:spcPts val="0"/>
              </a:spcAft>
              <a:buSzPts val="5000"/>
              <a:buNone/>
              <a:defRPr sz="16554"/>
            </a:lvl1pPr>
            <a:lvl2pPr lvl="1" algn="ctr">
              <a:lnSpc>
                <a:spcPct val="100000"/>
              </a:lnSpc>
              <a:spcBef>
                <a:spcPts val="0"/>
              </a:spcBef>
              <a:spcAft>
                <a:spcPts val="0"/>
              </a:spcAft>
              <a:buSzPts val="5000"/>
              <a:buNone/>
              <a:defRPr sz="16554"/>
            </a:lvl2pPr>
            <a:lvl3pPr lvl="2" algn="ctr">
              <a:lnSpc>
                <a:spcPct val="100000"/>
              </a:lnSpc>
              <a:spcBef>
                <a:spcPts val="0"/>
              </a:spcBef>
              <a:spcAft>
                <a:spcPts val="0"/>
              </a:spcAft>
              <a:buSzPts val="5000"/>
              <a:buNone/>
              <a:defRPr sz="16554"/>
            </a:lvl3pPr>
            <a:lvl4pPr lvl="3" algn="ctr">
              <a:lnSpc>
                <a:spcPct val="100000"/>
              </a:lnSpc>
              <a:spcBef>
                <a:spcPts val="0"/>
              </a:spcBef>
              <a:spcAft>
                <a:spcPts val="0"/>
              </a:spcAft>
              <a:buSzPts val="5000"/>
              <a:buNone/>
              <a:defRPr sz="16554"/>
            </a:lvl4pPr>
            <a:lvl5pPr lvl="4" algn="ctr">
              <a:lnSpc>
                <a:spcPct val="100000"/>
              </a:lnSpc>
              <a:spcBef>
                <a:spcPts val="0"/>
              </a:spcBef>
              <a:spcAft>
                <a:spcPts val="0"/>
              </a:spcAft>
              <a:buSzPts val="5000"/>
              <a:buNone/>
              <a:defRPr sz="16554"/>
            </a:lvl5pPr>
            <a:lvl6pPr lvl="5" algn="ctr">
              <a:lnSpc>
                <a:spcPct val="100000"/>
              </a:lnSpc>
              <a:spcBef>
                <a:spcPts val="0"/>
              </a:spcBef>
              <a:spcAft>
                <a:spcPts val="0"/>
              </a:spcAft>
              <a:buSzPts val="5000"/>
              <a:buNone/>
              <a:defRPr sz="16554"/>
            </a:lvl6pPr>
            <a:lvl7pPr lvl="6" algn="ctr">
              <a:lnSpc>
                <a:spcPct val="100000"/>
              </a:lnSpc>
              <a:spcBef>
                <a:spcPts val="0"/>
              </a:spcBef>
              <a:spcAft>
                <a:spcPts val="0"/>
              </a:spcAft>
              <a:buSzPts val="5000"/>
              <a:buNone/>
              <a:defRPr sz="16554"/>
            </a:lvl7pPr>
            <a:lvl8pPr lvl="7" algn="ctr">
              <a:lnSpc>
                <a:spcPct val="100000"/>
              </a:lnSpc>
              <a:spcBef>
                <a:spcPts val="0"/>
              </a:spcBef>
              <a:spcAft>
                <a:spcPts val="0"/>
              </a:spcAft>
              <a:buSzPts val="5000"/>
              <a:buNone/>
              <a:defRPr sz="16554"/>
            </a:lvl8pPr>
            <a:lvl9pPr lvl="8" algn="ctr">
              <a:lnSpc>
                <a:spcPct val="100000"/>
              </a:lnSpc>
              <a:spcBef>
                <a:spcPts val="0"/>
              </a:spcBef>
              <a:spcAft>
                <a:spcPts val="0"/>
              </a:spcAft>
              <a:buSzPts val="5000"/>
              <a:buNone/>
              <a:defRPr sz="16554"/>
            </a:lvl9pPr>
          </a:lstStyle>
          <a:p/>
        </p:txBody>
      </p:sp>
      <p:sp>
        <p:nvSpPr>
          <p:cNvPr id="17" name="Google Shape;17;p3"/>
          <p:cNvSpPr txBox="1"/>
          <p:nvPr>
            <p:ph idx="2" type="body"/>
          </p:nvPr>
        </p:nvSpPr>
        <p:spPr>
          <a:xfrm>
            <a:off x="14818403" y="5148952"/>
            <a:ext cx="11511144" cy="26276407"/>
          </a:xfrm>
          <a:prstGeom prst="rect">
            <a:avLst/>
          </a:prstGeom>
          <a:noFill/>
          <a:ln>
            <a:noFill/>
          </a:ln>
        </p:spPr>
        <p:txBody>
          <a:bodyPr anchorCtr="0" anchor="ctr" bIns="219600" lIns="219600" spcFirstLastPara="1" rIns="219600" wrap="square" tIns="219600">
            <a:noAutofit/>
          </a:bodyPr>
          <a:lstStyle>
            <a:lvl1pPr indent="-501650" lvl="0" marL="457200" algn="l">
              <a:lnSpc>
                <a:spcPct val="115000"/>
              </a:lnSpc>
              <a:spcBef>
                <a:spcPts val="0"/>
              </a:spcBef>
              <a:spcAft>
                <a:spcPts val="0"/>
              </a:spcAft>
              <a:buSzPts val="4300"/>
              <a:buChar char="●"/>
              <a:defRPr/>
            </a:lvl1pPr>
            <a:lvl2pPr indent="-444500" lvl="1" marL="914400" algn="l">
              <a:lnSpc>
                <a:spcPct val="115000"/>
              </a:lnSpc>
              <a:spcBef>
                <a:spcPts val="12580"/>
              </a:spcBef>
              <a:spcAft>
                <a:spcPts val="0"/>
              </a:spcAft>
              <a:buSzPts val="3400"/>
              <a:buChar char="○"/>
              <a:defRPr/>
            </a:lvl2pPr>
            <a:lvl3pPr indent="-444500" lvl="2" marL="1371600" algn="l">
              <a:lnSpc>
                <a:spcPct val="115000"/>
              </a:lnSpc>
              <a:spcBef>
                <a:spcPts val="12580"/>
              </a:spcBef>
              <a:spcAft>
                <a:spcPts val="0"/>
              </a:spcAft>
              <a:buSzPts val="3400"/>
              <a:buChar char="■"/>
              <a:defRPr/>
            </a:lvl3pPr>
            <a:lvl4pPr indent="-444500" lvl="3" marL="1828800" algn="l">
              <a:lnSpc>
                <a:spcPct val="115000"/>
              </a:lnSpc>
              <a:spcBef>
                <a:spcPts val="12580"/>
              </a:spcBef>
              <a:spcAft>
                <a:spcPts val="0"/>
              </a:spcAft>
              <a:buSzPts val="3400"/>
              <a:buChar char="●"/>
              <a:defRPr/>
            </a:lvl4pPr>
            <a:lvl5pPr indent="-444500" lvl="4" marL="2286000" algn="l">
              <a:lnSpc>
                <a:spcPct val="115000"/>
              </a:lnSpc>
              <a:spcBef>
                <a:spcPts val="12580"/>
              </a:spcBef>
              <a:spcAft>
                <a:spcPts val="0"/>
              </a:spcAft>
              <a:buSzPts val="3400"/>
              <a:buChar char="○"/>
              <a:defRPr/>
            </a:lvl5pPr>
            <a:lvl6pPr indent="-444500" lvl="5" marL="2743200" algn="l">
              <a:lnSpc>
                <a:spcPct val="115000"/>
              </a:lnSpc>
              <a:spcBef>
                <a:spcPts val="12580"/>
              </a:spcBef>
              <a:spcAft>
                <a:spcPts val="0"/>
              </a:spcAft>
              <a:buSzPts val="3400"/>
              <a:buChar char="■"/>
              <a:defRPr/>
            </a:lvl6pPr>
            <a:lvl7pPr indent="-444500" lvl="6" marL="3200400" algn="l">
              <a:lnSpc>
                <a:spcPct val="115000"/>
              </a:lnSpc>
              <a:spcBef>
                <a:spcPts val="12580"/>
              </a:spcBef>
              <a:spcAft>
                <a:spcPts val="0"/>
              </a:spcAft>
              <a:buSzPts val="3400"/>
              <a:buChar char="●"/>
              <a:defRPr/>
            </a:lvl7pPr>
            <a:lvl8pPr indent="-444500" lvl="7" marL="3657600" algn="l">
              <a:lnSpc>
                <a:spcPct val="115000"/>
              </a:lnSpc>
              <a:spcBef>
                <a:spcPts val="12580"/>
              </a:spcBef>
              <a:spcAft>
                <a:spcPts val="0"/>
              </a:spcAft>
              <a:buSzPts val="3400"/>
              <a:buChar char="○"/>
              <a:defRPr/>
            </a:lvl8pPr>
            <a:lvl9pPr indent="-444500" lvl="8" marL="4114800" algn="l">
              <a:lnSpc>
                <a:spcPct val="115000"/>
              </a:lnSpc>
              <a:spcBef>
                <a:spcPts val="12580"/>
              </a:spcBef>
              <a:spcAft>
                <a:spcPts val="12580"/>
              </a:spcAft>
              <a:buSzPts val="3400"/>
              <a:buChar char="■"/>
              <a:defRPr/>
            </a:lvl9pPr>
          </a:lstStyle>
          <a:p/>
        </p:txBody>
      </p:sp>
      <p:sp>
        <p:nvSpPr>
          <p:cNvPr id="18" name="Google Shape;18;p3"/>
          <p:cNvSpPr txBox="1"/>
          <p:nvPr>
            <p:ph idx="12" type="sldNum"/>
          </p:nvPr>
        </p:nvSpPr>
        <p:spPr>
          <a:xfrm>
            <a:off x="25417205" y="33160488"/>
            <a:ext cx="1645931" cy="2798858"/>
          </a:xfrm>
          <a:prstGeom prst="rect">
            <a:avLst/>
          </a:prstGeom>
          <a:noFill/>
          <a:ln>
            <a:noFill/>
          </a:ln>
        </p:spPr>
        <p:txBody>
          <a:bodyPr anchorCtr="0" anchor="ctr" bIns="219600" lIns="219600" spcFirstLastPara="1" rIns="219600" wrap="square" tIns="219600">
            <a:noAutofit/>
          </a:bodyPr>
          <a:lstStyle>
            <a:lvl1pPr indent="0" lvl="0"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935119" y="5294730"/>
            <a:ext cx="25561881" cy="14596305"/>
          </a:xfrm>
          <a:prstGeom prst="rect">
            <a:avLst/>
          </a:prstGeom>
          <a:noFill/>
          <a:ln>
            <a:noFill/>
          </a:ln>
        </p:spPr>
        <p:txBody>
          <a:bodyPr anchorCtr="0" anchor="b" bIns="219600" lIns="219600" spcFirstLastPara="1" rIns="219600" wrap="square" tIns="219600">
            <a:noAutofit/>
          </a:bodyPr>
          <a:lstStyle>
            <a:lvl1pPr lvl="0" algn="ctr">
              <a:lnSpc>
                <a:spcPct val="100000"/>
              </a:lnSpc>
              <a:spcBef>
                <a:spcPts val="0"/>
              </a:spcBef>
              <a:spcAft>
                <a:spcPts val="0"/>
              </a:spcAft>
              <a:buSzPts val="12500"/>
              <a:buNone/>
              <a:defRPr sz="41382"/>
            </a:lvl1pPr>
            <a:lvl2pPr lvl="1" algn="ctr">
              <a:lnSpc>
                <a:spcPct val="100000"/>
              </a:lnSpc>
              <a:spcBef>
                <a:spcPts val="0"/>
              </a:spcBef>
              <a:spcAft>
                <a:spcPts val="0"/>
              </a:spcAft>
              <a:buSzPts val="12500"/>
              <a:buNone/>
              <a:defRPr sz="41382"/>
            </a:lvl2pPr>
            <a:lvl3pPr lvl="2" algn="ctr">
              <a:lnSpc>
                <a:spcPct val="100000"/>
              </a:lnSpc>
              <a:spcBef>
                <a:spcPts val="0"/>
              </a:spcBef>
              <a:spcAft>
                <a:spcPts val="0"/>
              </a:spcAft>
              <a:buSzPts val="12500"/>
              <a:buNone/>
              <a:defRPr sz="41382"/>
            </a:lvl3pPr>
            <a:lvl4pPr lvl="3" algn="ctr">
              <a:lnSpc>
                <a:spcPct val="100000"/>
              </a:lnSpc>
              <a:spcBef>
                <a:spcPts val="0"/>
              </a:spcBef>
              <a:spcAft>
                <a:spcPts val="0"/>
              </a:spcAft>
              <a:buSzPts val="12500"/>
              <a:buNone/>
              <a:defRPr sz="41382"/>
            </a:lvl4pPr>
            <a:lvl5pPr lvl="4" algn="ctr">
              <a:lnSpc>
                <a:spcPct val="100000"/>
              </a:lnSpc>
              <a:spcBef>
                <a:spcPts val="0"/>
              </a:spcBef>
              <a:spcAft>
                <a:spcPts val="0"/>
              </a:spcAft>
              <a:buSzPts val="12500"/>
              <a:buNone/>
              <a:defRPr sz="41382"/>
            </a:lvl5pPr>
            <a:lvl6pPr lvl="5" algn="ctr">
              <a:lnSpc>
                <a:spcPct val="100000"/>
              </a:lnSpc>
              <a:spcBef>
                <a:spcPts val="0"/>
              </a:spcBef>
              <a:spcAft>
                <a:spcPts val="0"/>
              </a:spcAft>
              <a:buSzPts val="12500"/>
              <a:buNone/>
              <a:defRPr sz="41382"/>
            </a:lvl6pPr>
            <a:lvl7pPr lvl="6" algn="ctr">
              <a:lnSpc>
                <a:spcPct val="100000"/>
              </a:lnSpc>
              <a:spcBef>
                <a:spcPts val="0"/>
              </a:spcBef>
              <a:spcAft>
                <a:spcPts val="0"/>
              </a:spcAft>
              <a:buSzPts val="12500"/>
              <a:buNone/>
              <a:defRPr sz="41382"/>
            </a:lvl7pPr>
            <a:lvl8pPr lvl="7" algn="ctr">
              <a:lnSpc>
                <a:spcPct val="100000"/>
              </a:lnSpc>
              <a:spcBef>
                <a:spcPts val="0"/>
              </a:spcBef>
              <a:spcAft>
                <a:spcPts val="0"/>
              </a:spcAft>
              <a:buSzPts val="12500"/>
              <a:buNone/>
              <a:defRPr sz="41382"/>
            </a:lvl8pPr>
            <a:lvl9pPr lvl="8" algn="ctr">
              <a:lnSpc>
                <a:spcPct val="100000"/>
              </a:lnSpc>
              <a:spcBef>
                <a:spcPts val="0"/>
              </a:spcBef>
              <a:spcAft>
                <a:spcPts val="0"/>
              </a:spcAft>
              <a:buSzPts val="12500"/>
              <a:buNone/>
              <a:defRPr sz="41382"/>
            </a:lvl9pPr>
          </a:lstStyle>
          <a:p/>
        </p:txBody>
      </p:sp>
      <p:sp>
        <p:nvSpPr>
          <p:cNvPr id="21" name="Google Shape;21;p4"/>
          <p:cNvSpPr txBox="1"/>
          <p:nvPr>
            <p:ph idx="1" type="subTitle"/>
          </p:nvPr>
        </p:nvSpPr>
        <p:spPr>
          <a:xfrm>
            <a:off x="935095" y="20153678"/>
            <a:ext cx="25561881" cy="5636467"/>
          </a:xfrm>
          <a:prstGeom prst="rect">
            <a:avLst/>
          </a:prstGeom>
          <a:noFill/>
          <a:ln>
            <a:noFill/>
          </a:ln>
        </p:spPr>
        <p:txBody>
          <a:bodyPr anchorCtr="0" anchor="t" bIns="219600" lIns="219600" spcFirstLastPara="1" rIns="219600" wrap="square" tIns="219600">
            <a:noAutofit/>
          </a:bodyPr>
          <a:lstStyle>
            <a:lvl1pPr lvl="0" algn="ctr">
              <a:lnSpc>
                <a:spcPct val="100000"/>
              </a:lnSpc>
              <a:spcBef>
                <a:spcPts val="0"/>
              </a:spcBef>
              <a:spcAft>
                <a:spcPts val="0"/>
              </a:spcAft>
              <a:buSzPts val="6700"/>
              <a:buNone/>
              <a:defRPr sz="22181"/>
            </a:lvl1pPr>
            <a:lvl2pPr lvl="1" algn="ctr">
              <a:lnSpc>
                <a:spcPct val="100000"/>
              </a:lnSpc>
              <a:spcBef>
                <a:spcPts val="0"/>
              </a:spcBef>
              <a:spcAft>
                <a:spcPts val="0"/>
              </a:spcAft>
              <a:buSzPts val="6700"/>
              <a:buNone/>
              <a:defRPr sz="22181"/>
            </a:lvl2pPr>
            <a:lvl3pPr lvl="2" algn="ctr">
              <a:lnSpc>
                <a:spcPct val="100000"/>
              </a:lnSpc>
              <a:spcBef>
                <a:spcPts val="0"/>
              </a:spcBef>
              <a:spcAft>
                <a:spcPts val="0"/>
              </a:spcAft>
              <a:buSzPts val="6700"/>
              <a:buNone/>
              <a:defRPr sz="22181"/>
            </a:lvl3pPr>
            <a:lvl4pPr lvl="3" algn="ctr">
              <a:lnSpc>
                <a:spcPct val="100000"/>
              </a:lnSpc>
              <a:spcBef>
                <a:spcPts val="0"/>
              </a:spcBef>
              <a:spcAft>
                <a:spcPts val="0"/>
              </a:spcAft>
              <a:buSzPts val="6700"/>
              <a:buNone/>
              <a:defRPr sz="22181"/>
            </a:lvl4pPr>
            <a:lvl5pPr lvl="4" algn="ctr">
              <a:lnSpc>
                <a:spcPct val="100000"/>
              </a:lnSpc>
              <a:spcBef>
                <a:spcPts val="0"/>
              </a:spcBef>
              <a:spcAft>
                <a:spcPts val="0"/>
              </a:spcAft>
              <a:buSzPts val="6700"/>
              <a:buNone/>
              <a:defRPr sz="22181"/>
            </a:lvl5pPr>
            <a:lvl6pPr lvl="5" algn="ctr">
              <a:lnSpc>
                <a:spcPct val="100000"/>
              </a:lnSpc>
              <a:spcBef>
                <a:spcPts val="0"/>
              </a:spcBef>
              <a:spcAft>
                <a:spcPts val="0"/>
              </a:spcAft>
              <a:buSzPts val="6700"/>
              <a:buNone/>
              <a:defRPr sz="22181"/>
            </a:lvl6pPr>
            <a:lvl7pPr lvl="6" algn="ctr">
              <a:lnSpc>
                <a:spcPct val="100000"/>
              </a:lnSpc>
              <a:spcBef>
                <a:spcPts val="0"/>
              </a:spcBef>
              <a:spcAft>
                <a:spcPts val="0"/>
              </a:spcAft>
              <a:buSzPts val="6700"/>
              <a:buNone/>
              <a:defRPr sz="22181"/>
            </a:lvl7pPr>
            <a:lvl8pPr lvl="7" algn="ctr">
              <a:lnSpc>
                <a:spcPct val="100000"/>
              </a:lnSpc>
              <a:spcBef>
                <a:spcPts val="0"/>
              </a:spcBef>
              <a:spcAft>
                <a:spcPts val="0"/>
              </a:spcAft>
              <a:buSzPts val="6700"/>
              <a:buNone/>
              <a:defRPr sz="22181"/>
            </a:lvl8pPr>
            <a:lvl9pPr lvl="8" algn="ctr">
              <a:lnSpc>
                <a:spcPct val="100000"/>
              </a:lnSpc>
              <a:spcBef>
                <a:spcPts val="0"/>
              </a:spcBef>
              <a:spcAft>
                <a:spcPts val="0"/>
              </a:spcAft>
              <a:buSzPts val="6700"/>
              <a:buNone/>
              <a:defRPr sz="22181"/>
            </a:lvl9pPr>
          </a:lstStyle>
          <a:p/>
        </p:txBody>
      </p:sp>
      <p:sp>
        <p:nvSpPr>
          <p:cNvPr id="22" name="Google Shape;22;p4"/>
          <p:cNvSpPr txBox="1"/>
          <p:nvPr>
            <p:ph idx="12" type="sldNum"/>
          </p:nvPr>
        </p:nvSpPr>
        <p:spPr>
          <a:xfrm>
            <a:off x="25417205" y="33160488"/>
            <a:ext cx="1645931" cy="2798858"/>
          </a:xfrm>
          <a:prstGeom prst="rect">
            <a:avLst/>
          </a:prstGeom>
          <a:noFill/>
          <a:ln>
            <a:noFill/>
          </a:ln>
        </p:spPr>
        <p:txBody>
          <a:bodyPr anchorCtr="0" anchor="ctr" bIns="219600" lIns="219600" spcFirstLastPara="1" rIns="219600" wrap="square" tIns="219600">
            <a:noAutofit/>
          </a:bodyPr>
          <a:lstStyle>
            <a:lvl1pPr indent="0" lvl="0"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935095" y="15294858"/>
            <a:ext cx="25561881" cy="5986325"/>
          </a:xfrm>
          <a:prstGeom prst="rect">
            <a:avLst/>
          </a:prstGeom>
          <a:noFill/>
          <a:ln>
            <a:noFill/>
          </a:ln>
        </p:spPr>
        <p:txBody>
          <a:bodyPr anchorCtr="0" anchor="ctr" bIns="219600" lIns="219600" spcFirstLastPara="1" rIns="219600" wrap="square" tIns="219600">
            <a:noAutofit/>
          </a:bodyPr>
          <a:lstStyle>
            <a:lvl1pPr lvl="0" algn="ctr">
              <a:lnSpc>
                <a:spcPct val="100000"/>
              </a:lnSpc>
              <a:spcBef>
                <a:spcPts val="0"/>
              </a:spcBef>
              <a:spcAft>
                <a:spcPts val="0"/>
              </a:spcAft>
              <a:buSzPts val="8600"/>
              <a:buNone/>
              <a:defRPr sz="28470"/>
            </a:lvl1pPr>
            <a:lvl2pPr lvl="1" algn="ctr">
              <a:lnSpc>
                <a:spcPct val="100000"/>
              </a:lnSpc>
              <a:spcBef>
                <a:spcPts val="0"/>
              </a:spcBef>
              <a:spcAft>
                <a:spcPts val="0"/>
              </a:spcAft>
              <a:buSzPts val="8600"/>
              <a:buNone/>
              <a:defRPr sz="28470"/>
            </a:lvl2pPr>
            <a:lvl3pPr lvl="2" algn="ctr">
              <a:lnSpc>
                <a:spcPct val="100000"/>
              </a:lnSpc>
              <a:spcBef>
                <a:spcPts val="0"/>
              </a:spcBef>
              <a:spcAft>
                <a:spcPts val="0"/>
              </a:spcAft>
              <a:buSzPts val="8600"/>
              <a:buNone/>
              <a:defRPr sz="28470"/>
            </a:lvl3pPr>
            <a:lvl4pPr lvl="3" algn="ctr">
              <a:lnSpc>
                <a:spcPct val="100000"/>
              </a:lnSpc>
              <a:spcBef>
                <a:spcPts val="0"/>
              </a:spcBef>
              <a:spcAft>
                <a:spcPts val="0"/>
              </a:spcAft>
              <a:buSzPts val="8600"/>
              <a:buNone/>
              <a:defRPr sz="28470"/>
            </a:lvl4pPr>
            <a:lvl5pPr lvl="4" algn="ctr">
              <a:lnSpc>
                <a:spcPct val="100000"/>
              </a:lnSpc>
              <a:spcBef>
                <a:spcPts val="0"/>
              </a:spcBef>
              <a:spcAft>
                <a:spcPts val="0"/>
              </a:spcAft>
              <a:buSzPts val="8600"/>
              <a:buNone/>
              <a:defRPr sz="28470"/>
            </a:lvl5pPr>
            <a:lvl6pPr lvl="5" algn="ctr">
              <a:lnSpc>
                <a:spcPct val="100000"/>
              </a:lnSpc>
              <a:spcBef>
                <a:spcPts val="0"/>
              </a:spcBef>
              <a:spcAft>
                <a:spcPts val="0"/>
              </a:spcAft>
              <a:buSzPts val="8600"/>
              <a:buNone/>
              <a:defRPr sz="28470"/>
            </a:lvl6pPr>
            <a:lvl7pPr lvl="6" algn="ctr">
              <a:lnSpc>
                <a:spcPct val="100000"/>
              </a:lnSpc>
              <a:spcBef>
                <a:spcPts val="0"/>
              </a:spcBef>
              <a:spcAft>
                <a:spcPts val="0"/>
              </a:spcAft>
              <a:buSzPts val="8600"/>
              <a:buNone/>
              <a:defRPr sz="28470"/>
            </a:lvl7pPr>
            <a:lvl8pPr lvl="7" algn="ctr">
              <a:lnSpc>
                <a:spcPct val="100000"/>
              </a:lnSpc>
              <a:spcBef>
                <a:spcPts val="0"/>
              </a:spcBef>
              <a:spcAft>
                <a:spcPts val="0"/>
              </a:spcAft>
              <a:buSzPts val="8600"/>
              <a:buNone/>
              <a:defRPr sz="28470"/>
            </a:lvl8pPr>
            <a:lvl9pPr lvl="8" algn="ctr">
              <a:lnSpc>
                <a:spcPct val="100000"/>
              </a:lnSpc>
              <a:spcBef>
                <a:spcPts val="0"/>
              </a:spcBef>
              <a:spcAft>
                <a:spcPts val="0"/>
              </a:spcAft>
              <a:buSzPts val="8600"/>
              <a:buNone/>
              <a:defRPr sz="28470"/>
            </a:lvl9pPr>
          </a:lstStyle>
          <a:p/>
        </p:txBody>
      </p:sp>
      <p:sp>
        <p:nvSpPr>
          <p:cNvPr id="25" name="Google Shape;25;p5"/>
          <p:cNvSpPr txBox="1"/>
          <p:nvPr>
            <p:ph idx="12" type="sldNum"/>
          </p:nvPr>
        </p:nvSpPr>
        <p:spPr>
          <a:xfrm>
            <a:off x="25417205" y="33160488"/>
            <a:ext cx="1645931" cy="2798858"/>
          </a:xfrm>
          <a:prstGeom prst="rect">
            <a:avLst/>
          </a:prstGeom>
          <a:noFill/>
          <a:ln>
            <a:noFill/>
          </a:ln>
        </p:spPr>
        <p:txBody>
          <a:bodyPr anchorCtr="0" anchor="ctr" bIns="219600" lIns="219600" spcFirstLastPara="1" rIns="219600" wrap="square" tIns="219600">
            <a:noAutofit/>
          </a:bodyPr>
          <a:lstStyle>
            <a:lvl1pPr indent="0" lvl="0"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7"/>
          <p:cNvSpPr txBox="1"/>
          <p:nvPr>
            <p:ph type="title"/>
          </p:nvPr>
        </p:nvSpPr>
        <p:spPr>
          <a:xfrm>
            <a:off x="935095" y="3164607"/>
            <a:ext cx="25561881" cy="4072753"/>
          </a:xfrm>
          <a:prstGeom prst="rect">
            <a:avLst/>
          </a:prstGeom>
          <a:noFill/>
          <a:ln>
            <a:noFill/>
          </a:ln>
        </p:spPr>
        <p:txBody>
          <a:bodyPr anchorCtr="0" anchor="t" bIns="219600" lIns="219600" spcFirstLastPara="1" rIns="219600" wrap="square" tIns="219600">
            <a:noAutofit/>
          </a:bodyPr>
          <a:lstStyle>
            <a:lvl1pPr lvl="0" algn="l">
              <a:lnSpc>
                <a:spcPct val="100000"/>
              </a:lnSpc>
              <a:spcBef>
                <a:spcPts val="0"/>
              </a:spcBef>
              <a:spcAft>
                <a:spcPts val="0"/>
              </a:spcAft>
              <a:buSzPts val="6700"/>
              <a:buNone/>
              <a:defRPr/>
            </a:lvl1pPr>
            <a:lvl2pPr lvl="1" algn="l">
              <a:lnSpc>
                <a:spcPct val="100000"/>
              </a:lnSpc>
              <a:spcBef>
                <a:spcPts val="0"/>
              </a:spcBef>
              <a:spcAft>
                <a:spcPts val="0"/>
              </a:spcAft>
              <a:buSzPts val="6700"/>
              <a:buNone/>
              <a:defRPr/>
            </a:lvl2pPr>
            <a:lvl3pPr lvl="2" algn="l">
              <a:lnSpc>
                <a:spcPct val="100000"/>
              </a:lnSpc>
              <a:spcBef>
                <a:spcPts val="0"/>
              </a:spcBef>
              <a:spcAft>
                <a:spcPts val="0"/>
              </a:spcAft>
              <a:buSzPts val="6700"/>
              <a:buNone/>
              <a:defRPr/>
            </a:lvl3pPr>
            <a:lvl4pPr lvl="3" algn="l">
              <a:lnSpc>
                <a:spcPct val="100000"/>
              </a:lnSpc>
              <a:spcBef>
                <a:spcPts val="0"/>
              </a:spcBef>
              <a:spcAft>
                <a:spcPts val="0"/>
              </a:spcAft>
              <a:buSzPts val="6700"/>
              <a:buNone/>
              <a:defRPr/>
            </a:lvl4pPr>
            <a:lvl5pPr lvl="4" algn="l">
              <a:lnSpc>
                <a:spcPct val="100000"/>
              </a:lnSpc>
              <a:spcBef>
                <a:spcPts val="0"/>
              </a:spcBef>
              <a:spcAft>
                <a:spcPts val="0"/>
              </a:spcAft>
              <a:buSzPts val="6700"/>
              <a:buNone/>
              <a:defRPr/>
            </a:lvl5pPr>
            <a:lvl6pPr lvl="5" algn="l">
              <a:lnSpc>
                <a:spcPct val="100000"/>
              </a:lnSpc>
              <a:spcBef>
                <a:spcPts val="0"/>
              </a:spcBef>
              <a:spcAft>
                <a:spcPts val="0"/>
              </a:spcAft>
              <a:buSzPts val="6700"/>
              <a:buNone/>
              <a:defRPr/>
            </a:lvl6pPr>
            <a:lvl7pPr lvl="6" algn="l">
              <a:lnSpc>
                <a:spcPct val="100000"/>
              </a:lnSpc>
              <a:spcBef>
                <a:spcPts val="0"/>
              </a:spcBef>
              <a:spcAft>
                <a:spcPts val="0"/>
              </a:spcAft>
              <a:buSzPts val="6700"/>
              <a:buNone/>
              <a:defRPr/>
            </a:lvl7pPr>
            <a:lvl8pPr lvl="7" algn="l">
              <a:lnSpc>
                <a:spcPct val="100000"/>
              </a:lnSpc>
              <a:spcBef>
                <a:spcPts val="0"/>
              </a:spcBef>
              <a:spcAft>
                <a:spcPts val="0"/>
              </a:spcAft>
              <a:buSzPts val="6700"/>
              <a:buNone/>
              <a:defRPr/>
            </a:lvl8pPr>
            <a:lvl9pPr lvl="8" algn="l">
              <a:lnSpc>
                <a:spcPct val="100000"/>
              </a:lnSpc>
              <a:spcBef>
                <a:spcPts val="0"/>
              </a:spcBef>
              <a:spcAft>
                <a:spcPts val="0"/>
              </a:spcAft>
              <a:buSzPts val="6700"/>
              <a:buNone/>
              <a:defRPr/>
            </a:lvl9pPr>
          </a:lstStyle>
          <a:p/>
        </p:txBody>
      </p:sp>
      <p:sp>
        <p:nvSpPr>
          <p:cNvPr id="28" name="Google Shape;28;p7"/>
          <p:cNvSpPr txBox="1"/>
          <p:nvPr>
            <p:ph idx="1" type="body"/>
          </p:nvPr>
        </p:nvSpPr>
        <p:spPr>
          <a:xfrm>
            <a:off x="935095" y="8195338"/>
            <a:ext cx="11999737" cy="24294065"/>
          </a:xfrm>
          <a:prstGeom prst="rect">
            <a:avLst/>
          </a:prstGeom>
          <a:noFill/>
          <a:ln>
            <a:noFill/>
          </a:ln>
        </p:spPr>
        <p:txBody>
          <a:bodyPr anchorCtr="0" anchor="t" bIns="219600" lIns="219600" spcFirstLastPara="1" rIns="219600" wrap="square" tIns="219600">
            <a:noAutofit/>
          </a:bodyPr>
          <a:lstStyle>
            <a:lvl1pPr indent="-444500" lvl="0" marL="457200" algn="l">
              <a:lnSpc>
                <a:spcPct val="115000"/>
              </a:lnSpc>
              <a:spcBef>
                <a:spcPts val="0"/>
              </a:spcBef>
              <a:spcAft>
                <a:spcPts val="0"/>
              </a:spcAft>
              <a:buSzPts val="3400"/>
              <a:buChar char="●"/>
              <a:defRPr sz="11256"/>
            </a:lvl1pPr>
            <a:lvl2pPr indent="-412750" lvl="1" marL="914400" algn="l">
              <a:lnSpc>
                <a:spcPct val="115000"/>
              </a:lnSpc>
              <a:spcBef>
                <a:spcPts val="12580"/>
              </a:spcBef>
              <a:spcAft>
                <a:spcPts val="0"/>
              </a:spcAft>
              <a:buSzPts val="2900"/>
              <a:buChar char="○"/>
              <a:defRPr sz="9600"/>
            </a:lvl2pPr>
            <a:lvl3pPr indent="-412750" lvl="2" marL="1371600" algn="l">
              <a:lnSpc>
                <a:spcPct val="115000"/>
              </a:lnSpc>
              <a:spcBef>
                <a:spcPts val="12580"/>
              </a:spcBef>
              <a:spcAft>
                <a:spcPts val="0"/>
              </a:spcAft>
              <a:buSzPts val="2900"/>
              <a:buChar char="■"/>
              <a:defRPr sz="9600"/>
            </a:lvl3pPr>
            <a:lvl4pPr indent="-412750" lvl="3" marL="1828800" algn="l">
              <a:lnSpc>
                <a:spcPct val="115000"/>
              </a:lnSpc>
              <a:spcBef>
                <a:spcPts val="12580"/>
              </a:spcBef>
              <a:spcAft>
                <a:spcPts val="0"/>
              </a:spcAft>
              <a:buSzPts val="2900"/>
              <a:buChar char="●"/>
              <a:defRPr sz="9600"/>
            </a:lvl4pPr>
            <a:lvl5pPr indent="-412750" lvl="4" marL="2286000" algn="l">
              <a:lnSpc>
                <a:spcPct val="115000"/>
              </a:lnSpc>
              <a:spcBef>
                <a:spcPts val="12580"/>
              </a:spcBef>
              <a:spcAft>
                <a:spcPts val="0"/>
              </a:spcAft>
              <a:buSzPts val="2900"/>
              <a:buChar char="○"/>
              <a:defRPr sz="9600"/>
            </a:lvl5pPr>
            <a:lvl6pPr indent="-412750" lvl="5" marL="2743200" algn="l">
              <a:lnSpc>
                <a:spcPct val="115000"/>
              </a:lnSpc>
              <a:spcBef>
                <a:spcPts val="12580"/>
              </a:spcBef>
              <a:spcAft>
                <a:spcPts val="0"/>
              </a:spcAft>
              <a:buSzPts val="2900"/>
              <a:buChar char="■"/>
              <a:defRPr sz="9600"/>
            </a:lvl6pPr>
            <a:lvl7pPr indent="-412750" lvl="6" marL="3200400" algn="l">
              <a:lnSpc>
                <a:spcPct val="115000"/>
              </a:lnSpc>
              <a:spcBef>
                <a:spcPts val="12580"/>
              </a:spcBef>
              <a:spcAft>
                <a:spcPts val="0"/>
              </a:spcAft>
              <a:buSzPts val="2900"/>
              <a:buChar char="●"/>
              <a:defRPr sz="9600"/>
            </a:lvl7pPr>
            <a:lvl8pPr indent="-412750" lvl="7" marL="3657600" algn="l">
              <a:lnSpc>
                <a:spcPct val="115000"/>
              </a:lnSpc>
              <a:spcBef>
                <a:spcPts val="12580"/>
              </a:spcBef>
              <a:spcAft>
                <a:spcPts val="0"/>
              </a:spcAft>
              <a:buSzPts val="2900"/>
              <a:buChar char="○"/>
              <a:defRPr sz="9600"/>
            </a:lvl8pPr>
            <a:lvl9pPr indent="-412750" lvl="8" marL="4114800" algn="l">
              <a:lnSpc>
                <a:spcPct val="115000"/>
              </a:lnSpc>
              <a:spcBef>
                <a:spcPts val="12580"/>
              </a:spcBef>
              <a:spcAft>
                <a:spcPts val="12580"/>
              </a:spcAft>
              <a:buSzPts val="2900"/>
              <a:buChar char="■"/>
              <a:defRPr sz="9600"/>
            </a:lvl9pPr>
          </a:lstStyle>
          <a:p/>
        </p:txBody>
      </p:sp>
      <p:sp>
        <p:nvSpPr>
          <p:cNvPr id="29" name="Google Shape;29;p7"/>
          <p:cNvSpPr txBox="1"/>
          <p:nvPr>
            <p:ph idx="2" type="body"/>
          </p:nvPr>
        </p:nvSpPr>
        <p:spPr>
          <a:xfrm>
            <a:off x="14497105" y="8195338"/>
            <a:ext cx="11999737" cy="24294065"/>
          </a:xfrm>
          <a:prstGeom prst="rect">
            <a:avLst/>
          </a:prstGeom>
          <a:noFill/>
          <a:ln>
            <a:noFill/>
          </a:ln>
        </p:spPr>
        <p:txBody>
          <a:bodyPr anchorCtr="0" anchor="t" bIns="219600" lIns="219600" spcFirstLastPara="1" rIns="219600" wrap="square" tIns="219600">
            <a:noAutofit/>
          </a:bodyPr>
          <a:lstStyle>
            <a:lvl1pPr indent="-444500" lvl="0" marL="457200" algn="l">
              <a:lnSpc>
                <a:spcPct val="115000"/>
              </a:lnSpc>
              <a:spcBef>
                <a:spcPts val="0"/>
              </a:spcBef>
              <a:spcAft>
                <a:spcPts val="0"/>
              </a:spcAft>
              <a:buSzPts val="3400"/>
              <a:buChar char="●"/>
              <a:defRPr sz="11256"/>
            </a:lvl1pPr>
            <a:lvl2pPr indent="-412750" lvl="1" marL="914400" algn="l">
              <a:lnSpc>
                <a:spcPct val="115000"/>
              </a:lnSpc>
              <a:spcBef>
                <a:spcPts val="12580"/>
              </a:spcBef>
              <a:spcAft>
                <a:spcPts val="0"/>
              </a:spcAft>
              <a:buSzPts val="2900"/>
              <a:buChar char="○"/>
              <a:defRPr sz="9600"/>
            </a:lvl2pPr>
            <a:lvl3pPr indent="-412750" lvl="2" marL="1371600" algn="l">
              <a:lnSpc>
                <a:spcPct val="115000"/>
              </a:lnSpc>
              <a:spcBef>
                <a:spcPts val="12580"/>
              </a:spcBef>
              <a:spcAft>
                <a:spcPts val="0"/>
              </a:spcAft>
              <a:buSzPts val="2900"/>
              <a:buChar char="■"/>
              <a:defRPr sz="9600"/>
            </a:lvl3pPr>
            <a:lvl4pPr indent="-412750" lvl="3" marL="1828800" algn="l">
              <a:lnSpc>
                <a:spcPct val="115000"/>
              </a:lnSpc>
              <a:spcBef>
                <a:spcPts val="12580"/>
              </a:spcBef>
              <a:spcAft>
                <a:spcPts val="0"/>
              </a:spcAft>
              <a:buSzPts val="2900"/>
              <a:buChar char="●"/>
              <a:defRPr sz="9600"/>
            </a:lvl4pPr>
            <a:lvl5pPr indent="-412750" lvl="4" marL="2286000" algn="l">
              <a:lnSpc>
                <a:spcPct val="115000"/>
              </a:lnSpc>
              <a:spcBef>
                <a:spcPts val="12580"/>
              </a:spcBef>
              <a:spcAft>
                <a:spcPts val="0"/>
              </a:spcAft>
              <a:buSzPts val="2900"/>
              <a:buChar char="○"/>
              <a:defRPr sz="9600"/>
            </a:lvl5pPr>
            <a:lvl6pPr indent="-412750" lvl="5" marL="2743200" algn="l">
              <a:lnSpc>
                <a:spcPct val="115000"/>
              </a:lnSpc>
              <a:spcBef>
                <a:spcPts val="12580"/>
              </a:spcBef>
              <a:spcAft>
                <a:spcPts val="0"/>
              </a:spcAft>
              <a:buSzPts val="2900"/>
              <a:buChar char="■"/>
              <a:defRPr sz="9600"/>
            </a:lvl6pPr>
            <a:lvl7pPr indent="-412750" lvl="6" marL="3200400" algn="l">
              <a:lnSpc>
                <a:spcPct val="115000"/>
              </a:lnSpc>
              <a:spcBef>
                <a:spcPts val="12580"/>
              </a:spcBef>
              <a:spcAft>
                <a:spcPts val="0"/>
              </a:spcAft>
              <a:buSzPts val="2900"/>
              <a:buChar char="●"/>
              <a:defRPr sz="9600"/>
            </a:lvl7pPr>
            <a:lvl8pPr indent="-412750" lvl="7" marL="3657600" algn="l">
              <a:lnSpc>
                <a:spcPct val="115000"/>
              </a:lnSpc>
              <a:spcBef>
                <a:spcPts val="12580"/>
              </a:spcBef>
              <a:spcAft>
                <a:spcPts val="0"/>
              </a:spcAft>
              <a:buSzPts val="2900"/>
              <a:buChar char="○"/>
              <a:defRPr sz="9600"/>
            </a:lvl8pPr>
            <a:lvl9pPr indent="-412750" lvl="8" marL="4114800" algn="l">
              <a:lnSpc>
                <a:spcPct val="115000"/>
              </a:lnSpc>
              <a:spcBef>
                <a:spcPts val="12580"/>
              </a:spcBef>
              <a:spcAft>
                <a:spcPts val="12580"/>
              </a:spcAft>
              <a:buSzPts val="2900"/>
              <a:buChar char="■"/>
              <a:defRPr sz="9600"/>
            </a:lvl9pPr>
          </a:lstStyle>
          <a:p/>
        </p:txBody>
      </p:sp>
      <p:sp>
        <p:nvSpPr>
          <p:cNvPr id="30" name="Google Shape;30;p7"/>
          <p:cNvSpPr txBox="1"/>
          <p:nvPr>
            <p:ph idx="12" type="sldNum"/>
          </p:nvPr>
        </p:nvSpPr>
        <p:spPr>
          <a:xfrm>
            <a:off x="25417205" y="33160488"/>
            <a:ext cx="1645931" cy="2798858"/>
          </a:xfrm>
          <a:prstGeom prst="rect">
            <a:avLst/>
          </a:prstGeom>
          <a:noFill/>
          <a:ln>
            <a:noFill/>
          </a:ln>
        </p:spPr>
        <p:txBody>
          <a:bodyPr anchorCtr="0" anchor="ctr" bIns="219600" lIns="219600" spcFirstLastPara="1" rIns="219600" wrap="square" tIns="219600">
            <a:noAutofit/>
          </a:bodyPr>
          <a:lstStyle>
            <a:lvl1pPr indent="0" lvl="0"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8"/>
          <p:cNvSpPr txBox="1"/>
          <p:nvPr>
            <p:ph type="title"/>
          </p:nvPr>
        </p:nvSpPr>
        <p:spPr>
          <a:xfrm>
            <a:off x="935095" y="3164607"/>
            <a:ext cx="25561881" cy="4072753"/>
          </a:xfrm>
          <a:prstGeom prst="rect">
            <a:avLst/>
          </a:prstGeom>
          <a:noFill/>
          <a:ln>
            <a:noFill/>
          </a:ln>
        </p:spPr>
        <p:txBody>
          <a:bodyPr anchorCtr="0" anchor="t" bIns="219600" lIns="219600" spcFirstLastPara="1" rIns="219600" wrap="square" tIns="219600">
            <a:noAutofit/>
          </a:bodyPr>
          <a:lstStyle>
            <a:lvl1pPr lvl="0" algn="l">
              <a:lnSpc>
                <a:spcPct val="100000"/>
              </a:lnSpc>
              <a:spcBef>
                <a:spcPts val="0"/>
              </a:spcBef>
              <a:spcAft>
                <a:spcPts val="0"/>
              </a:spcAft>
              <a:buSzPts val="6700"/>
              <a:buNone/>
              <a:defRPr/>
            </a:lvl1pPr>
            <a:lvl2pPr lvl="1" algn="l">
              <a:lnSpc>
                <a:spcPct val="100000"/>
              </a:lnSpc>
              <a:spcBef>
                <a:spcPts val="0"/>
              </a:spcBef>
              <a:spcAft>
                <a:spcPts val="0"/>
              </a:spcAft>
              <a:buSzPts val="6700"/>
              <a:buNone/>
              <a:defRPr/>
            </a:lvl2pPr>
            <a:lvl3pPr lvl="2" algn="l">
              <a:lnSpc>
                <a:spcPct val="100000"/>
              </a:lnSpc>
              <a:spcBef>
                <a:spcPts val="0"/>
              </a:spcBef>
              <a:spcAft>
                <a:spcPts val="0"/>
              </a:spcAft>
              <a:buSzPts val="6700"/>
              <a:buNone/>
              <a:defRPr/>
            </a:lvl3pPr>
            <a:lvl4pPr lvl="3" algn="l">
              <a:lnSpc>
                <a:spcPct val="100000"/>
              </a:lnSpc>
              <a:spcBef>
                <a:spcPts val="0"/>
              </a:spcBef>
              <a:spcAft>
                <a:spcPts val="0"/>
              </a:spcAft>
              <a:buSzPts val="6700"/>
              <a:buNone/>
              <a:defRPr/>
            </a:lvl4pPr>
            <a:lvl5pPr lvl="4" algn="l">
              <a:lnSpc>
                <a:spcPct val="100000"/>
              </a:lnSpc>
              <a:spcBef>
                <a:spcPts val="0"/>
              </a:spcBef>
              <a:spcAft>
                <a:spcPts val="0"/>
              </a:spcAft>
              <a:buSzPts val="6700"/>
              <a:buNone/>
              <a:defRPr/>
            </a:lvl5pPr>
            <a:lvl6pPr lvl="5" algn="l">
              <a:lnSpc>
                <a:spcPct val="100000"/>
              </a:lnSpc>
              <a:spcBef>
                <a:spcPts val="0"/>
              </a:spcBef>
              <a:spcAft>
                <a:spcPts val="0"/>
              </a:spcAft>
              <a:buSzPts val="6700"/>
              <a:buNone/>
              <a:defRPr/>
            </a:lvl6pPr>
            <a:lvl7pPr lvl="6" algn="l">
              <a:lnSpc>
                <a:spcPct val="100000"/>
              </a:lnSpc>
              <a:spcBef>
                <a:spcPts val="0"/>
              </a:spcBef>
              <a:spcAft>
                <a:spcPts val="0"/>
              </a:spcAft>
              <a:buSzPts val="6700"/>
              <a:buNone/>
              <a:defRPr/>
            </a:lvl7pPr>
            <a:lvl8pPr lvl="7" algn="l">
              <a:lnSpc>
                <a:spcPct val="100000"/>
              </a:lnSpc>
              <a:spcBef>
                <a:spcPts val="0"/>
              </a:spcBef>
              <a:spcAft>
                <a:spcPts val="0"/>
              </a:spcAft>
              <a:buSzPts val="6700"/>
              <a:buNone/>
              <a:defRPr/>
            </a:lvl8pPr>
            <a:lvl9pPr lvl="8" algn="l">
              <a:lnSpc>
                <a:spcPct val="100000"/>
              </a:lnSpc>
              <a:spcBef>
                <a:spcPts val="0"/>
              </a:spcBef>
              <a:spcAft>
                <a:spcPts val="0"/>
              </a:spcAft>
              <a:buSzPts val="6700"/>
              <a:buNone/>
              <a:defRPr/>
            </a:lvl9pPr>
          </a:lstStyle>
          <a:p/>
        </p:txBody>
      </p:sp>
      <p:sp>
        <p:nvSpPr>
          <p:cNvPr id="33" name="Google Shape;33;p8"/>
          <p:cNvSpPr txBox="1"/>
          <p:nvPr>
            <p:ph idx="12" type="sldNum"/>
          </p:nvPr>
        </p:nvSpPr>
        <p:spPr>
          <a:xfrm>
            <a:off x="25417205" y="33160488"/>
            <a:ext cx="1645931" cy="2798858"/>
          </a:xfrm>
          <a:prstGeom prst="rect">
            <a:avLst/>
          </a:prstGeom>
          <a:noFill/>
          <a:ln>
            <a:noFill/>
          </a:ln>
        </p:spPr>
        <p:txBody>
          <a:bodyPr anchorCtr="0" anchor="ctr" bIns="219600" lIns="219600" spcFirstLastPara="1" rIns="219600" wrap="square" tIns="219600">
            <a:noAutofit/>
          </a:bodyPr>
          <a:lstStyle>
            <a:lvl1pPr indent="0" lvl="0"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9"/>
          <p:cNvSpPr txBox="1"/>
          <p:nvPr>
            <p:ph type="title"/>
          </p:nvPr>
        </p:nvSpPr>
        <p:spPr>
          <a:xfrm>
            <a:off x="935094" y="3950914"/>
            <a:ext cx="8424000" cy="5373938"/>
          </a:xfrm>
          <a:prstGeom prst="rect">
            <a:avLst/>
          </a:prstGeom>
          <a:noFill/>
          <a:ln>
            <a:noFill/>
          </a:ln>
        </p:spPr>
        <p:txBody>
          <a:bodyPr anchorCtr="0" anchor="b" bIns="219600" lIns="219600" spcFirstLastPara="1" rIns="219600" wrap="square" tIns="219600">
            <a:noAutofit/>
          </a:bodyPr>
          <a:lstStyle>
            <a:lvl1pPr lvl="0" algn="l">
              <a:lnSpc>
                <a:spcPct val="100000"/>
              </a:lnSpc>
              <a:spcBef>
                <a:spcPts val="0"/>
              </a:spcBef>
              <a:spcAft>
                <a:spcPts val="0"/>
              </a:spcAft>
              <a:buSzPts val="5800"/>
              <a:buNone/>
              <a:defRPr sz="19201"/>
            </a:lvl1pPr>
            <a:lvl2pPr lvl="1" algn="l">
              <a:lnSpc>
                <a:spcPct val="100000"/>
              </a:lnSpc>
              <a:spcBef>
                <a:spcPts val="0"/>
              </a:spcBef>
              <a:spcAft>
                <a:spcPts val="0"/>
              </a:spcAft>
              <a:buSzPts val="5800"/>
              <a:buNone/>
              <a:defRPr sz="19201"/>
            </a:lvl2pPr>
            <a:lvl3pPr lvl="2" algn="l">
              <a:lnSpc>
                <a:spcPct val="100000"/>
              </a:lnSpc>
              <a:spcBef>
                <a:spcPts val="0"/>
              </a:spcBef>
              <a:spcAft>
                <a:spcPts val="0"/>
              </a:spcAft>
              <a:buSzPts val="5800"/>
              <a:buNone/>
              <a:defRPr sz="19201"/>
            </a:lvl3pPr>
            <a:lvl4pPr lvl="3" algn="l">
              <a:lnSpc>
                <a:spcPct val="100000"/>
              </a:lnSpc>
              <a:spcBef>
                <a:spcPts val="0"/>
              </a:spcBef>
              <a:spcAft>
                <a:spcPts val="0"/>
              </a:spcAft>
              <a:buSzPts val="5800"/>
              <a:buNone/>
              <a:defRPr sz="19201"/>
            </a:lvl4pPr>
            <a:lvl5pPr lvl="4" algn="l">
              <a:lnSpc>
                <a:spcPct val="100000"/>
              </a:lnSpc>
              <a:spcBef>
                <a:spcPts val="0"/>
              </a:spcBef>
              <a:spcAft>
                <a:spcPts val="0"/>
              </a:spcAft>
              <a:buSzPts val="5800"/>
              <a:buNone/>
              <a:defRPr sz="19201"/>
            </a:lvl5pPr>
            <a:lvl6pPr lvl="5" algn="l">
              <a:lnSpc>
                <a:spcPct val="100000"/>
              </a:lnSpc>
              <a:spcBef>
                <a:spcPts val="0"/>
              </a:spcBef>
              <a:spcAft>
                <a:spcPts val="0"/>
              </a:spcAft>
              <a:buSzPts val="5800"/>
              <a:buNone/>
              <a:defRPr sz="19201"/>
            </a:lvl6pPr>
            <a:lvl7pPr lvl="6" algn="l">
              <a:lnSpc>
                <a:spcPct val="100000"/>
              </a:lnSpc>
              <a:spcBef>
                <a:spcPts val="0"/>
              </a:spcBef>
              <a:spcAft>
                <a:spcPts val="0"/>
              </a:spcAft>
              <a:buSzPts val="5800"/>
              <a:buNone/>
              <a:defRPr sz="19201"/>
            </a:lvl7pPr>
            <a:lvl8pPr lvl="7" algn="l">
              <a:lnSpc>
                <a:spcPct val="100000"/>
              </a:lnSpc>
              <a:spcBef>
                <a:spcPts val="0"/>
              </a:spcBef>
              <a:spcAft>
                <a:spcPts val="0"/>
              </a:spcAft>
              <a:buSzPts val="5800"/>
              <a:buNone/>
              <a:defRPr sz="19201"/>
            </a:lvl8pPr>
            <a:lvl9pPr lvl="8" algn="l">
              <a:lnSpc>
                <a:spcPct val="100000"/>
              </a:lnSpc>
              <a:spcBef>
                <a:spcPts val="0"/>
              </a:spcBef>
              <a:spcAft>
                <a:spcPts val="0"/>
              </a:spcAft>
              <a:buSzPts val="5800"/>
              <a:buNone/>
              <a:defRPr sz="19201"/>
            </a:lvl9pPr>
          </a:lstStyle>
          <a:p/>
        </p:txBody>
      </p:sp>
      <p:sp>
        <p:nvSpPr>
          <p:cNvPr id="36" name="Google Shape;36;p9"/>
          <p:cNvSpPr txBox="1"/>
          <p:nvPr>
            <p:ph idx="1" type="body"/>
          </p:nvPr>
        </p:nvSpPr>
        <p:spPr>
          <a:xfrm>
            <a:off x="935094" y="9881554"/>
            <a:ext cx="8424000" cy="22609181"/>
          </a:xfrm>
          <a:prstGeom prst="rect">
            <a:avLst/>
          </a:prstGeom>
          <a:noFill/>
          <a:ln>
            <a:noFill/>
          </a:ln>
        </p:spPr>
        <p:txBody>
          <a:bodyPr anchorCtr="0" anchor="t" bIns="219600" lIns="219600" spcFirstLastPara="1" rIns="219600" wrap="square" tIns="219600">
            <a:noAutofit/>
          </a:bodyPr>
          <a:lstStyle>
            <a:lvl1pPr indent="-412750" lvl="0" marL="457200" algn="l">
              <a:lnSpc>
                <a:spcPct val="115000"/>
              </a:lnSpc>
              <a:spcBef>
                <a:spcPts val="0"/>
              </a:spcBef>
              <a:spcAft>
                <a:spcPts val="0"/>
              </a:spcAft>
              <a:buSzPts val="2900"/>
              <a:buChar char="●"/>
              <a:defRPr sz="9600"/>
            </a:lvl1pPr>
            <a:lvl2pPr indent="-412750" lvl="1" marL="914400" algn="l">
              <a:lnSpc>
                <a:spcPct val="115000"/>
              </a:lnSpc>
              <a:spcBef>
                <a:spcPts val="12580"/>
              </a:spcBef>
              <a:spcAft>
                <a:spcPts val="0"/>
              </a:spcAft>
              <a:buSzPts val="2900"/>
              <a:buChar char="○"/>
              <a:defRPr sz="9600"/>
            </a:lvl2pPr>
            <a:lvl3pPr indent="-412750" lvl="2" marL="1371600" algn="l">
              <a:lnSpc>
                <a:spcPct val="115000"/>
              </a:lnSpc>
              <a:spcBef>
                <a:spcPts val="12580"/>
              </a:spcBef>
              <a:spcAft>
                <a:spcPts val="0"/>
              </a:spcAft>
              <a:buSzPts val="2900"/>
              <a:buChar char="■"/>
              <a:defRPr sz="9600"/>
            </a:lvl3pPr>
            <a:lvl4pPr indent="-412750" lvl="3" marL="1828800" algn="l">
              <a:lnSpc>
                <a:spcPct val="115000"/>
              </a:lnSpc>
              <a:spcBef>
                <a:spcPts val="12580"/>
              </a:spcBef>
              <a:spcAft>
                <a:spcPts val="0"/>
              </a:spcAft>
              <a:buSzPts val="2900"/>
              <a:buChar char="●"/>
              <a:defRPr sz="9600"/>
            </a:lvl4pPr>
            <a:lvl5pPr indent="-412750" lvl="4" marL="2286000" algn="l">
              <a:lnSpc>
                <a:spcPct val="115000"/>
              </a:lnSpc>
              <a:spcBef>
                <a:spcPts val="12580"/>
              </a:spcBef>
              <a:spcAft>
                <a:spcPts val="0"/>
              </a:spcAft>
              <a:buSzPts val="2900"/>
              <a:buChar char="○"/>
              <a:defRPr sz="9600"/>
            </a:lvl5pPr>
            <a:lvl6pPr indent="-412750" lvl="5" marL="2743200" algn="l">
              <a:lnSpc>
                <a:spcPct val="115000"/>
              </a:lnSpc>
              <a:spcBef>
                <a:spcPts val="12580"/>
              </a:spcBef>
              <a:spcAft>
                <a:spcPts val="0"/>
              </a:spcAft>
              <a:buSzPts val="2900"/>
              <a:buChar char="■"/>
              <a:defRPr sz="9600"/>
            </a:lvl6pPr>
            <a:lvl7pPr indent="-412750" lvl="6" marL="3200400" algn="l">
              <a:lnSpc>
                <a:spcPct val="115000"/>
              </a:lnSpc>
              <a:spcBef>
                <a:spcPts val="12580"/>
              </a:spcBef>
              <a:spcAft>
                <a:spcPts val="0"/>
              </a:spcAft>
              <a:buSzPts val="2900"/>
              <a:buChar char="●"/>
              <a:defRPr sz="9600"/>
            </a:lvl7pPr>
            <a:lvl8pPr indent="-412750" lvl="7" marL="3657600" algn="l">
              <a:lnSpc>
                <a:spcPct val="115000"/>
              </a:lnSpc>
              <a:spcBef>
                <a:spcPts val="12580"/>
              </a:spcBef>
              <a:spcAft>
                <a:spcPts val="0"/>
              </a:spcAft>
              <a:buSzPts val="2900"/>
              <a:buChar char="○"/>
              <a:defRPr sz="9600"/>
            </a:lvl8pPr>
            <a:lvl9pPr indent="-412750" lvl="8" marL="4114800" algn="l">
              <a:lnSpc>
                <a:spcPct val="115000"/>
              </a:lnSpc>
              <a:spcBef>
                <a:spcPts val="12580"/>
              </a:spcBef>
              <a:spcAft>
                <a:spcPts val="12580"/>
              </a:spcAft>
              <a:buSzPts val="2900"/>
              <a:buChar char="■"/>
              <a:defRPr sz="9600"/>
            </a:lvl9pPr>
          </a:lstStyle>
          <a:p/>
        </p:txBody>
      </p:sp>
      <p:sp>
        <p:nvSpPr>
          <p:cNvPr id="37" name="Google Shape;37;p9"/>
          <p:cNvSpPr txBox="1"/>
          <p:nvPr>
            <p:ph idx="12" type="sldNum"/>
          </p:nvPr>
        </p:nvSpPr>
        <p:spPr>
          <a:xfrm>
            <a:off x="25417205" y="33160488"/>
            <a:ext cx="1645931" cy="2798858"/>
          </a:xfrm>
          <a:prstGeom prst="rect">
            <a:avLst/>
          </a:prstGeom>
          <a:noFill/>
          <a:ln>
            <a:noFill/>
          </a:ln>
        </p:spPr>
        <p:txBody>
          <a:bodyPr anchorCtr="0" anchor="ctr" bIns="219600" lIns="219600" spcFirstLastPara="1" rIns="219600" wrap="square" tIns="219600">
            <a:noAutofit/>
          </a:bodyPr>
          <a:lstStyle>
            <a:lvl1pPr indent="0" lvl="0"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10"/>
          <p:cNvSpPr txBox="1"/>
          <p:nvPr>
            <p:ph type="title"/>
          </p:nvPr>
        </p:nvSpPr>
        <p:spPr>
          <a:xfrm>
            <a:off x="1470741" y="3201050"/>
            <a:ext cx="19103170" cy="29090000"/>
          </a:xfrm>
          <a:prstGeom prst="rect">
            <a:avLst/>
          </a:prstGeom>
          <a:noFill/>
          <a:ln>
            <a:noFill/>
          </a:ln>
        </p:spPr>
        <p:txBody>
          <a:bodyPr anchorCtr="0" anchor="ctr" bIns="219600" lIns="219600" spcFirstLastPara="1" rIns="219600" wrap="square" tIns="219600">
            <a:noAutofit/>
          </a:bodyPr>
          <a:lstStyle>
            <a:lvl1pPr lvl="0" algn="l">
              <a:lnSpc>
                <a:spcPct val="100000"/>
              </a:lnSpc>
              <a:spcBef>
                <a:spcPts val="0"/>
              </a:spcBef>
              <a:spcAft>
                <a:spcPts val="0"/>
              </a:spcAft>
              <a:buSzPts val="11500"/>
              <a:buNone/>
              <a:defRPr sz="38072"/>
            </a:lvl1pPr>
            <a:lvl2pPr lvl="1" algn="l">
              <a:lnSpc>
                <a:spcPct val="100000"/>
              </a:lnSpc>
              <a:spcBef>
                <a:spcPts val="0"/>
              </a:spcBef>
              <a:spcAft>
                <a:spcPts val="0"/>
              </a:spcAft>
              <a:buSzPts val="11500"/>
              <a:buNone/>
              <a:defRPr sz="38072"/>
            </a:lvl2pPr>
            <a:lvl3pPr lvl="2" algn="l">
              <a:lnSpc>
                <a:spcPct val="100000"/>
              </a:lnSpc>
              <a:spcBef>
                <a:spcPts val="0"/>
              </a:spcBef>
              <a:spcAft>
                <a:spcPts val="0"/>
              </a:spcAft>
              <a:buSzPts val="11500"/>
              <a:buNone/>
              <a:defRPr sz="38072"/>
            </a:lvl3pPr>
            <a:lvl4pPr lvl="3" algn="l">
              <a:lnSpc>
                <a:spcPct val="100000"/>
              </a:lnSpc>
              <a:spcBef>
                <a:spcPts val="0"/>
              </a:spcBef>
              <a:spcAft>
                <a:spcPts val="0"/>
              </a:spcAft>
              <a:buSzPts val="11500"/>
              <a:buNone/>
              <a:defRPr sz="38072"/>
            </a:lvl4pPr>
            <a:lvl5pPr lvl="4" algn="l">
              <a:lnSpc>
                <a:spcPct val="100000"/>
              </a:lnSpc>
              <a:spcBef>
                <a:spcPts val="0"/>
              </a:spcBef>
              <a:spcAft>
                <a:spcPts val="0"/>
              </a:spcAft>
              <a:buSzPts val="11500"/>
              <a:buNone/>
              <a:defRPr sz="38072"/>
            </a:lvl5pPr>
            <a:lvl6pPr lvl="5" algn="l">
              <a:lnSpc>
                <a:spcPct val="100000"/>
              </a:lnSpc>
              <a:spcBef>
                <a:spcPts val="0"/>
              </a:spcBef>
              <a:spcAft>
                <a:spcPts val="0"/>
              </a:spcAft>
              <a:buSzPts val="11500"/>
              <a:buNone/>
              <a:defRPr sz="38072"/>
            </a:lvl6pPr>
            <a:lvl7pPr lvl="6" algn="l">
              <a:lnSpc>
                <a:spcPct val="100000"/>
              </a:lnSpc>
              <a:spcBef>
                <a:spcPts val="0"/>
              </a:spcBef>
              <a:spcAft>
                <a:spcPts val="0"/>
              </a:spcAft>
              <a:buSzPts val="11500"/>
              <a:buNone/>
              <a:defRPr sz="38072"/>
            </a:lvl7pPr>
            <a:lvl8pPr lvl="7" algn="l">
              <a:lnSpc>
                <a:spcPct val="100000"/>
              </a:lnSpc>
              <a:spcBef>
                <a:spcPts val="0"/>
              </a:spcBef>
              <a:spcAft>
                <a:spcPts val="0"/>
              </a:spcAft>
              <a:buSzPts val="11500"/>
              <a:buNone/>
              <a:defRPr sz="38072"/>
            </a:lvl8pPr>
            <a:lvl9pPr lvl="8" algn="l">
              <a:lnSpc>
                <a:spcPct val="100000"/>
              </a:lnSpc>
              <a:spcBef>
                <a:spcPts val="0"/>
              </a:spcBef>
              <a:spcAft>
                <a:spcPts val="0"/>
              </a:spcAft>
              <a:buSzPts val="11500"/>
              <a:buNone/>
              <a:defRPr sz="38072"/>
            </a:lvl9pPr>
          </a:lstStyle>
          <a:p/>
        </p:txBody>
      </p:sp>
      <p:sp>
        <p:nvSpPr>
          <p:cNvPr id="40" name="Google Shape;40;p10"/>
          <p:cNvSpPr txBox="1"/>
          <p:nvPr>
            <p:ph idx="12" type="sldNum"/>
          </p:nvPr>
        </p:nvSpPr>
        <p:spPr>
          <a:xfrm>
            <a:off x="25417205" y="33160488"/>
            <a:ext cx="1645931" cy="2798858"/>
          </a:xfrm>
          <a:prstGeom prst="rect">
            <a:avLst/>
          </a:prstGeom>
          <a:noFill/>
          <a:ln>
            <a:noFill/>
          </a:ln>
        </p:spPr>
        <p:txBody>
          <a:bodyPr anchorCtr="0" anchor="ctr" bIns="219600" lIns="219600" spcFirstLastPara="1" rIns="219600" wrap="square" tIns="219600">
            <a:noAutofit/>
          </a:bodyPr>
          <a:lstStyle>
            <a:lvl1pPr indent="0" lvl="0"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1"/>
          <p:cNvSpPr txBox="1"/>
          <p:nvPr>
            <p:ph idx="1" type="body"/>
          </p:nvPr>
        </p:nvSpPr>
        <p:spPr>
          <a:xfrm>
            <a:off x="935096" y="30083938"/>
            <a:ext cx="17996058" cy="4303080"/>
          </a:xfrm>
          <a:prstGeom prst="rect">
            <a:avLst/>
          </a:prstGeom>
          <a:noFill/>
          <a:ln>
            <a:noFill/>
          </a:ln>
        </p:spPr>
        <p:txBody>
          <a:bodyPr anchorCtr="0" anchor="ctr" bIns="219600" lIns="219600" spcFirstLastPara="1" rIns="219600" wrap="square" tIns="219600">
            <a:noAutofit/>
          </a:bodyPr>
          <a:lstStyle>
            <a:lvl1pPr indent="-228600" lvl="0" marL="457200" algn="l">
              <a:lnSpc>
                <a:spcPct val="100000"/>
              </a:lnSpc>
              <a:spcBef>
                <a:spcPts val="0"/>
              </a:spcBef>
              <a:spcAft>
                <a:spcPts val="0"/>
              </a:spcAft>
              <a:buSzPts val="4300"/>
              <a:buNone/>
              <a:defRPr/>
            </a:lvl1pPr>
          </a:lstStyle>
          <a:p/>
        </p:txBody>
      </p:sp>
      <p:sp>
        <p:nvSpPr>
          <p:cNvPr id="43" name="Google Shape;43;p11"/>
          <p:cNvSpPr txBox="1"/>
          <p:nvPr>
            <p:ph idx="12" type="sldNum"/>
          </p:nvPr>
        </p:nvSpPr>
        <p:spPr>
          <a:xfrm>
            <a:off x="25417205" y="33160488"/>
            <a:ext cx="1645931" cy="2798858"/>
          </a:xfrm>
          <a:prstGeom prst="rect">
            <a:avLst/>
          </a:prstGeom>
          <a:noFill/>
          <a:ln>
            <a:noFill/>
          </a:ln>
        </p:spPr>
        <p:txBody>
          <a:bodyPr anchorCtr="0" anchor="ctr" bIns="219600" lIns="219600" spcFirstLastPara="1" rIns="219600" wrap="square" tIns="219600">
            <a:noAutofit/>
          </a:bodyPr>
          <a:lstStyle>
            <a:lvl1pPr indent="0" lvl="0"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935095" y="3164607"/>
            <a:ext cx="25561881" cy="4072753"/>
          </a:xfrm>
          <a:prstGeom prst="rect">
            <a:avLst/>
          </a:prstGeom>
          <a:noFill/>
          <a:ln>
            <a:noFill/>
          </a:ln>
        </p:spPr>
        <p:txBody>
          <a:bodyPr anchorCtr="0" anchor="t" bIns="219600" lIns="219600" spcFirstLastPara="1" rIns="219600" wrap="square" tIns="219600">
            <a:noAutofit/>
          </a:bodyPr>
          <a:lstStyle>
            <a:lvl1pPr lvl="0" marR="0" rtl="0" algn="l">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935095" y="8195338"/>
            <a:ext cx="25561881" cy="24294065"/>
          </a:xfrm>
          <a:prstGeom prst="rect">
            <a:avLst/>
          </a:prstGeom>
          <a:noFill/>
          <a:ln>
            <a:noFill/>
          </a:ln>
        </p:spPr>
        <p:txBody>
          <a:bodyPr anchorCtr="0" anchor="t" bIns="219600" lIns="219600" spcFirstLastPara="1" rIns="219600" wrap="square" tIns="219600">
            <a:noAutofit/>
          </a:bodyPr>
          <a:lstStyle>
            <a:lvl1pPr indent="-501650" lvl="0" marL="457200" marR="0" rtl="0" algn="l">
              <a:lnSpc>
                <a:spcPct val="115000"/>
              </a:lnSpc>
              <a:spcBef>
                <a:spcPts val="0"/>
              </a:spcBef>
              <a:spcAft>
                <a:spcPts val="0"/>
              </a:spcAft>
              <a:buClr>
                <a:schemeClr val="dk2"/>
              </a:buClr>
              <a:buSzPts val="4300"/>
              <a:buFont typeface="Arial"/>
              <a:buChar char="●"/>
              <a:defRPr b="0" i="0" sz="4300" u="none" cap="none" strike="noStrike">
                <a:solidFill>
                  <a:schemeClr val="dk2"/>
                </a:solidFill>
                <a:latin typeface="Arial"/>
                <a:ea typeface="Arial"/>
                <a:cs typeface="Arial"/>
                <a:sym typeface="Arial"/>
              </a:defRPr>
            </a:lvl1pPr>
            <a:lvl2pPr indent="-444500" lvl="1" marL="914400" marR="0" rtl="0" algn="l">
              <a:lnSpc>
                <a:spcPct val="115000"/>
              </a:lnSpc>
              <a:spcBef>
                <a:spcPts val="3800"/>
              </a:spcBef>
              <a:spcAft>
                <a:spcPts val="0"/>
              </a:spcAft>
              <a:buClr>
                <a:schemeClr val="dk2"/>
              </a:buClr>
              <a:buSzPts val="3400"/>
              <a:buFont typeface="Arial"/>
              <a:buChar char="○"/>
              <a:defRPr b="0" i="0" sz="3400" u="none" cap="none" strike="noStrike">
                <a:solidFill>
                  <a:schemeClr val="dk2"/>
                </a:solidFill>
                <a:latin typeface="Arial"/>
                <a:ea typeface="Arial"/>
                <a:cs typeface="Arial"/>
                <a:sym typeface="Arial"/>
              </a:defRPr>
            </a:lvl2pPr>
            <a:lvl3pPr indent="-444500" lvl="2" marL="1371600" marR="0" rtl="0" algn="l">
              <a:lnSpc>
                <a:spcPct val="115000"/>
              </a:lnSpc>
              <a:spcBef>
                <a:spcPts val="3800"/>
              </a:spcBef>
              <a:spcAft>
                <a:spcPts val="0"/>
              </a:spcAft>
              <a:buClr>
                <a:schemeClr val="dk2"/>
              </a:buClr>
              <a:buSzPts val="3400"/>
              <a:buFont typeface="Arial"/>
              <a:buChar char="■"/>
              <a:defRPr b="0" i="0" sz="3400" u="none" cap="none" strike="noStrike">
                <a:solidFill>
                  <a:schemeClr val="dk2"/>
                </a:solidFill>
                <a:latin typeface="Arial"/>
                <a:ea typeface="Arial"/>
                <a:cs typeface="Arial"/>
                <a:sym typeface="Arial"/>
              </a:defRPr>
            </a:lvl3pPr>
            <a:lvl4pPr indent="-444500" lvl="3" marL="1828800" marR="0" rtl="0" algn="l">
              <a:lnSpc>
                <a:spcPct val="115000"/>
              </a:lnSpc>
              <a:spcBef>
                <a:spcPts val="3800"/>
              </a:spcBef>
              <a:spcAft>
                <a:spcPts val="0"/>
              </a:spcAft>
              <a:buClr>
                <a:schemeClr val="dk2"/>
              </a:buClr>
              <a:buSzPts val="3400"/>
              <a:buFont typeface="Arial"/>
              <a:buChar char="●"/>
              <a:defRPr b="0" i="0" sz="3400" u="none" cap="none" strike="noStrike">
                <a:solidFill>
                  <a:schemeClr val="dk2"/>
                </a:solidFill>
                <a:latin typeface="Arial"/>
                <a:ea typeface="Arial"/>
                <a:cs typeface="Arial"/>
                <a:sym typeface="Arial"/>
              </a:defRPr>
            </a:lvl4pPr>
            <a:lvl5pPr indent="-444500" lvl="4" marL="2286000" marR="0" rtl="0" algn="l">
              <a:lnSpc>
                <a:spcPct val="115000"/>
              </a:lnSpc>
              <a:spcBef>
                <a:spcPts val="3800"/>
              </a:spcBef>
              <a:spcAft>
                <a:spcPts val="0"/>
              </a:spcAft>
              <a:buClr>
                <a:schemeClr val="dk2"/>
              </a:buClr>
              <a:buSzPts val="3400"/>
              <a:buFont typeface="Arial"/>
              <a:buChar char="○"/>
              <a:defRPr b="0" i="0" sz="3400" u="none" cap="none" strike="noStrike">
                <a:solidFill>
                  <a:schemeClr val="dk2"/>
                </a:solidFill>
                <a:latin typeface="Arial"/>
                <a:ea typeface="Arial"/>
                <a:cs typeface="Arial"/>
                <a:sym typeface="Arial"/>
              </a:defRPr>
            </a:lvl5pPr>
            <a:lvl6pPr indent="-444500" lvl="5" marL="2743200" marR="0" rtl="0" algn="l">
              <a:lnSpc>
                <a:spcPct val="115000"/>
              </a:lnSpc>
              <a:spcBef>
                <a:spcPts val="3800"/>
              </a:spcBef>
              <a:spcAft>
                <a:spcPts val="0"/>
              </a:spcAft>
              <a:buClr>
                <a:schemeClr val="dk2"/>
              </a:buClr>
              <a:buSzPts val="3400"/>
              <a:buFont typeface="Arial"/>
              <a:buChar char="■"/>
              <a:defRPr b="0" i="0" sz="3400" u="none" cap="none" strike="noStrike">
                <a:solidFill>
                  <a:schemeClr val="dk2"/>
                </a:solidFill>
                <a:latin typeface="Arial"/>
                <a:ea typeface="Arial"/>
                <a:cs typeface="Arial"/>
                <a:sym typeface="Arial"/>
              </a:defRPr>
            </a:lvl6pPr>
            <a:lvl7pPr indent="-444500" lvl="6" marL="3200400" marR="0" rtl="0" algn="l">
              <a:lnSpc>
                <a:spcPct val="115000"/>
              </a:lnSpc>
              <a:spcBef>
                <a:spcPts val="3800"/>
              </a:spcBef>
              <a:spcAft>
                <a:spcPts val="0"/>
              </a:spcAft>
              <a:buClr>
                <a:schemeClr val="dk2"/>
              </a:buClr>
              <a:buSzPts val="3400"/>
              <a:buFont typeface="Arial"/>
              <a:buChar char="●"/>
              <a:defRPr b="0" i="0" sz="3400" u="none" cap="none" strike="noStrike">
                <a:solidFill>
                  <a:schemeClr val="dk2"/>
                </a:solidFill>
                <a:latin typeface="Arial"/>
                <a:ea typeface="Arial"/>
                <a:cs typeface="Arial"/>
                <a:sym typeface="Arial"/>
              </a:defRPr>
            </a:lvl7pPr>
            <a:lvl8pPr indent="-444500" lvl="7" marL="3657600" marR="0" rtl="0" algn="l">
              <a:lnSpc>
                <a:spcPct val="115000"/>
              </a:lnSpc>
              <a:spcBef>
                <a:spcPts val="3800"/>
              </a:spcBef>
              <a:spcAft>
                <a:spcPts val="0"/>
              </a:spcAft>
              <a:buClr>
                <a:schemeClr val="dk2"/>
              </a:buClr>
              <a:buSzPts val="3400"/>
              <a:buFont typeface="Arial"/>
              <a:buChar char="○"/>
              <a:defRPr b="0" i="0" sz="3400" u="none" cap="none" strike="noStrike">
                <a:solidFill>
                  <a:schemeClr val="dk2"/>
                </a:solidFill>
                <a:latin typeface="Arial"/>
                <a:ea typeface="Arial"/>
                <a:cs typeface="Arial"/>
                <a:sym typeface="Arial"/>
              </a:defRPr>
            </a:lvl8pPr>
            <a:lvl9pPr indent="-444500" lvl="8" marL="4114800" marR="0" rtl="0" algn="l">
              <a:lnSpc>
                <a:spcPct val="115000"/>
              </a:lnSpc>
              <a:spcBef>
                <a:spcPts val="3800"/>
              </a:spcBef>
              <a:spcAft>
                <a:spcPts val="3800"/>
              </a:spcAft>
              <a:buClr>
                <a:schemeClr val="dk2"/>
              </a:buClr>
              <a:buSzPts val="3400"/>
              <a:buFont typeface="Arial"/>
              <a:buChar char="■"/>
              <a:defRPr b="0" i="0" sz="34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25417205" y="33160488"/>
            <a:ext cx="1645931" cy="2798858"/>
          </a:xfrm>
          <a:prstGeom prst="rect">
            <a:avLst/>
          </a:prstGeom>
          <a:noFill/>
          <a:ln>
            <a:noFill/>
          </a:ln>
        </p:spPr>
        <p:txBody>
          <a:bodyPr anchorCtr="0" anchor="ctr" bIns="219600" lIns="219600" spcFirstLastPara="1" rIns="219600" wrap="square" tIns="219600">
            <a:noAutofit/>
          </a:bodyPr>
          <a:lstStyle>
            <a:lvl1pPr indent="0" lvl="0" marL="0" marR="0" rtl="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400"/>
              <a:buFont typeface="Arial"/>
              <a:buNone/>
              <a:defRPr b="0" i="0" sz="7944"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a9b734172e_0_0"/>
          <p:cNvSpPr/>
          <p:nvPr/>
        </p:nvSpPr>
        <p:spPr>
          <a:xfrm>
            <a:off x="-11059750" y="36318875"/>
            <a:ext cx="27988200" cy="15012000"/>
          </a:xfrm>
          <a:prstGeom prst="rect">
            <a:avLst/>
          </a:prstGeom>
          <a:solidFill>
            <a:srgbClr val="FFFFFF"/>
          </a:solidFill>
          <a:ln cap="flat" cmpd="sng" w="19050">
            <a:solidFill>
              <a:schemeClr val="dk2"/>
            </a:solidFill>
            <a:prstDash val="solid"/>
            <a:round/>
            <a:headEnd len="sm" w="sm" type="none"/>
            <a:tailEnd len="sm" w="sm" type="none"/>
          </a:ln>
          <a:effectLst>
            <a:outerShdw blurRad="114300" rotWithShape="0" algn="bl" dir="840000" dist="19050">
              <a:srgbClr val="000000">
                <a:alpha val="49803"/>
              </a:srgbClr>
            </a:outerShdw>
          </a:effectLst>
        </p:spPr>
        <p:txBody>
          <a:bodyPr anchorCtr="0" anchor="ctr" bIns="302675" lIns="302675" spcFirstLastPara="1" rIns="302675" wrap="square" tIns="302675">
            <a:noAutofit/>
          </a:bodyPr>
          <a:lstStyle/>
          <a:p>
            <a:pPr indent="0" lvl="0" marL="0" marR="0" rtl="0" algn="l">
              <a:lnSpc>
                <a:spcPct val="100000"/>
              </a:lnSpc>
              <a:spcBef>
                <a:spcPts val="0"/>
              </a:spcBef>
              <a:spcAft>
                <a:spcPts val="0"/>
              </a:spcAft>
              <a:buNone/>
            </a:pPr>
            <a:r>
              <a:t/>
            </a:r>
            <a:endParaRPr b="0" i="0" sz="4636" u="none" cap="none" strike="noStrike">
              <a:solidFill>
                <a:srgbClr val="000000"/>
              </a:solidFill>
              <a:latin typeface="Arial"/>
              <a:ea typeface="Arial"/>
              <a:cs typeface="Arial"/>
              <a:sym typeface="Arial"/>
            </a:endParaRPr>
          </a:p>
        </p:txBody>
      </p:sp>
      <p:sp>
        <p:nvSpPr>
          <p:cNvPr id="55" name="Google Shape;55;ga9b734172e_0_0"/>
          <p:cNvSpPr/>
          <p:nvPr/>
        </p:nvSpPr>
        <p:spPr>
          <a:xfrm>
            <a:off x="16917775" y="24762550"/>
            <a:ext cx="21528600" cy="11555700"/>
          </a:xfrm>
          <a:prstGeom prst="rect">
            <a:avLst/>
          </a:prstGeom>
          <a:solidFill>
            <a:srgbClr val="FFFFFF"/>
          </a:solidFill>
          <a:ln cap="flat" cmpd="sng" w="19050">
            <a:solidFill>
              <a:schemeClr val="dk2"/>
            </a:solidFill>
            <a:prstDash val="solid"/>
            <a:round/>
            <a:headEnd len="sm" w="sm" type="none"/>
            <a:tailEnd len="sm" w="sm" type="none"/>
          </a:ln>
          <a:effectLst>
            <a:outerShdw blurRad="114300" rotWithShape="0" algn="bl" dir="840000" dist="19050">
              <a:srgbClr val="000000">
                <a:alpha val="49803"/>
              </a:srgbClr>
            </a:outerShdw>
          </a:effectLst>
        </p:spPr>
        <p:txBody>
          <a:bodyPr anchorCtr="0" anchor="ctr" bIns="302675" lIns="302675" spcFirstLastPara="1" rIns="302675" wrap="square" tIns="302675">
            <a:noAutofit/>
          </a:bodyPr>
          <a:lstStyle/>
          <a:p>
            <a:pPr indent="0" lvl="0" marL="0" marR="0" rtl="0" algn="l">
              <a:lnSpc>
                <a:spcPct val="100000"/>
              </a:lnSpc>
              <a:spcBef>
                <a:spcPts val="0"/>
              </a:spcBef>
              <a:spcAft>
                <a:spcPts val="0"/>
              </a:spcAft>
              <a:buNone/>
            </a:pPr>
            <a:r>
              <a:t/>
            </a:r>
            <a:endParaRPr b="0" i="0" sz="4636" u="none" cap="none" strike="noStrike">
              <a:solidFill>
                <a:srgbClr val="000000"/>
              </a:solidFill>
              <a:latin typeface="Arial"/>
              <a:ea typeface="Arial"/>
              <a:cs typeface="Arial"/>
              <a:sym typeface="Arial"/>
            </a:endParaRPr>
          </a:p>
        </p:txBody>
      </p:sp>
      <p:sp>
        <p:nvSpPr>
          <p:cNvPr id="56" name="Google Shape;56;ga9b734172e_0_0"/>
          <p:cNvSpPr/>
          <p:nvPr/>
        </p:nvSpPr>
        <p:spPr>
          <a:xfrm>
            <a:off x="16917775" y="36318250"/>
            <a:ext cx="21528600" cy="15012000"/>
          </a:xfrm>
          <a:prstGeom prst="rect">
            <a:avLst/>
          </a:prstGeom>
          <a:solidFill>
            <a:srgbClr val="FFFFFF"/>
          </a:solidFill>
          <a:ln cap="flat" cmpd="sng" w="19050">
            <a:solidFill>
              <a:schemeClr val="dk2"/>
            </a:solidFill>
            <a:prstDash val="solid"/>
            <a:round/>
            <a:headEnd len="sm" w="sm" type="none"/>
            <a:tailEnd len="sm" w="sm" type="none"/>
          </a:ln>
          <a:effectLst>
            <a:outerShdw blurRad="114300" rotWithShape="0" algn="bl" dir="840000" dist="19050">
              <a:srgbClr val="000000">
                <a:alpha val="49803"/>
              </a:srgbClr>
            </a:outerShdw>
          </a:effectLst>
        </p:spPr>
        <p:txBody>
          <a:bodyPr anchorCtr="0" anchor="ctr" bIns="302675" lIns="302675" spcFirstLastPara="1" rIns="302675" wrap="square" tIns="302675">
            <a:noAutofit/>
          </a:bodyPr>
          <a:lstStyle/>
          <a:p>
            <a:pPr indent="0" lvl="0" marL="0" marR="0" rtl="0" algn="l">
              <a:lnSpc>
                <a:spcPct val="100000"/>
              </a:lnSpc>
              <a:spcBef>
                <a:spcPts val="0"/>
              </a:spcBef>
              <a:spcAft>
                <a:spcPts val="0"/>
              </a:spcAft>
              <a:buNone/>
            </a:pPr>
            <a:r>
              <a:t/>
            </a:r>
            <a:endParaRPr b="0" i="0" sz="4636" u="none" cap="none" strike="noStrike">
              <a:solidFill>
                <a:srgbClr val="000000"/>
              </a:solidFill>
              <a:latin typeface="Arial"/>
              <a:ea typeface="Arial"/>
              <a:cs typeface="Arial"/>
              <a:sym typeface="Arial"/>
            </a:endParaRPr>
          </a:p>
        </p:txBody>
      </p:sp>
      <p:sp>
        <p:nvSpPr>
          <p:cNvPr id="57" name="Google Shape;57;ga9b734172e_0_0"/>
          <p:cNvSpPr/>
          <p:nvPr/>
        </p:nvSpPr>
        <p:spPr>
          <a:xfrm>
            <a:off x="-11059738" y="-3607133"/>
            <a:ext cx="49505957" cy="9479579"/>
          </a:xfrm>
          <a:prstGeom prst="rect">
            <a:avLst/>
          </a:prstGeom>
          <a:solidFill>
            <a:srgbClr val="FFFFFF"/>
          </a:solidFill>
          <a:ln cap="flat" cmpd="sng" w="19050">
            <a:solidFill>
              <a:schemeClr val="dk2"/>
            </a:solidFill>
            <a:prstDash val="solid"/>
            <a:round/>
            <a:headEnd len="sm" w="sm" type="none"/>
            <a:tailEnd len="sm" w="sm" type="none"/>
          </a:ln>
          <a:effectLst>
            <a:outerShdw blurRad="114300" rotWithShape="0" algn="bl" dir="840000" dist="19050">
              <a:srgbClr val="000000">
                <a:alpha val="49803"/>
              </a:srgbClr>
            </a:outerShdw>
          </a:effectLst>
        </p:spPr>
        <p:txBody>
          <a:bodyPr anchorCtr="0" anchor="ctr" bIns="302675" lIns="302675" spcFirstLastPara="1" rIns="302675" wrap="square" tIns="302675">
            <a:noAutofit/>
          </a:bodyPr>
          <a:lstStyle/>
          <a:p>
            <a:pPr indent="0" lvl="0" marL="0" marR="0" rtl="0" algn="l">
              <a:lnSpc>
                <a:spcPct val="100000"/>
              </a:lnSpc>
              <a:spcBef>
                <a:spcPts val="0"/>
              </a:spcBef>
              <a:spcAft>
                <a:spcPts val="0"/>
              </a:spcAft>
              <a:buNone/>
            </a:pPr>
            <a:r>
              <a:t/>
            </a:r>
            <a:endParaRPr b="0" i="0" sz="4636" u="none" cap="none" strike="noStrike">
              <a:solidFill>
                <a:srgbClr val="000000"/>
              </a:solidFill>
              <a:latin typeface="Arial"/>
              <a:ea typeface="Arial"/>
              <a:cs typeface="Arial"/>
              <a:sym typeface="Arial"/>
            </a:endParaRPr>
          </a:p>
        </p:txBody>
      </p:sp>
      <p:sp>
        <p:nvSpPr>
          <p:cNvPr id="58" name="Google Shape;58;ga9b734172e_0_0"/>
          <p:cNvSpPr/>
          <p:nvPr/>
        </p:nvSpPr>
        <p:spPr>
          <a:xfrm>
            <a:off x="-11037075" y="-14799325"/>
            <a:ext cx="49506000" cy="11192100"/>
          </a:xfrm>
          <a:prstGeom prst="rect">
            <a:avLst/>
          </a:prstGeom>
          <a:solidFill>
            <a:srgbClr val="FFFFFF"/>
          </a:solidFill>
          <a:ln cap="flat" cmpd="sng" w="19050">
            <a:solidFill>
              <a:schemeClr val="dk2"/>
            </a:solidFill>
            <a:prstDash val="solid"/>
            <a:round/>
            <a:headEnd len="sm" w="sm" type="none"/>
            <a:tailEnd len="sm" w="sm" type="none"/>
          </a:ln>
          <a:effectLst>
            <a:outerShdw blurRad="114300" rotWithShape="0" algn="bl" dir="840000" dist="19050">
              <a:srgbClr val="000000">
                <a:alpha val="49803"/>
              </a:srgbClr>
            </a:outerShdw>
          </a:effectLst>
        </p:spPr>
        <p:txBody>
          <a:bodyPr anchorCtr="0" anchor="ctr" bIns="302675" lIns="302675" spcFirstLastPara="1" rIns="302675" wrap="square" tIns="302675">
            <a:noAutofit/>
          </a:bodyPr>
          <a:lstStyle/>
          <a:p>
            <a:pPr indent="0" lvl="0" marL="0" rtl="0" algn="ctr">
              <a:lnSpc>
                <a:spcPct val="115000"/>
              </a:lnSpc>
              <a:spcBef>
                <a:spcPts val="3973"/>
              </a:spcBef>
              <a:spcAft>
                <a:spcPts val="3973"/>
              </a:spcAft>
              <a:buClr>
                <a:schemeClr val="dk1"/>
              </a:buClr>
              <a:buSzPts val="6700"/>
              <a:buFont typeface="Arial"/>
              <a:buNone/>
            </a:pPr>
            <a:r>
              <a:t/>
            </a:r>
            <a:endParaRPr sz="11918">
              <a:solidFill>
                <a:schemeClr val="dk1"/>
              </a:solidFill>
            </a:endParaRPr>
          </a:p>
        </p:txBody>
      </p:sp>
      <p:sp>
        <p:nvSpPr>
          <p:cNvPr id="59" name="Google Shape;59;ga9b734172e_0_0"/>
          <p:cNvSpPr txBox="1"/>
          <p:nvPr/>
        </p:nvSpPr>
        <p:spPr>
          <a:xfrm>
            <a:off x="-10703675" y="-2088575"/>
            <a:ext cx="48793800" cy="8049000"/>
          </a:xfrm>
          <a:prstGeom prst="rect">
            <a:avLst/>
          </a:prstGeom>
          <a:noFill/>
          <a:ln>
            <a:noFill/>
          </a:ln>
        </p:spPr>
        <p:txBody>
          <a:bodyPr anchorCtr="0" anchor="t" bIns="302675" lIns="302675" spcFirstLastPara="1" rIns="302675" wrap="square" tIns="302675">
            <a:noAutofit/>
          </a:bodyPr>
          <a:lstStyle/>
          <a:p>
            <a:pPr indent="0" lvl="0" marL="0" marR="0" rtl="0" algn="just">
              <a:lnSpc>
                <a:spcPct val="100000"/>
              </a:lnSpc>
              <a:spcBef>
                <a:spcPts val="3973"/>
              </a:spcBef>
              <a:spcAft>
                <a:spcPts val="3973"/>
              </a:spcAft>
              <a:buNone/>
            </a:pPr>
            <a:r>
              <a:rPr b="0" i="0" lang="en" sz="6258" u="none" cap="none" strike="noStrike">
                <a:solidFill>
                  <a:schemeClr val="dk1"/>
                </a:solidFill>
                <a:latin typeface="Arial"/>
                <a:ea typeface="Arial"/>
                <a:cs typeface="Arial"/>
                <a:sym typeface="Arial"/>
              </a:rPr>
              <a:t>When vaccines are unavailable, masks can be life-saving.</a:t>
            </a:r>
            <a:r>
              <a:rPr lang="en" sz="6258">
                <a:solidFill>
                  <a:schemeClr val="dk1"/>
                </a:solidFill>
              </a:rPr>
              <a:t> </a:t>
            </a:r>
            <a:r>
              <a:rPr b="0" i="0" lang="en" sz="6258" u="none" cap="none" strike="noStrike">
                <a:solidFill>
                  <a:schemeClr val="dk1"/>
                </a:solidFill>
                <a:latin typeface="Arial"/>
                <a:ea typeface="Arial"/>
                <a:cs typeface="Arial"/>
                <a:sym typeface="Arial"/>
              </a:rPr>
              <a:t>However, currently there is no place to go where they can provide both availability and reliability of masks on the market. Therefore, issues start to play a role. Taking Amazon as an example, it is flooded with Chinese counterfeiters. The purpose of this project is to create a website coded by Python Django/Flask  that allows parents to track the availability of children’s masks on </a:t>
            </a:r>
            <a:r>
              <a:rPr lang="en" sz="6258">
                <a:solidFill>
                  <a:schemeClr val="dk1"/>
                </a:solidFill>
              </a:rPr>
              <a:t>the website</a:t>
            </a:r>
            <a:r>
              <a:rPr b="0" i="0" lang="en" sz="6258" u="none" cap="none" strike="noStrike">
                <a:solidFill>
                  <a:schemeClr val="dk1"/>
                </a:solidFill>
                <a:latin typeface="Arial"/>
                <a:ea typeface="Arial"/>
                <a:cs typeface="Arial"/>
                <a:sym typeface="Arial"/>
              </a:rPr>
              <a:t>. When a customer opens the </a:t>
            </a:r>
            <a:r>
              <a:rPr lang="en" sz="6258">
                <a:solidFill>
                  <a:schemeClr val="dk1"/>
                </a:solidFill>
              </a:rPr>
              <a:t>webpage</a:t>
            </a:r>
            <a:r>
              <a:rPr b="0" i="0" lang="en" sz="6258" u="none" cap="none" strike="noStrike">
                <a:solidFill>
                  <a:schemeClr val="dk1"/>
                </a:solidFill>
                <a:latin typeface="Arial"/>
                <a:ea typeface="Arial"/>
                <a:cs typeface="Arial"/>
                <a:sym typeface="Arial"/>
              </a:rPr>
              <a:t>, the web shou</a:t>
            </a:r>
            <a:r>
              <a:rPr lang="en" sz="6258">
                <a:solidFill>
                  <a:schemeClr val="dk1"/>
                </a:solidFill>
              </a:rPr>
              <a:t>ld</a:t>
            </a:r>
            <a:r>
              <a:rPr b="0" i="0" lang="en" sz="6258" u="none" cap="none" strike="noStrike">
                <a:solidFill>
                  <a:schemeClr val="dk1"/>
                </a:solidFill>
                <a:latin typeface="Arial"/>
                <a:ea typeface="Arial"/>
                <a:cs typeface="Arial"/>
                <a:sym typeface="Arial"/>
              </a:rPr>
              <a:t> display a list of we</a:t>
            </a:r>
            <a:r>
              <a:rPr lang="en" sz="6258">
                <a:solidFill>
                  <a:schemeClr val="dk1"/>
                </a:solidFill>
              </a:rPr>
              <a:t>bsite to the user and</a:t>
            </a:r>
            <a:r>
              <a:rPr b="0" i="0" lang="en" sz="6258" u="none" cap="none" strike="noStrike">
                <a:solidFill>
                  <a:schemeClr val="dk1"/>
                </a:solidFill>
                <a:latin typeface="Arial"/>
                <a:ea typeface="Arial"/>
                <a:cs typeface="Arial"/>
                <a:sym typeface="Arial"/>
              </a:rPr>
              <a:t> </a:t>
            </a:r>
            <a:r>
              <a:rPr lang="en" sz="6258">
                <a:solidFill>
                  <a:schemeClr val="dk1"/>
                </a:solidFill>
              </a:rPr>
              <a:t>the </a:t>
            </a:r>
            <a:r>
              <a:rPr b="0" i="0" lang="en" sz="6258" u="none" cap="none" strike="noStrike">
                <a:solidFill>
                  <a:schemeClr val="dk1"/>
                </a:solidFill>
                <a:latin typeface="Arial"/>
                <a:ea typeface="Arial"/>
                <a:cs typeface="Arial"/>
                <a:sym typeface="Arial"/>
              </a:rPr>
              <a:t>size will also be updated </a:t>
            </a:r>
            <a:r>
              <a:rPr lang="en" sz="6258">
                <a:solidFill>
                  <a:schemeClr val="dk1"/>
                </a:solidFill>
              </a:rPr>
              <a:t>in the real time</a:t>
            </a:r>
            <a:r>
              <a:rPr b="0" i="0" lang="en" sz="6258" u="none" cap="none" strike="noStrike">
                <a:solidFill>
                  <a:schemeClr val="dk1"/>
                </a:solidFill>
                <a:latin typeface="Arial"/>
                <a:ea typeface="Arial"/>
                <a:cs typeface="Arial"/>
                <a:sym typeface="Arial"/>
              </a:rPr>
              <a:t>. </a:t>
            </a:r>
            <a:r>
              <a:rPr lang="en" sz="6258">
                <a:solidFill>
                  <a:schemeClr val="dk1"/>
                </a:solidFill>
              </a:rPr>
              <a:t>The filtration efficiency will also be display on website. </a:t>
            </a:r>
            <a:r>
              <a:rPr b="0" i="0" lang="en" sz="6258" u="none" cap="none" strike="noStrike">
                <a:solidFill>
                  <a:schemeClr val="dk1"/>
                </a:solidFill>
                <a:latin typeface="Arial"/>
                <a:ea typeface="Arial"/>
                <a:cs typeface="Arial"/>
                <a:sym typeface="Arial"/>
              </a:rPr>
              <a:t>The customer can also sort and filter product items on the webpage. </a:t>
            </a:r>
            <a:endParaRPr sz="1700"/>
          </a:p>
        </p:txBody>
      </p:sp>
      <p:sp>
        <p:nvSpPr>
          <p:cNvPr id="60" name="Google Shape;60;ga9b734172e_0_0"/>
          <p:cNvSpPr/>
          <p:nvPr/>
        </p:nvSpPr>
        <p:spPr>
          <a:xfrm>
            <a:off x="16917600" y="5872450"/>
            <a:ext cx="21528600" cy="18890100"/>
          </a:xfrm>
          <a:prstGeom prst="rect">
            <a:avLst/>
          </a:prstGeom>
          <a:solidFill>
            <a:srgbClr val="FFFFFF"/>
          </a:solidFill>
          <a:ln cap="flat" cmpd="sng" w="19050">
            <a:solidFill>
              <a:schemeClr val="dk2"/>
            </a:solidFill>
            <a:prstDash val="solid"/>
            <a:round/>
            <a:headEnd len="sm" w="sm" type="none"/>
            <a:tailEnd len="sm" w="sm" type="none"/>
          </a:ln>
          <a:effectLst>
            <a:outerShdw blurRad="114300" rotWithShape="0" algn="bl" dir="840000" dist="19050">
              <a:srgbClr val="000000">
                <a:alpha val="49803"/>
              </a:srgbClr>
            </a:outerShdw>
          </a:effectLst>
        </p:spPr>
        <p:txBody>
          <a:bodyPr anchorCtr="0" anchor="ctr" bIns="302675" lIns="302675" spcFirstLastPara="1" rIns="302675" wrap="square" tIns="302675">
            <a:noAutofit/>
          </a:bodyPr>
          <a:lstStyle/>
          <a:p>
            <a:pPr indent="0" lvl="0" marL="0" marR="0" rtl="0" algn="l">
              <a:lnSpc>
                <a:spcPct val="100000"/>
              </a:lnSpc>
              <a:spcBef>
                <a:spcPts val="0"/>
              </a:spcBef>
              <a:spcAft>
                <a:spcPts val="0"/>
              </a:spcAft>
              <a:buNone/>
            </a:pPr>
            <a:r>
              <a:t/>
            </a:r>
            <a:endParaRPr b="0" i="0" sz="4636" u="none" cap="none" strike="noStrike">
              <a:solidFill>
                <a:srgbClr val="000000"/>
              </a:solidFill>
              <a:latin typeface="Arial"/>
              <a:ea typeface="Arial"/>
              <a:cs typeface="Arial"/>
              <a:sym typeface="Arial"/>
            </a:endParaRPr>
          </a:p>
        </p:txBody>
      </p:sp>
      <p:sp>
        <p:nvSpPr>
          <p:cNvPr id="61" name="Google Shape;61;ga9b734172e_0_0"/>
          <p:cNvSpPr txBox="1"/>
          <p:nvPr/>
        </p:nvSpPr>
        <p:spPr>
          <a:xfrm>
            <a:off x="21892825" y="-14158375"/>
            <a:ext cx="16197300" cy="3696900"/>
          </a:xfrm>
          <a:prstGeom prst="rect">
            <a:avLst/>
          </a:prstGeom>
          <a:noFill/>
          <a:ln>
            <a:noFill/>
          </a:ln>
        </p:spPr>
        <p:txBody>
          <a:bodyPr anchorCtr="0" anchor="t" bIns="302675" lIns="302675" spcFirstLastPara="1" rIns="302675" wrap="square" tIns="302675">
            <a:noAutofit/>
          </a:bodyPr>
          <a:lstStyle/>
          <a:p>
            <a:pPr indent="0" lvl="0" marL="9144000" marR="0" rtl="0" algn="l">
              <a:lnSpc>
                <a:spcPct val="100000"/>
              </a:lnSpc>
              <a:spcBef>
                <a:spcPts val="0"/>
              </a:spcBef>
              <a:spcAft>
                <a:spcPts val="0"/>
              </a:spcAft>
              <a:buNone/>
            </a:pPr>
            <a:r>
              <a:rPr lang="en" sz="4636">
                <a:solidFill>
                  <a:srgbClr val="434343"/>
                </a:solidFill>
              </a:rPr>
              <a:t>  </a:t>
            </a:r>
            <a:r>
              <a:rPr b="0" i="0" lang="en" sz="5036" u="none" cap="none" strike="noStrike">
                <a:solidFill>
                  <a:srgbClr val="434343"/>
                </a:solidFill>
                <a:latin typeface="Arial"/>
                <a:ea typeface="Arial"/>
                <a:cs typeface="Arial"/>
                <a:sym typeface="Arial"/>
              </a:rPr>
              <a:t>CSCE 606/ Fall 2021</a:t>
            </a:r>
            <a:r>
              <a:rPr lang="en" sz="5036">
                <a:solidFill>
                  <a:srgbClr val="434343"/>
                </a:solidFill>
              </a:rPr>
              <a:t> </a:t>
            </a:r>
            <a:endParaRPr sz="5036">
              <a:solidFill>
                <a:srgbClr val="434343"/>
              </a:solidFill>
            </a:endParaRPr>
          </a:p>
          <a:p>
            <a:pPr indent="0" lvl="0" marL="0" marR="0" rtl="0" algn="l">
              <a:lnSpc>
                <a:spcPct val="100000"/>
              </a:lnSpc>
              <a:spcBef>
                <a:spcPts val="0"/>
              </a:spcBef>
              <a:spcAft>
                <a:spcPts val="0"/>
              </a:spcAft>
              <a:buNone/>
            </a:pPr>
            <a:r>
              <a:rPr lang="en" sz="5036">
                <a:solidFill>
                  <a:srgbClr val="434343"/>
                </a:solidFill>
              </a:rPr>
              <a:t>          </a:t>
            </a:r>
            <a:r>
              <a:rPr b="0" i="0" lang="en" sz="5036" u="none" cap="none" strike="noStrike">
                <a:solidFill>
                  <a:srgbClr val="434343"/>
                </a:solidFill>
                <a:latin typeface="Arial"/>
                <a:ea typeface="Arial"/>
                <a:cs typeface="Arial"/>
                <a:sym typeface="Arial"/>
              </a:rPr>
              <a:t>Department of Computer Science &amp; Engineering</a:t>
            </a:r>
            <a:endParaRPr b="0" i="0" sz="5036" u="none" cap="none" strike="noStrike">
              <a:solidFill>
                <a:srgbClr val="434343"/>
              </a:solidFill>
              <a:latin typeface="Arial"/>
              <a:ea typeface="Arial"/>
              <a:cs typeface="Arial"/>
              <a:sym typeface="Arial"/>
            </a:endParaRPr>
          </a:p>
          <a:p>
            <a:pPr indent="457200" lvl="0" marL="3200400" marR="0" rtl="0" algn="l">
              <a:lnSpc>
                <a:spcPct val="100000"/>
              </a:lnSpc>
              <a:spcBef>
                <a:spcPts val="0"/>
              </a:spcBef>
              <a:spcAft>
                <a:spcPts val="0"/>
              </a:spcAft>
              <a:buNone/>
            </a:pPr>
            <a:r>
              <a:rPr lang="en" sz="5036">
                <a:solidFill>
                  <a:srgbClr val="434343"/>
                </a:solidFill>
              </a:rPr>
              <a:t>                       </a:t>
            </a:r>
            <a:r>
              <a:rPr b="0" i="0" lang="en" sz="5036" u="none" cap="none" strike="noStrike">
                <a:solidFill>
                  <a:srgbClr val="434343"/>
                </a:solidFill>
                <a:latin typeface="Arial"/>
                <a:ea typeface="Arial"/>
                <a:cs typeface="Arial"/>
                <a:sym typeface="Arial"/>
              </a:rPr>
              <a:t>Texas A&amp;M College Station </a:t>
            </a:r>
            <a:endParaRPr b="0" i="0" sz="5036" u="none" cap="none" strike="noStrike">
              <a:solidFill>
                <a:srgbClr val="434343"/>
              </a:solidFill>
              <a:latin typeface="Arial"/>
              <a:ea typeface="Arial"/>
              <a:cs typeface="Arial"/>
              <a:sym typeface="Arial"/>
            </a:endParaRPr>
          </a:p>
          <a:p>
            <a:pPr indent="0" lvl="0" marL="0" marR="0" rtl="0" algn="r">
              <a:lnSpc>
                <a:spcPct val="100000"/>
              </a:lnSpc>
              <a:spcBef>
                <a:spcPts val="0"/>
              </a:spcBef>
              <a:spcAft>
                <a:spcPts val="0"/>
              </a:spcAft>
              <a:buNone/>
            </a:pPr>
            <a:r>
              <a:rPr b="0" i="0" lang="en" sz="5036" u="none" cap="none" strike="noStrike">
                <a:solidFill>
                  <a:srgbClr val="434343"/>
                </a:solidFill>
                <a:latin typeface="Arial"/>
                <a:ea typeface="Arial"/>
                <a:cs typeface="Arial"/>
                <a:sym typeface="Arial"/>
              </a:rPr>
              <a:t>College Station, TX 7</a:t>
            </a:r>
            <a:r>
              <a:rPr b="0" i="0" lang="en" sz="5036" u="none" cap="none" strike="noStrike">
                <a:solidFill>
                  <a:srgbClr val="434343"/>
                </a:solidFill>
                <a:latin typeface="Arial"/>
                <a:ea typeface="Arial"/>
                <a:cs typeface="Arial"/>
                <a:sym typeface="Arial"/>
              </a:rPr>
              <a:t>7840, USA</a:t>
            </a:r>
            <a:r>
              <a:rPr b="0" i="0" lang="en" sz="4636" u="none" cap="none" strike="noStrike">
                <a:solidFill>
                  <a:srgbClr val="434343"/>
                </a:solidFill>
                <a:latin typeface="Arial"/>
                <a:ea typeface="Arial"/>
                <a:cs typeface="Arial"/>
                <a:sym typeface="Arial"/>
              </a:rPr>
              <a:t> </a:t>
            </a:r>
            <a:endParaRPr b="0" i="0" sz="4636" u="none" cap="none" strike="noStrike">
              <a:solidFill>
                <a:srgbClr val="434343"/>
              </a:solidFill>
              <a:latin typeface="Arial"/>
              <a:ea typeface="Arial"/>
              <a:cs typeface="Arial"/>
              <a:sym typeface="Arial"/>
            </a:endParaRPr>
          </a:p>
        </p:txBody>
      </p:sp>
      <p:sp>
        <p:nvSpPr>
          <p:cNvPr id="62" name="Google Shape;62;ga9b734172e_0_0"/>
          <p:cNvSpPr txBox="1"/>
          <p:nvPr/>
        </p:nvSpPr>
        <p:spPr>
          <a:xfrm>
            <a:off x="17546425" y="37728875"/>
            <a:ext cx="20416200" cy="14745300"/>
          </a:xfrm>
          <a:prstGeom prst="rect">
            <a:avLst/>
          </a:prstGeom>
          <a:noFill/>
          <a:ln>
            <a:noFill/>
          </a:ln>
        </p:spPr>
        <p:txBody>
          <a:bodyPr anchorCtr="0" anchor="t" bIns="302675" lIns="302675" spcFirstLastPara="1" rIns="302675" wrap="square" tIns="302675">
            <a:noAutofit/>
          </a:bodyPr>
          <a:lstStyle/>
          <a:p>
            <a:pPr indent="0" lvl="0" marL="457200" rtl="0" algn="l">
              <a:lnSpc>
                <a:spcPct val="115000"/>
              </a:lnSpc>
              <a:spcBef>
                <a:spcPts val="0"/>
              </a:spcBef>
              <a:spcAft>
                <a:spcPts val="0"/>
              </a:spcAft>
              <a:buNone/>
            </a:pPr>
            <a:r>
              <a:rPr lang="en" sz="5700">
                <a:solidFill>
                  <a:srgbClr val="434343"/>
                </a:solidFill>
              </a:rPr>
              <a:t>Due to the high demand of the masks in the pandemic. People, especially children and their parents, are facing issues in finding high-quality, available, and properly-sized masks. Therefore,  the team created a platform that can be implemented as a mask search engine which can help more people in future. However, a few challenges still exist after designing the website. Every website is built differently, then different websites have different formats, the web crawling method designed should be applicable for different sites. Also, due to the size limitation of the Heroku, a docker combined with the Heroku need to be included. As for future improvements, the design of a more efficient and suitable web crawling based on the current one is recommended. </a:t>
            </a:r>
            <a:endParaRPr sz="5700">
              <a:solidFill>
                <a:srgbClr val="434343"/>
              </a:solidFill>
            </a:endParaRPr>
          </a:p>
          <a:p>
            <a:pPr indent="0" lvl="0" marL="457200" rtl="0" algn="l">
              <a:lnSpc>
                <a:spcPct val="115000"/>
              </a:lnSpc>
              <a:spcBef>
                <a:spcPts val="0"/>
              </a:spcBef>
              <a:spcAft>
                <a:spcPts val="0"/>
              </a:spcAft>
              <a:buNone/>
            </a:pPr>
            <a:r>
              <a:rPr lang="en" sz="5700">
                <a:solidFill>
                  <a:srgbClr val="434343"/>
                </a:solidFill>
              </a:rPr>
              <a:t> </a:t>
            </a:r>
            <a:endParaRPr sz="5700">
              <a:solidFill>
                <a:srgbClr val="434343"/>
              </a:solidFill>
            </a:endParaRPr>
          </a:p>
          <a:p>
            <a:pPr indent="0" lvl="0" marL="457200" rtl="0" algn="l">
              <a:lnSpc>
                <a:spcPct val="115000"/>
              </a:lnSpc>
              <a:spcBef>
                <a:spcPts val="0"/>
              </a:spcBef>
              <a:spcAft>
                <a:spcPts val="0"/>
              </a:spcAft>
              <a:buNone/>
            </a:pPr>
            <a:r>
              <a:t/>
            </a:r>
            <a:endParaRPr sz="5800">
              <a:solidFill>
                <a:srgbClr val="434343"/>
              </a:solidFill>
            </a:endParaRPr>
          </a:p>
          <a:p>
            <a:pPr indent="0" lvl="0" marL="457200" marR="0" rtl="0" algn="l">
              <a:lnSpc>
                <a:spcPct val="100000"/>
              </a:lnSpc>
              <a:spcBef>
                <a:spcPts val="0"/>
              </a:spcBef>
              <a:spcAft>
                <a:spcPts val="0"/>
              </a:spcAft>
              <a:buClr>
                <a:schemeClr val="dk1"/>
              </a:buClr>
              <a:buSzPts val="1100"/>
              <a:buFont typeface="Arial"/>
              <a:buNone/>
            </a:pPr>
            <a:r>
              <a:t/>
            </a:r>
            <a:endParaRPr sz="5858">
              <a:solidFill>
                <a:srgbClr val="434343"/>
              </a:solidFill>
            </a:endParaRPr>
          </a:p>
          <a:p>
            <a:pPr indent="0" lvl="0" marL="457200" marR="0" rtl="0" algn="l">
              <a:lnSpc>
                <a:spcPct val="100000"/>
              </a:lnSpc>
              <a:spcBef>
                <a:spcPts val="0"/>
              </a:spcBef>
              <a:spcAft>
                <a:spcPts val="0"/>
              </a:spcAft>
              <a:buClr>
                <a:schemeClr val="dk1"/>
              </a:buClr>
              <a:buSzPts val="1100"/>
              <a:buFont typeface="Arial"/>
              <a:buNone/>
            </a:pPr>
            <a:r>
              <a:t/>
            </a:r>
            <a:endParaRPr sz="5858">
              <a:solidFill>
                <a:srgbClr val="434343"/>
              </a:solidFill>
            </a:endParaRPr>
          </a:p>
          <a:p>
            <a:pPr indent="0" lvl="0" marL="457200" marR="0" rtl="0" algn="l">
              <a:lnSpc>
                <a:spcPct val="100000"/>
              </a:lnSpc>
              <a:spcBef>
                <a:spcPts val="0"/>
              </a:spcBef>
              <a:spcAft>
                <a:spcPts val="0"/>
              </a:spcAft>
              <a:buNone/>
            </a:pPr>
            <a:r>
              <a:t/>
            </a:r>
            <a:endParaRPr sz="5858">
              <a:solidFill>
                <a:srgbClr val="434343"/>
              </a:solidFill>
            </a:endParaRPr>
          </a:p>
        </p:txBody>
      </p:sp>
      <p:sp>
        <p:nvSpPr>
          <p:cNvPr id="63" name="Google Shape;63;ga9b734172e_0_0"/>
          <p:cNvSpPr txBox="1"/>
          <p:nvPr/>
        </p:nvSpPr>
        <p:spPr>
          <a:xfrm>
            <a:off x="-10649223" y="37780159"/>
            <a:ext cx="26985300" cy="12280800"/>
          </a:xfrm>
          <a:prstGeom prst="rect">
            <a:avLst/>
          </a:prstGeom>
          <a:noFill/>
          <a:ln>
            <a:noFill/>
          </a:ln>
        </p:spPr>
        <p:txBody>
          <a:bodyPr anchorCtr="0" anchor="t" bIns="302675" lIns="302675" spcFirstLastPara="1" rIns="302675" wrap="square" tIns="302675">
            <a:noAutofit/>
          </a:bodyPr>
          <a:lstStyle/>
          <a:p>
            <a:pPr indent="0" lvl="0" marL="0" rtl="0" algn="l">
              <a:lnSpc>
                <a:spcPct val="115000"/>
              </a:lnSpc>
              <a:spcBef>
                <a:spcPts val="0"/>
              </a:spcBef>
              <a:spcAft>
                <a:spcPts val="0"/>
              </a:spcAft>
              <a:buSzPts val="1100"/>
              <a:buNone/>
            </a:pPr>
            <a:r>
              <a:rPr lang="en" sz="5700">
                <a:solidFill>
                  <a:schemeClr val="dk1"/>
                </a:solidFill>
              </a:rPr>
              <a:t>In this semester, we were able to create a website that allow users to </a:t>
            </a:r>
            <a:r>
              <a:rPr lang="en" sz="5700">
                <a:solidFill>
                  <a:schemeClr val="dk1"/>
                </a:solidFill>
              </a:rPr>
              <a:t>browse detail information of a list of websites that provide masks for children. The Kayak masks website is able to:</a:t>
            </a:r>
            <a:endParaRPr sz="5700">
              <a:solidFill>
                <a:schemeClr val="dk1"/>
              </a:solidFill>
            </a:endParaRPr>
          </a:p>
          <a:p>
            <a:pPr indent="-590550" lvl="0" marL="3200400" rtl="0" algn="l">
              <a:lnSpc>
                <a:spcPct val="115000"/>
              </a:lnSpc>
              <a:spcBef>
                <a:spcPts val="0"/>
              </a:spcBef>
              <a:spcAft>
                <a:spcPts val="0"/>
              </a:spcAft>
              <a:buClr>
                <a:schemeClr val="dk1"/>
              </a:buClr>
              <a:buSzPts val="5700"/>
              <a:buChar char="●"/>
            </a:pPr>
            <a:r>
              <a:rPr lang="en" sz="5700">
                <a:solidFill>
                  <a:schemeClr val="dk1"/>
                </a:solidFill>
              </a:rPr>
              <a:t>Display clear and detail information of masks</a:t>
            </a:r>
            <a:endParaRPr sz="5700">
              <a:solidFill>
                <a:schemeClr val="dk1"/>
              </a:solidFill>
            </a:endParaRPr>
          </a:p>
          <a:p>
            <a:pPr indent="-590550" lvl="0" marL="3200400" rtl="0" algn="l">
              <a:lnSpc>
                <a:spcPct val="115000"/>
              </a:lnSpc>
              <a:spcBef>
                <a:spcPts val="0"/>
              </a:spcBef>
              <a:spcAft>
                <a:spcPts val="0"/>
              </a:spcAft>
              <a:buClr>
                <a:schemeClr val="dk1"/>
              </a:buClr>
              <a:buSzPts val="5700"/>
              <a:buChar char="●"/>
            </a:pPr>
            <a:r>
              <a:rPr lang="en" sz="5700">
                <a:solidFill>
                  <a:schemeClr val="dk1"/>
                </a:solidFill>
              </a:rPr>
              <a:t>Real-time price update</a:t>
            </a:r>
            <a:endParaRPr sz="5700">
              <a:solidFill>
                <a:schemeClr val="dk1"/>
              </a:solidFill>
            </a:endParaRPr>
          </a:p>
          <a:p>
            <a:pPr indent="-590550" lvl="0" marL="3200400" rtl="0" algn="l">
              <a:lnSpc>
                <a:spcPct val="115000"/>
              </a:lnSpc>
              <a:spcBef>
                <a:spcPts val="0"/>
              </a:spcBef>
              <a:spcAft>
                <a:spcPts val="0"/>
              </a:spcAft>
              <a:buClr>
                <a:schemeClr val="dk1"/>
              </a:buClr>
              <a:buSzPts val="5700"/>
              <a:buChar char="●"/>
            </a:pPr>
            <a:r>
              <a:rPr lang="en" sz="5700">
                <a:solidFill>
                  <a:schemeClr val="dk1"/>
                </a:solidFill>
              </a:rPr>
              <a:t>Data crawling from variety websites</a:t>
            </a:r>
            <a:endParaRPr sz="5700">
              <a:solidFill>
                <a:schemeClr val="dk1"/>
              </a:solidFill>
            </a:endParaRPr>
          </a:p>
          <a:p>
            <a:pPr indent="0" lvl="0" marL="0" rtl="0" algn="l">
              <a:lnSpc>
                <a:spcPct val="115000"/>
              </a:lnSpc>
              <a:spcBef>
                <a:spcPts val="0"/>
              </a:spcBef>
              <a:spcAft>
                <a:spcPts val="0"/>
              </a:spcAft>
              <a:buNone/>
            </a:pPr>
            <a:r>
              <a:rPr lang="en" sz="5700">
                <a:solidFill>
                  <a:schemeClr val="dk1"/>
                </a:solidFill>
              </a:rPr>
              <a:t>We also implement something to improve the user experience:</a:t>
            </a:r>
            <a:endParaRPr sz="5700">
              <a:solidFill>
                <a:schemeClr val="dk1"/>
              </a:solidFill>
            </a:endParaRPr>
          </a:p>
          <a:p>
            <a:pPr indent="-590550" lvl="0" marL="3200400" rtl="0" algn="l">
              <a:lnSpc>
                <a:spcPct val="115000"/>
              </a:lnSpc>
              <a:spcBef>
                <a:spcPts val="0"/>
              </a:spcBef>
              <a:spcAft>
                <a:spcPts val="0"/>
              </a:spcAft>
              <a:buClr>
                <a:schemeClr val="dk1"/>
              </a:buClr>
              <a:buSzPts val="5700"/>
              <a:buChar char="●"/>
            </a:pPr>
            <a:r>
              <a:rPr lang="en" sz="5700">
                <a:solidFill>
                  <a:schemeClr val="dk1"/>
                </a:solidFill>
              </a:rPr>
              <a:t>Sorting and filtering masks on the websites</a:t>
            </a:r>
            <a:endParaRPr sz="5700">
              <a:solidFill>
                <a:schemeClr val="dk1"/>
              </a:solidFill>
            </a:endParaRPr>
          </a:p>
          <a:p>
            <a:pPr indent="-590550" lvl="0" marL="3200400" rtl="0" algn="l">
              <a:lnSpc>
                <a:spcPct val="115000"/>
              </a:lnSpc>
              <a:spcBef>
                <a:spcPts val="0"/>
              </a:spcBef>
              <a:spcAft>
                <a:spcPts val="0"/>
              </a:spcAft>
              <a:buClr>
                <a:schemeClr val="dk1"/>
              </a:buClr>
              <a:buSzPts val="5700"/>
              <a:buChar char="●"/>
            </a:pPr>
            <a:r>
              <a:rPr lang="en" sz="5700">
                <a:solidFill>
                  <a:schemeClr val="dk1"/>
                </a:solidFill>
              </a:rPr>
              <a:t>Purchasing link redirection</a:t>
            </a:r>
            <a:endParaRPr sz="5700">
              <a:solidFill>
                <a:schemeClr val="dk1"/>
              </a:solidFill>
            </a:endParaRPr>
          </a:p>
          <a:p>
            <a:pPr indent="-590550" lvl="0" marL="3200400" rtl="0" algn="l">
              <a:lnSpc>
                <a:spcPct val="115000"/>
              </a:lnSpc>
              <a:spcBef>
                <a:spcPts val="0"/>
              </a:spcBef>
              <a:spcAft>
                <a:spcPts val="0"/>
              </a:spcAft>
              <a:buClr>
                <a:schemeClr val="dk1"/>
              </a:buClr>
              <a:buSzPts val="5700"/>
              <a:buChar char="●"/>
            </a:pPr>
            <a:r>
              <a:rPr lang="en" sz="5700">
                <a:solidFill>
                  <a:schemeClr val="dk1"/>
                </a:solidFill>
              </a:rPr>
              <a:t>Availability searching</a:t>
            </a:r>
            <a:endParaRPr sz="5700">
              <a:solidFill>
                <a:schemeClr val="dk1"/>
              </a:solidFill>
            </a:endParaRPr>
          </a:p>
          <a:p>
            <a:pPr indent="0" lvl="0" marL="0" rtl="0" algn="l">
              <a:lnSpc>
                <a:spcPct val="115000"/>
              </a:lnSpc>
              <a:spcBef>
                <a:spcPts val="0"/>
              </a:spcBef>
              <a:spcAft>
                <a:spcPts val="0"/>
              </a:spcAft>
              <a:buNone/>
            </a:pPr>
            <a:r>
              <a:rPr lang="en" sz="5700">
                <a:solidFill>
                  <a:schemeClr val="dk1"/>
                </a:solidFill>
              </a:rPr>
              <a:t>Lessons learned: </a:t>
            </a:r>
            <a:endParaRPr sz="5700">
              <a:solidFill>
                <a:schemeClr val="dk1"/>
              </a:solidFill>
            </a:endParaRPr>
          </a:p>
          <a:p>
            <a:pPr indent="0" lvl="0" marL="0" rtl="0" algn="l">
              <a:lnSpc>
                <a:spcPct val="115000"/>
              </a:lnSpc>
              <a:spcBef>
                <a:spcPts val="0"/>
              </a:spcBef>
              <a:spcAft>
                <a:spcPts val="0"/>
              </a:spcAft>
              <a:buNone/>
            </a:pPr>
            <a:r>
              <a:rPr lang="en" sz="5700">
                <a:solidFill>
                  <a:schemeClr val="dk1"/>
                </a:solidFill>
              </a:rPr>
              <a:t>Being able to understand customer requirements, checking the project feasibility, design, testing, and maintenance. </a:t>
            </a:r>
            <a:endParaRPr sz="5700">
              <a:solidFill>
                <a:schemeClr val="dk1"/>
              </a:solidFill>
            </a:endParaRPr>
          </a:p>
          <a:p>
            <a:pPr indent="0" lvl="0" marL="0" marR="0" rtl="0" algn="l">
              <a:lnSpc>
                <a:spcPct val="100000"/>
              </a:lnSpc>
              <a:spcBef>
                <a:spcPts val="0"/>
              </a:spcBef>
              <a:spcAft>
                <a:spcPts val="0"/>
              </a:spcAft>
              <a:buNone/>
            </a:pPr>
            <a:r>
              <a:t/>
            </a:r>
            <a:endParaRPr sz="5058">
              <a:solidFill>
                <a:srgbClr val="434343"/>
              </a:solidFill>
            </a:endParaRPr>
          </a:p>
        </p:txBody>
      </p:sp>
      <p:sp>
        <p:nvSpPr>
          <p:cNvPr id="64" name="Google Shape;64;ga9b734172e_0_0"/>
          <p:cNvSpPr txBox="1"/>
          <p:nvPr/>
        </p:nvSpPr>
        <p:spPr>
          <a:xfrm>
            <a:off x="17451255" y="7956672"/>
            <a:ext cx="17645100" cy="5242200"/>
          </a:xfrm>
          <a:prstGeom prst="rect">
            <a:avLst/>
          </a:prstGeom>
          <a:noFill/>
          <a:ln>
            <a:noFill/>
          </a:ln>
        </p:spPr>
        <p:txBody>
          <a:bodyPr anchorCtr="0" anchor="t" bIns="302675" lIns="302675" spcFirstLastPara="1" rIns="302675" wrap="square" tIns="302675">
            <a:noAutofit/>
          </a:bodyPr>
          <a:lstStyle/>
          <a:p>
            <a:pPr indent="0" lvl="0" marL="0" marR="0" rtl="0" algn="l">
              <a:lnSpc>
                <a:spcPct val="100000"/>
              </a:lnSpc>
              <a:spcBef>
                <a:spcPts val="0"/>
              </a:spcBef>
              <a:spcAft>
                <a:spcPts val="0"/>
              </a:spcAft>
              <a:buNone/>
            </a:pPr>
            <a:r>
              <a:rPr b="0" i="0" lang="en" sz="5958" u="none" cap="none" strike="noStrike">
                <a:solidFill>
                  <a:srgbClr val="434343"/>
                </a:solidFill>
                <a:latin typeface="Arial"/>
                <a:ea typeface="Arial"/>
                <a:cs typeface="Arial"/>
                <a:sym typeface="Arial"/>
              </a:rPr>
              <a:t>Website developed using:</a:t>
            </a:r>
            <a:endParaRPr/>
          </a:p>
          <a:p>
            <a:pPr indent="-945998" lvl="0" marL="945998" marR="0" rtl="0" algn="l">
              <a:lnSpc>
                <a:spcPct val="100000"/>
              </a:lnSpc>
              <a:spcBef>
                <a:spcPts val="0"/>
              </a:spcBef>
              <a:spcAft>
                <a:spcPts val="0"/>
              </a:spcAft>
              <a:buClr>
                <a:srgbClr val="000000"/>
              </a:buClr>
              <a:buSzPts val="5958"/>
              <a:buFont typeface="Arial"/>
              <a:buChar char="•"/>
            </a:pPr>
            <a:r>
              <a:rPr b="0" i="0" lang="en" sz="5958" u="none" cap="none" strike="noStrike">
                <a:solidFill>
                  <a:srgbClr val="434343"/>
                </a:solidFill>
                <a:latin typeface="Arial"/>
                <a:ea typeface="Arial"/>
                <a:cs typeface="Arial"/>
                <a:sym typeface="Arial"/>
              </a:rPr>
              <a:t>Python Django</a:t>
            </a:r>
            <a:endParaRPr/>
          </a:p>
          <a:p>
            <a:pPr indent="-945998" lvl="0" marL="945998" marR="0" rtl="0" algn="l">
              <a:lnSpc>
                <a:spcPct val="100000"/>
              </a:lnSpc>
              <a:spcBef>
                <a:spcPts val="0"/>
              </a:spcBef>
              <a:spcAft>
                <a:spcPts val="0"/>
              </a:spcAft>
              <a:buClr>
                <a:srgbClr val="000000"/>
              </a:buClr>
              <a:buSzPts val="5958"/>
              <a:buFont typeface="Arial"/>
              <a:buChar char="•"/>
            </a:pPr>
            <a:r>
              <a:rPr b="0" i="0" lang="en" sz="5958" u="none" cap="none" strike="noStrike">
                <a:solidFill>
                  <a:srgbClr val="434343"/>
                </a:solidFill>
                <a:latin typeface="Arial"/>
                <a:ea typeface="Arial"/>
                <a:cs typeface="Arial"/>
                <a:sym typeface="Arial"/>
              </a:rPr>
              <a:t>HTML</a:t>
            </a:r>
            <a:endParaRPr/>
          </a:p>
          <a:p>
            <a:pPr indent="-945998" lvl="0" marL="945998" marR="0" rtl="0" algn="l">
              <a:lnSpc>
                <a:spcPct val="100000"/>
              </a:lnSpc>
              <a:spcBef>
                <a:spcPts val="0"/>
              </a:spcBef>
              <a:spcAft>
                <a:spcPts val="0"/>
              </a:spcAft>
              <a:buClr>
                <a:srgbClr val="000000"/>
              </a:buClr>
              <a:buSzPts val="5958"/>
              <a:buFont typeface="Arial"/>
              <a:buChar char="•"/>
            </a:pPr>
            <a:r>
              <a:rPr b="0" i="0" lang="en" sz="5958" u="none" cap="none" strike="noStrike">
                <a:solidFill>
                  <a:srgbClr val="434343"/>
                </a:solidFill>
                <a:latin typeface="Arial"/>
                <a:ea typeface="Arial"/>
                <a:cs typeface="Arial"/>
                <a:sym typeface="Arial"/>
              </a:rPr>
              <a:t>CSS</a:t>
            </a:r>
            <a:endParaRPr/>
          </a:p>
          <a:p>
            <a:pPr indent="-945998" lvl="0" marL="945998" marR="0" rtl="0" algn="l">
              <a:lnSpc>
                <a:spcPct val="100000"/>
              </a:lnSpc>
              <a:spcBef>
                <a:spcPts val="0"/>
              </a:spcBef>
              <a:spcAft>
                <a:spcPts val="0"/>
              </a:spcAft>
              <a:buClr>
                <a:srgbClr val="000000"/>
              </a:buClr>
              <a:buSzPts val="5958"/>
              <a:buFont typeface="Arial"/>
              <a:buChar char="•"/>
            </a:pPr>
            <a:r>
              <a:rPr b="0" i="0" lang="en" sz="5958" u="none" cap="none" strike="noStrike">
                <a:solidFill>
                  <a:srgbClr val="434343"/>
                </a:solidFill>
                <a:latin typeface="Arial"/>
                <a:ea typeface="Arial"/>
                <a:cs typeface="Arial"/>
                <a:sym typeface="Arial"/>
              </a:rPr>
              <a:t>JavaScript</a:t>
            </a:r>
            <a:endParaRPr b="0" i="0" sz="5958"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None/>
            </a:pPr>
            <a:r>
              <a:t/>
            </a:r>
            <a:endParaRPr b="0" i="0" sz="5958"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None/>
            </a:pPr>
            <a:r>
              <a:t/>
            </a:r>
            <a:endParaRPr b="0" i="0" sz="5958" u="none" cap="none" strike="noStrike">
              <a:solidFill>
                <a:srgbClr val="434343"/>
              </a:solidFill>
              <a:latin typeface="Arial"/>
              <a:ea typeface="Arial"/>
              <a:cs typeface="Arial"/>
              <a:sym typeface="Arial"/>
            </a:endParaRPr>
          </a:p>
        </p:txBody>
      </p:sp>
      <p:sp>
        <p:nvSpPr>
          <p:cNvPr id="65" name="Google Shape;65;ga9b734172e_0_0"/>
          <p:cNvSpPr txBox="1"/>
          <p:nvPr/>
        </p:nvSpPr>
        <p:spPr>
          <a:xfrm>
            <a:off x="17546364" y="26483072"/>
            <a:ext cx="20416200" cy="9677700"/>
          </a:xfrm>
          <a:prstGeom prst="rect">
            <a:avLst/>
          </a:prstGeom>
          <a:noFill/>
          <a:ln>
            <a:noFill/>
          </a:ln>
        </p:spPr>
        <p:txBody>
          <a:bodyPr anchorCtr="0" anchor="t" bIns="302675" lIns="302675" spcFirstLastPara="1" rIns="302675" wrap="square" tIns="302675">
            <a:noAutofit/>
          </a:bodyPr>
          <a:lstStyle/>
          <a:p>
            <a:pPr indent="0" lvl="0" marL="0" marR="0" rtl="0" algn="l">
              <a:lnSpc>
                <a:spcPct val="100000"/>
              </a:lnSpc>
              <a:spcBef>
                <a:spcPts val="0"/>
              </a:spcBef>
              <a:spcAft>
                <a:spcPts val="0"/>
              </a:spcAft>
              <a:buNone/>
            </a:pPr>
            <a:r>
              <a:rPr lang="en" sz="5958">
                <a:solidFill>
                  <a:srgbClr val="434343"/>
                </a:solidFill>
              </a:rPr>
              <a:t>Major Features:</a:t>
            </a:r>
            <a:endParaRPr sz="5958">
              <a:solidFill>
                <a:srgbClr val="434343"/>
              </a:solidFill>
            </a:endParaRPr>
          </a:p>
          <a:p>
            <a:pPr indent="-606933" lvl="0" marL="457200" marR="0" rtl="0" algn="l">
              <a:lnSpc>
                <a:spcPct val="100000"/>
              </a:lnSpc>
              <a:spcBef>
                <a:spcPts val="0"/>
              </a:spcBef>
              <a:spcAft>
                <a:spcPts val="0"/>
              </a:spcAft>
              <a:buClr>
                <a:srgbClr val="434343"/>
              </a:buClr>
              <a:buSzPts val="5958"/>
              <a:buFont typeface="Arial"/>
              <a:buChar char="●"/>
            </a:pPr>
            <a:r>
              <a:rPr lang="en" sz="5958">
                <a:solidFill>
                  <a:srgbClr val="434343"/>
                </a:solidFill>
              </a:rPr>
              <a:t>Sorting</a:t>
            </a:r>
            <a:endParaRPr sz="5958">
              <a:solidFill>
                <a:srgbClr val="434343"/>
              </a:solidFill>
            </a:endParaRPr>
          </a:p>
          <a:p>
            <a:pPr indent="0" lvl="0" marL="457200" marR="0" rtl="0" algn="l">
              <a:lnSpc>
                <a:spcPct val="100000"/>
              </a:lnSpc>
              <a:spcBef>
                <a:spcPts val="0"/>
              </a:spcBef>
              <a:spcAft>
                <a:spcPts val="0"/>
              </a:spcAft>
              <a:buNone/>
            </a:pPr>
            <a:r>
              <a:rPr lang="en" sz="5958">
                <a:solidFill>
                  <a:srgbClr val="434343"/>
                </a:solidFill>
              </a:rPr>
              <a:t>The masks can be sorted in order of the size, </a:t>
            </a:r>
            <a:r>
              <a:rPr lang="en" sz="5958">
                <a:solidFill>
                  <a:srgbClr val="434343"/>
                </a:solidFill>
              </a:rPr>
              <a:t>filtration</a:t>
            </a:r>
            <a:r>
              <a:rPr lang="en" sz="5958">
                <a:solidFill>
                  <a:srgbClr val="434343"/>
                </a:solidFill>
              </a:rPr>
              <a:t> efficiency, and name.</a:t>
            </a:r>
            <a:endParaRPr sz="5958">
              <a:solidFill>
                <a:srgbClr val="434343"/>
              </a:solidFill>
            </a:endParaRPr>
          </a:p>
          <a:p>
            <a:pPr indent="-606933" lvl="0" marL="457200" marR="0" rtl="0" algn="l">
              <a:lnSpc>
                <a:spcPct val="100000"/>
              </a:lnSpc>
              <a:spcBef>
                <a:spcPts val="0"/>
              </a:spcBef>
              <a:spcAft>
                <a:spcPts val="0"/>
              </a:spcAft>
              <a:buClr>
                <a:srgbClr val="434343"/>
              </a:buClr>
              <a:buSzPts val="5958"/>
              <a:buChar char="●"/>
            </a:pPr>
            <a:r>
              <a:rPr lang="en" sz="5958">
                <a:solidFill>
                  <a:srgbClr val="434343"/>
                </a:solidFill>
              </a:rPr>
              <a:t>Filtering</a:t>
            </a:r>
            <a:endParaRPr sz="5958">
              <a:solidFill>
                <a:srgbClr val="434343"/>
              </a:solidFill>
            </a:endParaRPr>
          </a:p>
          <a:p>
            <a:pPr indent="0" lvl="0" marL="457200" rtl="0" algn="l">
              <a:spcBef>
                <a:spcPts val="0"/>
              </a:spcBef>
              <a:spcAft>
                <a:spcPts val="0"/>
              </a:spcAft>
              <a:buNone/>
            </a:pPr>
            <a:r>
              <a:rPr lang="en" sz="5958">
                <a:solidFill>
                  <a:srgbClr val="434343"/>
                </a:solidFill>
              </a:rPr>
              <a:t>Three filters are implemented, which are the brand filter, size filter, and availability filter.</a:t>
            </a:r>
            <a:endParaRPr sz="5958">
              <a:solidFill>
                <a:srgbClr val="434343"/>
              </a:solidFill>
            </a:endParaRPr>
          </a:p>
          <a:p>
            <a:pPr indent="-606933" lvl="0" marL="457200" marR="0" rtl="0" algn="l">
              <a:lnSpc>
                <a:spcPct val="100000"/>
              </a:lnSpc>
              <a:spcBef>
                <a:spcPts val="0"/>
              </a:spcBef>
              <a:spcAft>
                <a:spcPts val="0"/>
              </a:spcAft>
              <a:buClr>
                <a:srgbClr val="434343"/>
              </a:buClr>
              <a:buSzPts val="5958"/>
              <a:buChar char="●"/>
            </a:pPr>
            <a:r>
              <a:rPr lang="en" sz="5958">
                <a:solidFill>
                  <a:srgbClr val="434343"/>
                </a:solidFill>
              </a:rPr>
              <a:t>Web Crawling </a:t>
            </a:r>
            <a:endParaRPr sz="5958">
              <a:solidFill>
                <a:srgbClr val="434343"/>
              </a:solidFill>
            </a:endParaRPr>
          </a:p>
          <a:p>
            <a:pPr indent="0" lvl="0" marL="457200" marR="0" rtl="0" algn="l">
              <a:lnSpc>
                <a:spcPct val="100000"/>
              </a:lnSpc>
              <a:spcBef>
                <a:spcPts val="0"/>
              </a:spcBef>
              <a:spcAft>
                <a:spcPts val="0"/>
              </a:spcAft>
              <a:buNone/>
            </a:pPr>
            <a:r>
              <a:rPr lang="en" sz="5958">
                <a:solidFill>
                  <a:srgbClr val="434343"/>
                </a:solidFill>
              </a:rPr>
              <a:t>This is a hidden function, used to retrieve real-time price data from websites.</a:t>
            </a:r>
            <a:endParaRPr sz="5958">
              <a:solidFill>
                <a:srgbClr val="434343"/>
              </a:solidFill>
            </a:endParaRPr>
          </a:p>
          <a:p>
            <a:pPr indent="0" lvl="0" marL="457200" marR="0" rtl="0" algn="l">
              <a:lnSpc>
                <a:spcPct val="100000"/>
              </a:lnSpc>
              <a:spcBef>
                <a:spcPts val="0"/>
              </a:spcBef>
              <a:spcAft>
                <a:spcPts val="0"/>
              </a:spcAft>
              <a:buNone/>
            </a:pPr>
            <a:r>
              <a:t/>
            </a:r>
            <a:endParaRPr sz="5958">
              <a:solidFill>
                <a:srgbClr val="434343"/>
              </a:solidFill>
            </a:endParaRPr>
          </a:p>
          <a:p>
            <a:pPr indent="0" lvl="0" marL="0" marR="0" rtl="0" algn="l">
              <a:lnSpc>
                <a:spcPct val="100000"/>
              </a:lnSpc>
              <a:spcBef>
                <a:spcPts val="0"/>
              </a:spcBef>
              <a:spcAft>
                <a:spcPts val="0"/>
              </a:spcAft>
              <a:buNone/>
            </a:pPr>
            <a:r>
              <a:t/>
            </a:r>
            <a:endParaRPr sz="5958">
              <a:solidFill>
                <a:srgbClr val="434343"/>
              </a:solidFill>
            </a:endParaRPr>
          </a:p>
        </p:txBody>
      </p:sp>
      <p:sp>
        <p:nvSpPr>
          <p:cNvPr id="66" name="Google Shape;66;ga9b734172e_0_0"/>
          <p:cNvSpPr/>
          <p:nvPr/>
        </p:nvSpPr>
        <p:spPr>
          <a:xfrm>
            <a:off x="-11059750" y="5872450"/>
            <a:ext cx="27988200" cy="30446400"/>
          </a:xfrm>
          <a:prstGeom prst="rect">
            <a:avLst/>
          </a:prstGeom>
          <a:solidFill>
            <a:srgbClr val="FFFFFF"/>
          </a:solidFill>
          <a:ln cap="flat" cmpd="sng" w="19050">
            <a:solidFill>
              <a:schemeClr val="dk2"/>
            </a:solidFill>
            <a:prstDash val="solid"/>
            <a:round/>
            <a:headEnd len="sm" w="sm" type="none"/>
            <a:tailEnd len="sm" w="sm" type="none"/>
          </a:ln>
          <a:effectLst>
            <a:outerShdw blurRad="114300" rotWithShape="0" algn="bl" dir="840000" dist="19050">
              <a:srgbClr val="000000">
                <a:alpha val="49803"/>
              </a:srgbClr>
            </a:outerShdw>
          </a:effectLst>
        </p:spPr>
        <p:txBody>
          <a:bodyPr anchorCtr="0" anchor="ctr" bIns="302675" lIns="302675" spcFirstLastPara="1" rIns="302675" wrap="square" tIns="302675">
            <a:noAutofit/>
          </a:bodyPr>
          <a:lstStyle/>
          <a:p>
            <a:pPr indent="0" lvl="0" marL="0" marR="0" rtl="0" algn="l">
              <a:lnSpc>
                <a:spcPct val="100000"/>
              </a:lnSpc>
              <a:spcBef>
                <a:spcPts val="0"/>
              </a:spcBef>
              <a:spcAft>
                <a:spcPts val="0"/>
              </a:spcAft>
              <a:buNone/>
            </a:pPr>
            <a:r>
              <a:t/>
            </a:r>
            <a:endParaRPr b="0" i="0" sz="4636" u="none" cap="none" strike="noStrike">
              <a:solidFill>
                <a:srgbClr val="000000"/>
              </a:solidFill>
              <a:latin typeface="Arial"/>
              <a:ea typeface="Arial"/>
              <a:cs typeface="Arial"/>
              <a:sym typeface="Arial"/>
            </a:endParaRPr>
          </a:p>
        </p:txBody>
      </p:sp>
      <p:sp>
        <p:nvSpPr>
          <p:cNvPr id="67" name="Google Shape;67;ga9b734172e_0_0"/>
          <p:cNvSpPr txBox="1"/>
          <p:nvPr/>
        </p:nvSpPr>
        <p:spPr>
          <a:xfrm>
            <a:off x="-11059740" y="6050724"/>
            <a:ext cx="6421025" cy="1905947"/>
          </a:xfrm>
          <a:prstGeom prst="rect">
            <a:avLst/>
          </a:prstGeom>
          <a:noFill/>
          <a:ln>
            <a:noFill/>
          </a:ln>
        </p:spPr>
        <p:txBody>
          <a:bodyPr anchorCtr="0" anchor="ctr" bIns="302675" lIns="302675" spcFirstLastPara="1" rIns="302675" wrap="square" tIns="302675">
            <a:noAutofit/>
          </a:bodyPr>
          <a:lstStyle/>
          <a:p>
            <a:pPr indent="0" lvl="0" marL="0" marR="0" rtl="0" algn="l">
              <a:lnSpc>
                <a:spcPct val="100000"/>
              </a:lnSpc>
              <a:spcBef>
                <a:spcPts val="0"/>
              </a:spcBef>
              <a:spcAft>
                <a:spcPts val="0"/>
              </a:spcAft>
              <a:buNone/>
            </a:pPr>
            <a:r>
              <a:rPr lang="en" sz="11918"/>
              <a:t> </a:t>
            </a:r>
            <a:r>
              <a:rPr b="0" i="0" lang="en" sz="10263" u="sng" cap="none" strike="noStrike">
                <a:solidFill>
                  <a:srgbClr val="000000"/>
                </a:solidFill>
                <a:latin typeface="Arial"/>
                <a:ea typeface="Arial"/>
                <a:cs typeface="Arial"/>
                <a:sym typeface="Arial"/>
              </a:rPr>
              <a:t>Results</a:t>
            </a:r>
            <a:endParaRPr b="0" i="0" sz="10263" u="sng" cap="none" strike="noStrike">
              <a:solidFill>
                <a:srgbClr val="000000"/>
              </a:solidFill>
              <a:latin typeface="Arial"/>
              <a:ea typeface="Arial"/>
              <a:cs typeface="Arial"/>
              <a:sym typeface="Arial"/>
            </a:endParaRPr>
          </a:p>
        </p:txBody>
      </p:sp>
      <p:sp>
        <p:nvSpPr>
          <p:cNvPr id="68" name="Google Shape;68;ga9b734172e_0_0"/>
          <p:cNvSpPr txBox="1"/>
          <p:nvPr/>
        </p:nvSpPr>
        <p:spPr>
          <a:xfrm>
            <a:off x="17062664" y="6050723"/>
            <a:ext cx="10233914" cy="1897009"/>
          </a:xfrm>
          <a:prstGeom prst="rect">
            <a:avLst/>
          </a:prstGeom>
          <a:noFill/>
          <a:ln>
            <a:noFill/>
          </a:ln>
        </p:spPr>
        <p:txBody>
          <a:bodyPr anchorCtr="0" anchor="ctr" bIns="302675" lIns="302675" spcFirstLastPara="1" rIns="302675" wrap="square" tIns="302675">
            <a:noAutofit/>
          </a:bodyPr>
          <a:lstStyle/>
          <a:p>
            <a:pPr indent="0" lvl="0" marL="0" marR="0" rtl="0" algn="l">
              <a:lnSpc>
                <a:spcPct val="100000"/>
              </a:lnSpc>
              <a:spcBef>
                <a:spcPts val="0"/>
              </a:spcBef>
              <a:spcAft>
                <a:spcPts val="0"/>
              </a:spcAft>
              <a:buNone/>
            </a:pPr>
            <a:r>
              <a:rPr b="0" i="0" lang="en" sz="11918" u="none" cap="none" strike="noStrike">
                <a:solidFill>
                  <a:srgbClr val="000000"/>
                </a:solidFill>
                <a:latin typeface="Arial"/>
                <a:ea typeface="Arial"/>
                <a:cs typeface="Arial"/>
                <a:sym typeface="Arial"/>
              </a:rPr>
              <a:t> </a:t>
            </a:r>
            <a:r>
              <a:rPr b="0" i="0" lang="en" sz="9932" u="sng" cap="none" strike="noStrike">
                <a:solidFill>
                  <a:srgbClr val="000000"/>
                </a:solidFill>
                <a:latin typeface="Arial"/>
                <a:ea typeface="Arial"/>
                <a:cs typeface="Arial"/>
                <a:sym typeface="Arial"/>
              </a:rPr>
              <a:t>Architecture</a:t>
            </a:r>
            <a:endParaRPr b="0" i="0" sz="9932" u="sng" cap="none" strike="noStrike">
              <a:solidFill>
                <a:srgbClr val="000000"/>
              </a:solidFill>
              <a:latin typeface="Arial"/>
              <a:ea typeface="Arial"/>
              <a:cs typeface="Arial"/>
              <a:sym typeface="Arial"/>
            </a:endParaRPr>
          </a:p>
        </p:txBody>
      </p:sp>
      <p:sp>
        <p:nvSpPr>
          <p:cNvPr id="69" name="Google Shape;69;ga9b734172e_0_0"/>
          <p:cNvSpPr txBox="1"/>
          <p:nvPr/>
        </p:nvSpPr>
        <p:spPr>
          <a:xfrm>
            <a:off x="-11059739" y="-3834450"/>
            <a:ext cx="10233914" cy="1897009"/>
          </a:xfrm>
          <a:prstGeom prst="rect">
            <a:avLst/>
          </a:prstGeom>
          <a:noFill/>
          <a:ln>
            <a:noFill/>
          </a:ln>
        </p:spPr>
        <p:txBody>
          <a:bodyPr anchorCtr="0" anchor="ctr" bIns="302675" lIns="302675" spcFirstLastPara="1" rIns="302675" wrap="square" tIns="302675">
            <a:noAutofit/>
          </a:bodyPr>
          <a:lstStyle/>
          <a:p>
            <a:pPr indent="0" lvl="0" marL="0" marR="0" rtl="0" algn="l">
              <a:lnSpc>
                <a:spcPct val="100000"/>
              </a:lnSpc>
              <a:spcBef>
                <a:spcPts val="0"/>
              </a:spcBef>
              <a:spcAft>
                <a:spcPts val="0"/>
              </a:spcAft>
              <a:buNone/>
            </a:pPr>
            <a:r>
              <a:rPr b="0" i="0" lang="en" sz="11918" u="none" cap="none" strike="noStrike">
                <a:solidFill>
                  <a:srgbClr val="000000"/>
                </a:solidFill>
                <a:latin typeface="Arial"/>
                <a:ea typeface="Arial"/>
                <a:cs typeface="Arial"/>
                <a:sym typeface="Arial"/>
              </a:rPr>
              <a:t> </a:t>
            </a:r>
            <a:r>
              <a:rPr b="0" i="0" lang="en" sz="9932" u="sng" cap="none" strike="noStrike">
                <a:solidFill>
                  <a:srgbClr val="000000"/>
                </a:solidFill>
                <a:latin typeface="Arial"/>
                <a:ea typeface="Arial"/>
                <a:cs typeface="Arial"/>
                <a:sym typeface="Arial"/>
              </a:rPr>
              <a:t>Abstract</a:t>
            </a:r>
            <a:endParaRPr b="0" i="0" sz="9932" u="sng" cap="none" strike="noStrike">
              <a:solidFill>
                <a:srgbClr val="000000"/>
              </a:solidFill>
              <a:latin typeface="Arial"/>
              <a:ea typeface="Arial"/>
              <a:cs typeface="Arial"/>
              <a:sym typeface="Arial"/>
            </a:endParaRPr>
          </a:p>
        </p:txBody>
      </p:sp>
      <p:sp>
        <p:nvSpPr>
          <p:cNvPr id="70" name="Google Shape;70;ga9b734172e_0_0"/>
          <p:cNvSpPr txBox="1"/>
          <p:nvPr/>
        </p:nvSpPr>
        <p:spPr>
          <a:xfrm>
            <a:off x="17062664" y="24836358"/>
            <a:ext cx="10233900" cy="1896900"/>
          </a:xfrm>
          <a:prstGeom prst="rect">
            <a:avLst/>
          </a:prstGeom>
          <a:noFill/>
          <a:ln>
            <a:noFill/>
          </a:ln>
        </p:spPr>
        <p:txBody>
          <a:bodyPr anchorCtr="0" anchor="ctr" bIns="302675" lIns="302675" spcFirstLastPara="1" rIns="302675" wrap="square" tIns="302675">
            <a:noAutofit/>
          </a:bodyPr>
          <a:lstStyle/>
          <a:p>
            <a:pPr indent="0" lvl="0" marL="0" marR="0" rtl="0" algn="l">
              <a:lnSpc>
                <a:spcPct val="100000"/>
              </a:lnSpc>
              <a:spcBef>
                <a:spcPts val="0"/>
              </a:spcBef>
              <a:spcAft>
                <a:spcPts val="0"/>
              </a:spcAft>
              <a:buNone/>
            </a:pPr>
            <a:r>
              <a:rPr b="0" i="0" lang="en" sz="11918" u="none" cap="none" strike="noStrike">
                <a:solidFill>
                  <a:srgbClr val="000000"/>
                </a:solidFill>
                <a:latin typeface="Arial"/>
                <a:ea typeface="Arial"/>
                <a:cs typeface="Arial"/>
                <a:sym typeface="Arial"/>
              </a:rPr>
              <a:t> </a:t>
            </a:r>
            <a:r>
              <a:rPr b="0" i="0" lang="en" sz="9932" u="sng" cap="none" strike="noStrike">
                <a:solidFill>
                  <a:srgbClr val="000000"/>
                </a:solidFill>
                <a:latin typeface="Arial"/>
                <a:ea typeface="Arial"/>
                <a:cs typeface="Arial"/>
                <a:sym typeface="Arial"/>
              </a:rPr>
              <a:t>Performance</a:t>
            </a:r>
            <a:endParaRPr b="0" i="0" sz="9932" u="sng" cap="none" strike="noStrike">
              <a:solidFill>
                <a:srgbClr val="000000"/>
              </a:solidFill>
              <a:latin typeface="Arial"/>
              <a:ea typeface="Arial"/>
              <a:cs typeface="Arial"/>
              <a:sym typeface="Arial"/>
            </a:endParaRPr>
          </a:p>
        </p:txBody>
      </p:sp>
      <p:sp>
        <p:nvSpPr>
          <p:cNvPr id="71" name="Google Shape;71;ga9b734172e_0_0"/>
          <p:cNvSpPr txBox="1"/>
          <p:nvPr/>
        </p:nvSpPr>
        <p:spPr>
          <a:xfrm>
            <a:off x="16917588" y="35947075"/>
            <a:ext cx="22845600" cy="1896900"/>
          </a:xfrm>
          <a:prstGeom prst="rect">
            <a:avLst/>
          </a:prstGeom>
          <a:noFill/>
          <a:ln>
            <a:noFill/>
          </a:ln>
        </p:spPr>
        <p:txBody>
          <a:bodyPr anchorCtr="0" anchor="ctr" bIns="302675" lIns="302675" spcFirstLastPara="1" rIns="302675" wrap="square" tIns="302675">
            <a:noAutofit/>
          </a:bodyPr>
          <a:lstStyle/>
          <a:p>
            <a:pPr indent="0" lvl="0" marL="0" marR="0" rtl="0" algn="l">
              <a:lnSpc>
                <a:spcPct val="100000"/>
              </a:lnSpc>
              <a:spcBef>
                <a:spcPts val="0"/>
              </a:spcBef>
              <a:spcAft>
                <a:spcPts val="0"/>
              </a:spcAft>
              <a:buNone/>
            </a:pPr>
            <a:r>
              <a:rPr b="0" i="0" lang="en" sz="11618" u="none" cap="none" strike="noStrike">
                <a:solidFill>
                  <a:srgbClr val="000000"/>
                </a:solidFill>
                <a:latin typeface="Arial"/>
                <a:ea typeface="Arial"/>
                <a:cs typeface="Arial"/>
                <a:sym typeface="Arial"/>
              </a:rPr>
              <a:t> </a:t>
            </a:r>
            <a:r>
              <a:rPr lang="en" sz="9632" u="sng"/>
              <a:t>Impacts </a:t>
            </a:r>
            <a:r>
              <a:rPr b="0" i="0" lang="en" sz="9632" u="sng" cap="none" strike="noStrike">
                <a:solidFill>
                  <a:srgbClr val="000000"/>
                </a:solidFill>
                <a:latin typeface="Arial"/>
                <a:ea typeface="Arial"/>
                <a:cs typeface="Arial"/>
                <a:sym typeface="Arial"/>
              </a:rPr>
              <a:t>and Future Improvements </a:t>
            </a:r>
            <a:endParaRPr b="0" i="0" sz="9632" u="sng" cap="none" strike="noStrike">
              <a:solidFill>
                <a:srgbClr val="000000"/>
              </a:solidFill>
              <a:latin typeface="Arial"/>
              <a:ea typeface="Arial"/>
              <a:cs typeface="Arial"/>
              <a:sym typeface="Arial"/>
            </a:endParaRPr>
          </a:p>
        </p:txBody>
      </p:sp>
      <p:sp>
        <p:nvSpPr>
          <p:cNvPr id="72" name="Google Shape;72;ga9b734172e_0_0"/>
          <p:cNvSpPr txBox="1"/>
          <p:nvPr/>
        </p:nvSpPr>
        <p:spPr>
          <a:xfrm>
            <a:off x="-11059727" y="36302944"/>
            <a:ext cx="10233900" cy="1896900"/>
          </a:xfrm>
          <a:prstGeom prst="rect">
            <a:avLst/>
          </a:prstGeom>
          <a:noFill/>
          <a:ln>
            <a:noFill/>
          </a:ln>
        </p:spPr>
        <p:txBody>
          <a:bodyPr anchorCtr="0" anchor="ctr" bIns="302675" lIns="302675" spcFirstLastPara="1" rIns="302675" wrap="square" tIns="302675">
            <a:noAutofit/>
          </a:bodyPr>
          <a:lstStyle/>
          <a:p>
            <a:pPr indent="0" lvl="0" marL="0" marR="0" rtl="0" algn="l">
              <a:lnSpc>
                <a:spcPct val="100000"/>
              </a:lnSpc>
              <a:spcBef>
                <a:spcPts val="0"/>
              </a:spcBef>
              <a:spcAft>
                <a:spcPts val="0"/>
              </a:spcAft>
              <a:buNone/>
            </a:pPr>
            <a:r>
              <a:rPr b="0" i="0" lang="en" sz="11818" u="sng" cap="none" strike="noStrike">
                <a:solidFill>
                  <a:srgbClr val="000000"/>
                </a:solidFill>
                <a:latin typeface="Arial"/>
                <a:ea typeface="Arial"/>
                <a:cs typeface="Arial"/>
                <a:sym typeface="Arial"/>
              </a:rPr>
              <a:t>Conclusion</a:t>
            </a:r>
            <a:endParaRPr sz="1300" u="sng"/>
          </a:p>
        </p:txBody>
      </p:sp>
      <p:sp>
        <p:nvSpPr>
          <p:cNvPr id="73" name="Google Shape;73;ga9b734172e_0_0"/>
          <p:cNvSpPr/>
          <p:nvPr/>
        </p:nvSpPr>
        <p:spPr>
          <a:xfrm>
            <a:off x="26827431" y="12988508"/>
            <a:ext cx="6420900" cy="1848300"/>
          </a:xfrm>
          <a:prstGeom prst="rect">
            <a:avLst/>
          </a:prstGeom>
          <a:solidFill>
            <a:srgbClr val="F9CB9C"/>
          </a:solidFill>
          <a:ln cap="flat" cmpd="sng" w="9525">
            <a:solidFill>
              <a:schemeClr val="dk2"/>
            </a:solidFill>
            <a:prstDash val="solid"/>
            <a:round/>
            <a:headEnd len="sm" w="sm" type="none"/>
            <a:tailEnd len="sm" w="sm" type="none"/>
          </a:ln>
          <a:effectLst>
            <a:outerShdw blurRad="114300" rotWithShape="0" algn="bl" dir="1560000" dist="28575">
              <a:srgbClr val="000000">
                <a:alpha val="49803"/>
              </a:srgbClr>
            </a:outerShdw>
          </a:effectLst>
        </p:spPr>
        <p:txBody>
          <a:bodyPr anchorCtr="0" anchor="ctr" bIns="302675" lIns="302675" spcFirstLastPara="1" rIns="302675" wrap="square" tIns="302675">
            <a:noAutofit/>
          </a:bodyPr>
          <a:lstStyle/>
          <a:p>
            <a:pPr indent="0" lvl="0" marL="0" marR="0" rtl="0" algn="ctr">
              <a:lnSpc>
                <a:spcPct val="100000"/>
              </a:lnSpc>
              <a:spcBef>
                <a:spcPts val="0"/>
              </a:spcBef>
              <a:spcAft>
                <a:spcPts val="0"/>
              </a:spcAft>
              <a:buNone/>
            </a:pPr>
            <a:r>
              <a:rPr b="0" i="0" lang="en" sz="5958" u="none" cap="none" strike="noStrike">
                <a:solidFill>
                  <a:srgbClr val="000000"/>
                </a:solidFill>
                <a:latin typeface="Arial"/>
                <a:ea typeface="Arial"/>
                <a:cs typeface="Arial"/>
                <a:sym typeface="Arial"/>
              </a:rPr>
              <a:t>Python Spider</a:t>
            </a:r>
            <a:endParaRPr b="0" i="0" sz="5958" u="none" cap="none" strike="noStrike">
              <a:solidFill>
                <a:srgbClr val="000000"/>
              </a:solidFill>
              <a:latin typeface="Arial"/>
              <a:ea typeface="Arial"/>
              <a:cs typeface="Arial"/>
              <a:sym typeface="Arial"/>
            </a:endParaRPr>
          </a:p>
        </p:txBody>
      </p:sp>
      <p:sp>
        <p:nvSpPr>
          <p:cNvPr id="74" name="Google Shape;74;ga9b734172e_0_0"/>
          <p:cNvSpPr/>
          <p:nvPr/>
        </p:nvSpPr>
        <p:spPr>
          <a:xfrm>
            <a:off x="19997134" y="19482733"/>
            <a:ext cx="16886400" cy="3955800"/>
          </a:xfrm>
          <a:prstGeom prst="rect">
            <a:avLst/>
          </a:prstGeom>
          <a:solidFill>
            <a:srgbClr val="CFE2F3"/>
          </a:solidFill>
          <a:ln cap="flat" cmpd="sng" w="9525">
            <a:solidFill>
              <a:schemeClr val="dk2"/>
            </a:solidFill>
            <a:prstDash val="solid"/>
            <a:round/>
            <a:headEnd len="sm" w="sm" type="none"/>
            <a:tailEnd len="sm" w="sm" type="none"/>
          </a:ln>
          <a:effectLst>
            <a:outerShdw blurRad="114300" rotWithShape="0" algn="bl" dir="1560000" dist="28575">
              <a:srgbClr val="000000">
                <a:alpha val="49803"/>
              </a:srgbClr>
            </a:outerShdw>
          </a:effectLst>
        </p:spPr>
        <p:txBody>
          <a:bodyPr anchorCtr="0" anchor="b" bIns="302675" lIns="302675" spcFirstLastPara="1" rIns="302675" wrap="square" tIns="302675">
            <a:noAutofit/>
          </a:bodyPr>
          <a:lstStyle/>
          <a:p>
            <a:pPr indent="1513598" lvl="0" marL="1513598" marR="0" rtl="0" algn="ctr">
              <a:lnSpc>
                <a:spcPct val="100000"/>
              </a:lnSpc>
              <a:spcBef>
                <a:spcPts val="0"/>
              </a:spcBef>
              <a:spcAft>
                <a:spcPts val="0"/>
              </a:spcAft>
              <a:buNone/>
            </a:pPr>
            <a:r>
              <a:rPr b="0" i="0" lang="en" sz="6619" u="none" cap="none" strike="noStrike">
                <a:solidFill>
                  <a:srgbClr val="000000"/>
                </a:solidFill>
                <a:latin typeface="Arial"/>
                <a:ea typeface="Arial"/>
                <a:cs typeface="Arial"/>
                <a:sym typeface="Arial"/>
              </a:rPr>
              <a:t>Website</a:t>
            </a:r>
            <a:endParaRPr b="0" i="0" sz="6619" u="none" cap="none" strike="noStrike">
              <a:solidFill>
                <a:srgbClr val="000000"/>
              </a:solidFill>
              <a:latin typeface="Arial"/>
              <a:ea typeface="Arial"/>
              <a:cs typeface="Arial"/>
              <a:sym typeface="Arial"/>
            </a:endParaRPr>
          </a:p>
        </p:txBody>
      </p:sp>
      <p:sp>
        <p:nvSpPr>
          <p:cNvPr id="75" name="Google Shape;75;ga9b734172e_0_0"/>
          <p:cNvSpPr/>
          <p:nvPr/>
        </p:nvSpPr>
        <p:spPr>
          <a:xfrm>
            <a:off x="20594477" y="20965127"/>
            <a:ext cx="5210317" cy="1848341"/>
          </a:xfrm>
          <a:prstGeom prst="rect">
            <a:avLst/>
          </a:prstGeom>
          <a:solidFill>
            <a:srgbClr val="9FC5E8"/>
          </a:solidFill>
          <a:ln cap="flat" cmpd="sng" w="9525">
            <a:solidFill>
              <a:schemeClr val="dk2"/>
            </a:solidFill>
            <a:prstDash val="solid"/>
            <a:round/>
            <a:headEnd len="sm" w="sm" type="none"/>
            <a:tailEnd len="sm" w="sm" type="none"/>
          </a:ln>
          <a:effectLst>
            <a:outerShdw blurRad="114300" rotWithShape="0" algn="bl" dir="1560000" dist="28575">
              <a:srgbClr val="000000">
                <a:alpha val="49803"/>
              </a:srgbClr>
            </a:outerShdw>
          </a:effectLst>
        </p:spPr>
        <p:txBody>
          <a:bodyPr anchorCtr="0" anchor="ctr" bIns="302675" lIns="302675" spcFirstLastPara="1" rIns="302675" wrap="square" tIns="302675">
            <a:noAutofit/>
          </a:bodyPr>
          <a:lstStyle/>
          <a:p>
            <a:pPr indent="0" lvl="0" marL="0" marR="0" rtl="0" algn="ctr">
              <a:lnSpc>
                <a:spcPct val="100000"/>
              </a:lnSpc>
              <a:spcBef>
                <a:spcPts val="0"/>
              </a:spcBef>
              <a:spcAft>
                <a:spcPts val="0"/>
              </a:spcAft>
              <a:buNone/>
            </a:pPr>
            <a:r>
              <a:rPr b="0" i="0" lang="en" sz="5958" u="none" cap="none" strike="noStrike">
                <a:solidFill>
                  <a:srgbClr val="000000"/>
                </a:solidFill>
                <a:latin typeface="Arial"/>
                <a:ea typeface="Arial"/>
                <a:cs typeface="Arial"/>
                <a:sym typeface="Arial"/>
              </a:rPr>
              <a:t>Dashboard</a:t>
            </a:r>
            <a:endParaRPr b="0" i="0" sz="5958" u="none" cap="none" strike="noStrike">
              <a:solidFill>
                <a:srgbClr val="000000"/>
              </a:solidFill>
              <a:latin typeface="Arial"/>
              <a:ea typeface="Arial"/>
              <a:cs typeface="Arial"/>
              <a:sym typeface="Arial"/>
            </a:endParaRPr>
          </a:p>
        </p:txBody>
      </p:sp>
      <p:sp>
        <p:nvSpPr>
          <p:cNvPr id="76" name="Google Shape;76;ga9b734172e_0_0"/>
          <p:cNvSpPr/>
          <p:nvPr/>
        </p:nvSpPr>
        <p:spPr>
          <a:xfrm>
            <a:off x="33270334" y="20965373"/>
            <a:ext cx="2574369" cy="1848341"/>
          </a:xfrm>
          <a:prstGeom prst="rect">
            <a:avLst/>
          </a:prstGeom>
          <a:solidFill>
            <a:srgbClr val="9FC5E8"/>
          </a:solidFill>
          <a:ln cap="flat" cmpd="sng" w="9525">
            <a:solidFill>
              <a:schemeClr val="dk2"/>
            </a:solidFill>
            <a:prstDash val="solid"/>
            <a:round/>
            <a:headEnd len="sm" w="sm" type="none"/>
            <a:tailEnd len="sm" w="sm" type="none"/>
          </a:ln>
          <a:effectLst>
            <a:outerShdw blurRad="114300" rotWithShape="0" algn="bl" dir="1560000" dist="28575">
              <a:srgbClr val="000000">
                <a:alpha val="49803"/>
              </a:srgbClr>
            </a:outerShdw>
          </a:effectLst>
        </p:spPr>
        <p:txBody>
          <a:bodyPr anchorCtr="0" anchor="ctr" bIns="302675" lIns="302675" spcFirstLastPara="1" rIns="302675" wrap="square" tIns="302675">
            <a:noAutofit/>
          </a:bodyPr>
          <a:lstStyle/>
          <a:p>
            <a:pPr indent="0" lvl="0" marL="0" marR="0" rtl="0" algn="ctr">
              <a:lnSpc>
                <a:spcPct val="100000"/>
              </a:lnSpc>
              <a:spcBef>
                <a:spcPts val="0"/>
              </a:spcBef>
              <a:spcAft>
                <a:spcPts val="0"/>
              </a:spcAft>
              <a:buNone/>
            </a:pPr>
            <a:r>
              <a:rPr b="0" i="0" lang="en" sz="5958" u="none" cap="none" strike="noStrike">
                <a:solidFill>
                  <a:srgbClr val="000000"/>
                </a:solidFill>
                <a:latin typeface="Arial"/>
                <a:ea typeface="Arial"/>
                <a:cs typeface="Arial"/>
                <a:sym typeface="Arial"/>
              </a:rPr>
              <a:t>List</a:t>
            </a:r>
            <a:endParaRPr b="0" i="0" sz="5958" u="none" cap="none" strike="noStrike">
              <a:solidFill>
                <a:srgbClr val="000000"/>
              </a:solidFill>
              <a:latin typeface="Arial"/>
              <a:ea typeface="Arial"/>
              <a:cs typeface="Arial"/>
              <a:sym typeface="Arial"/>
            </a:endParaRPr>
          </a:p>
        </p:txBody>
      </p:sp>
      <p:sp>
        <p:nvSpPr>
          <p:cNvPr id="77" name="Google Shape;77;ga9b734172e_0_0"/>
          <p:cNvSpPr/>
          <p:nvPr/>
        </p:nvSpPr>
        <p:spPr>
          <a:xfrm>
            <a:off x="26827431" y="15400820"/>
            <a:ext cx="6420900" cy="1848300"/>
          </a:xfrm>
          <a:prstGeom prst="rect">
            <a:avLst/>
          </a:prstGeom>
          <a:solidFill>
            <a:srgbClr val="93C47D"/>
          </a:solidFill>
          <a:ln cap="flat" cmpd="sng" w="9525">
            <a:solidFill>
              <a:schemeClr val="dk2"/>
            </a:solidFill>
            <a:prstDash val="solid"/>
            <a:round/>
            <a:headEnd len="sm" w="sm" type="none"/>
            <a:tailEnd len="sm" w="sm" type="none"/>
          </a:ln>
          <a:effectLst>
            <a:outerShdw blurRad="114300" rotWithShape="0" algn="bl" dir="1560000" dist="28575">
              <a:srgbClr val="000000">
                <a:alpha val="49803"/>
              </a:srgbClr>
            </a:outerShdw>
          </a:effectLst>
        </p:spPr>
        <p:txBody>
          <a:bodyPr anchorCtr="0" anchor="ctr" bIns="302675" lIns="302675" spcFirstLastPara="1" rIns="302675" wrap="square" tIns="302675">
            <a:noAutofit/>
          </a:bodyPr>
          <a:lstStyle/>
          <a:p>
            <a:pPr indent="0" lvl="0" marL="0" marR="0" rtl="0" algn="ctr">
              <a:lnSpc>
                <a:spcPct val="100000"/>
              </a:lnSpc>
              <a:spcBef>
                <a:spcPts val="0"/>
              </a:spcBef>
              <a:spcAft>
                <a:spcPts val="0"/>
              </a:spcAft>
              <a:buNone/>
            </a:pPr>
            <a:r>
              <a:rPr b="0" i="0" lang="en" sz="5958" u="none" cap="none" strike="noStrike">
                <a:solidFill>
                  <a:srgbClr val="000000"/>
                </a:solidFill>
                <a:latin typeface="Arial"/>
                <a:ea typeface="Arial"/>
                <a:cs typeface="Arial"/>
                <a:sym typeface="Arial"/>
              </a:rPr>
              <a:t>HTML/</a:t>
            </a:r>
            <a:r>
              <a:rPr lang="en" sz="5958"/>
              <a:t>CSS</a:t>
            </a:r>
            <a:endParaRPr b="0" i="0" sz="5958" u="none" cap="none" strike="noStrike">
              <a:solidFill>
                <a:srgbClr val="000000"/>
              </a:solidFill>
              <a:latin typeface="Arial"/>
              <a:ea typeface="Arial"/>
              <a:cs typeface="Arial"/>
              <a:sym typeface="Arial"/>
            </a:endParaRPr>
          </a:p>
        </p:txBody>
      </p:sp>
      <p:cxnSp>
        <p:nvCxnSpPr>
          <p:cNvPr id="78" name="Google Shape;78;ga9b734172e_0_0"/>
          <p:cNvCxnSpPr>
            <a:stCxn id="73" idx="2"/>
            <a:endCxn id="77" idx="0"/>
          </p:cNvCxnSpPr>
          <p:nvPr/>
        </p:nvCxnSpPr>
        <p:spPr>
          <a:xfrm>
            <a:off x="30037881" y="14836808"/>
            <a:ext cx="0" cy="564000"/>
          </a:xfrm>
          <a:prstGeom prst="straightConnector1">
            <a:avLst/>
          </a:prstGeom>
          <a:noFill/>
          <a:ln cap="flat" cmpd="sng" w="28575">
            <a:solidFill>
              <a:schemeClr val="dk2"/>
            </a:solidFill>
            <a:prstDash val="solid"/>
            <a:round/>
            <a:headEnd len="sm" w="sm" type="none"/>
            <a:tailEnd len="sm" w="sm" type="none"/>
          </a:ln>
        </p:spPr>
      </p:cxnSp>
      <p:cxnSp>
        <p:nvCxnSpPr>
          <p:cNvPr id="79" name="Google Shape;79;ga9b734172e_0_0"/>
          <p:cNvCxnSpPr>
            <a:stCxn id="77" idx="2"/>
            <a:endCxn id="75" idx="3"/>
          </p:cNvCxnSpPr>
          <p:nvPr/>
        </p:nvCxnSpPr>
        <p:spPr>
          <a:xfrm rot="5400000">
            <a:off x="25601331" y="17452670"/>
            <a:ext cx="4640100" cy="4233000"/>
          </a:xfrm>
          <a:prstGeom prst="bentConnector2">
            <a:avLst/>
          </a:prstGeom>
          <a:noFill/>
          <a:ln cap="flat" cmpd="sng" w="28575">
            <a:solidFill>
              <a:schemeClr val="dk2"/>
            </a:solidFill>
            <a:prstDash val="solid"/>
            <a:round/>
            <a:headEnd len="sm" w="sm" type="none"/>
            <a:tailEnd len="sm" w="sm" type="none"/>
          </a:ln>
        </p:spPr>
      </p:cxnSp>
      <p:cxnSp>
        <p:nvCxnSpPr>
          <p:cNvPr id="80" name="Google Shape;80;ga9b734172e_0_0"/>
          <p:cNvCxnSpPr>
            <a:stCxn id="77" idx="2"/>
            <a:endCxn id="76" idx="1"/>
          </p:cNvCxnSpPr>
          <p:nvPr/>
        </p:nvCxnSpPr>
        <p:spPr>
          <a:xfrm flipH="1" rot="-5400000">
            <a:off x="29333931" y="17953070"/>
            <a:ext cx="4640400" cy="3232500"/>
          </a:xfrm>
          <a:prstGeom prst="bentConnector2">
            <a:avLst/>
          </a:prstGeom>
          <a:noFill/>
          <a:ln cap="flat" cmpd="sng" w="28575">
            <a:solidFill>
              <a:schemeClr val="dk2"/>
            </a:solidFill>
            <a:prstDash val="solid"/>
            <a:round/>
            <a:headEnd len="sm" w="sm" type="none"/>
            <a:tailEnd len="sm" w="sm" type="none"/>
          </a:ln>
        </p:spPr>
      </p:cxnSp>
      <p:sp>
        <p:nvSpPr>
          <p:cNvPr id="81" name="Google Shape;81;ga9b734172e_0_0"/>
          <p:cNvSpPr txBox="1"/>
          <p:nvPr/>
        </p:nvSpPr>
        <p:spPr>
          <a:xfrm>
            <a:off x="23121752" y="18163561"/>
            <a:ext cx="7944592" cy="1339824"/>
          </a:xfrm>
          <a:prstGeom prst="rect">
            <a:avLst/>
          </a:prstGeom>
          <a:noFill/>
          <a:ln>
            <a:noFill/>
          </a:ln>
        </p:spPr>
        <p:txBody>
          <a:bodyPr anchorCtr="0" anchor="ctr" bIns="302675" lIns="302675" spcFirstLastPara="1" rIns="302675" wrap="square" tIns="302675">
            <a:noAutofit/>
          </a:bodyPr>
          <a:lstStyle/>
          <a:p>
            <a:pPr indent="0" lvl="0" marL="0" marR="0" rtl="0" algn="l">
              <a:lnSpc>
                <a:spcPct val="100000"/>
              </a:lnSpc>
              <a:spcBef>
                <a:spcPts val="0"/>
              </a:spcBef>
              <a:spcAft>
                <a:spcPts val="0"/>
              </a:spcAft>
              <a:buNone/>
            </a:pPr>
            <a:r>
              <a:t/>
            </a:r>
            <a:endParaRPr b="0" i="0" sz="5958" u="none" cap="none" strike="noStrike">
              <a:solidFill>
                <a:srgbClr val="434343"/>
              </a:solidFill>
              <a:latin typeface="Arial"/>
              <a:ea typeface="Arial"/>
              <a:cs typeface="Arial"/>
              <a:sym typeface="Arial"/>
            </a:endParaRPr>
          </a:p>
        </p:txBody>
      </p:sp>
      <p:sp>
        <p:nvSpPr>
          <p:cNvPr id="82" name="Google Shape;82;ga9b734172e_0_0"/>
          <p:cNvSpPr txBox="1"/>
          <p:nvPr/>
        </p:nvSpPr>
        <p:spPr>
          <a:xfrm>
            <a:off x="-3842755" y="35153884"/>
            <a:ext cx="13892252" cy="1848341"/>
          </a:xfrm>
          <a:prstGeom prst="rect">
            <a:avLst/>
          </a:prstGeom>
          <a:noFill/>
          <a:ln>
            <a:noFill/>
          </a:ln>
        </p:spPr>
        <p:txBody>
          <a:bodyPr anchorCtr="0" anchor="t" bIns="302675" lIns="302675" spcFirstLastPara="1" rIns="302675" wrap="square" tIns="302675">
            <a:noAutofit/>
          </a:bodyPr>
          <a:lstStyle/>
          <a:p>
            <a:pPr indent="0" lvl="0" marL="0" marR="0" rtl="0" algn="ctr">
              <a:lnSpc>
                <a:spcPct val="100000"/>
              </a:lnSpc>
              <a:spcBef>
                <a:spcPts val="0"/>
              </a:spcBef>
              <a:spcAft>
                <a:spcPts val="0"/>
              </a:spcAft>
              <a:buNone/>
            </a:pPr>
            <a:r>
              <a:rPr b="0" i="0" lang="en" sz="5958" u="none" cap="none" strike="noStrike">
                <a:solidFill>
                  <a:srgbClr val="434343"/>
                </a:solidFill>
                <a:latin typeface="Arial"/>
                <a:ea typeface="Arial"/>
                <a:cs typeface="Arial"/>
                <a:sym typeface="Arial"/>
              </a:rPr>
              <a:t>The list of masks websites(default)</a:t>
            </a:r>
            <a:endParaRPr b="0" i="0" sz="5958" u="none" cap="none" strike="noStrike">
              <a:solidFill>
                <a:srgbClr val="434343"/>
              </a:solidFill>
              <a:latin typeface="Arial"/>
              <a:ea typeface="Arial"/>
              <a:cs typeface="Arial"/>
              <a:sym typeface="Arial"/>
            </a:endParaRPr>
          </a:p>
        </p:txBody>
      </p:sp>
      <p:sp>
        <p:nvSpPr>
          <p:cNvPr id="83" name="Google Shape;83;ga9b734172e_0_0"/>
          <p:cNvSpPr txBox="1"/>
          <p:nvPr/>
        </p:nvSpPr>
        <p:spPr>
          <a:xfrm>
            <a:off x="-1990492" y="22764066"/>
            <a:ext cx="8872200" cy="1588200"/>
          </a:xfrm>
          <a:prstGeom prst="rect">
            <a:avLst/>
          </a:prstGeom>
          <a:noFill/>
          <a:ln>
            <a:noFill/>
          </a:ln>
        </p:spPr>
        <p:txBody>
          <a:bodyPr anchorCtr="0" anchor="t" bIns="302675" lIns="302675" spcFirstLastPara="1" rIns="302675" wrap="square" tIns="302675">
            <a:noAutofit/>
          </a:bodyPr>
          <a:lstStyle/>
          <a:p>
            <a:pPr indent="0" lvl="0" marL="0" marR="0" rtl="0" algn="ctr">
              <a:lnSpc>
                <a:spcPct val="100000"/>
              </a:lnSpc>
              <a:spcBef>
                <a:spcPts val="0"/>
              </a:spcBef>
              <a:spcAft>
                <a:spcPts val="0"/>
              </a:spcAft>
              <a:buNone/>
            </a:pPr>
            <a:r>
              <a:rPr b="0" i="0" lang="en" sz="5958" u="none" cap="none" strike="noStrike">
                <a:solidFill>
                  <a:srgbClr val="434343"/>
                </a:solidFill>
                <a:latin typeface="Arial"/>
                <a:ea typeface="Arial"/>
                <a:cs typeface="Arial"/>
                <a:sym typeface="Arial"/>
              </a:rPr>
              <a:t>Dashboard</a:t>
            </a:r>
            <a:endParaRPr b="0" i="0" sz="5958" u="none" cap="none" strike="noStrike">
              <a:solidFill>
                <a:srgbClr val="434343"/>
              </a:solidFill>
              <a:latin typeface="Arial"/>
              <a:ea typeface="Arial"/>
              <a:cs typeface="Arial"/>
              <a:sym typeface="Arial"/>
            </a:endParaRPr>
          </a:p>
        </p:txBody>
      </p:sp>
      <p:pic>
        <p:nvPicPr>
          <p:cNvPr descr="A black background with white text&#10;&#10;Description automatically generated with medium confidence" id="84" name="Google Shape;84;ga9b734172e_0_0"/>
          <p:cNvPicPr preferRelativeResize="0"/>
          <p:nvPr/>
        </p:nvPicPr>
        <p:blipFill rotWithShape="1">
          <a:blip r:embed="rId3">
            <a:alphaModFix/>
          </a:blip>
          <a:srcRect b="0" l="0" r="0" t="0"/>
          <a:stretch/>
        </p:blipFill>
        <p:spPr>
          <a:xfrm>
            <a:off x="-10491226" y="-14158373"/>
            <a:ext cx="13425647" cy="7558641"/>
          </a:xfrm>
          <a:prstGeom prst="rect">
            <a:avLst/>
          </a:prstGeom>
          <a:noFill/>
          <a:ln>
            <a:noFill/>
          </a:ln>
        </p:spPr>
      </p:pic>
      <p:pic>
        <p:nvPicPr>
          <p:cNvPr descr="Graphical user interface, application&#10;&#10;Description automatically generated" id="85" name="Google Shape;85;ga9b734172e_0_0"/>
          <p:cNvPicPr preferRelativeResize="0"/>
          <p:nvPr/>
        </p:nvPicPr>
        <p:blipFill rotWithShape="1">
          <a:blip r:embed="rId4">
            <a:alphaModFix/>
          </a:blip>
          <a:srcRect b="0" l="0" r="0" t="0"/>
          <a:stretch/>
        </p:blipFill>
        <p:spPr>
          <a:xfrm>
            <a:off x="8456914" y="-11309000"/>
            <a:ext cx="7064100" cy="3955900"/>
          </a:xfrm>
          <a:prstGeom prst="rect">
            <a:avLst/>
          </a:prstGeom>
          <a:noFill/>
          <a:ln>
            <a:noFill/>
          </a:ln>
        </p:spPr>
      </p:pic>
      <p:pic>
        <p:nvPicPr>
          <p:cNvPr id="86" name="Google Shape;86;ga9b734172e_0_0"/>
          <p:cNvPicPr preferRelativeResize="0"/>
          <p:nvPr/>
        </p:nvPicPr>
        <p:blipFill rotWithShape="1">
          <a:blip r:embed="rId5">
            <a:alphaModFix/>
          </a:blip>
          <a:srcRect b="0" l="0" r="0" t="0"/>
          <a:stretch/>
        </p:blipFill>
        <p:spPr>
          <a:xfrm>
            <a:off x="-9228734" y="8416343"/>
            <a:ext cx="24144310" cy="14347740"/>
          </a:xfrm>
          <a:prstGeom prst="rect">
            <a:avLst/>
          </a:prstGeom>
          <a:noFill/>
          <a:ln>
            <a:noFill/>
          </a:ln>
        </p:spPr>
      </p:pic>
      <p:pic>
        <p:nvPicPr>
          <p:cNvPr id="87" name="Google Shape;87;ga9b734172e_0_0"/>
          <p:cNvPicPr preferRelativeResize="0"/>
          <p:nvPr/>
        </p:nvPicPr>
        <p:blipFill rotWithShape="1">
          <a:blip r:embed="rId6">
            <a:alphaModFix/>
          </a:blip>
          <a:srcRect b="0" l="0" r="0" t="0"/>
          <a:stretch/>
        </p:blipFill>
        <p:spPr>
          <a:xfrm>
            <a:off x="-10491223" y="24296934"/>
            <a:ext cx="26929774" cy="10856949"/>
          </a:xfrm>
          <a:prstGeom prst="rect">
            <a:avLst/>
          </a:prstGeom>
          <a:noFill/>
          <a:ln>
            <a:noFill/>
          </a:ln>
        </p:spPr>
      </p:pic>
      <p:sp>
        <p:nvSpPr>
          <p:cNvPr id="88" name="Google Shape;88;ga9b734172e_0_0"/>
          <p:cNvSpPr txBox="1"/>
          <p:nvPr/>
        </p:nvSpPr>
        <p:spPr>
          <a:xfrm>
            <a:off x="2483575" y="-5303525"/>
            <a:ext cx="2241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9" name="Google Shape;89;ga9b734172e_0_0"/>
          <p:cNvSpPr txBox="1"/>
          <p:nvPr/>
        </p:nvSpPr>
        <p:spPr>
          <a:xfrm>
            <a:off x="4315450" y="-13819675"/>
            <a:ext cx="19472100" cy="3019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3973"/>
              </a:spcBef>
              <a:spcAft>
                <a:spcPts val="0"/>
              </a:spcAft>
              <a:buClr>
                <a:schemeClr val="dk1"/>
              </a:buClr>
              <a:buSzPts val="6700"/>
              <a:buFont typeface="Arial"/>
              <a:buNone/>
            </a:pPr>
            <a:r>
              <a:rPr b="1" lang="en" sz="11918">
                <a:solidFill>
                  <a:schemeClr val="dk1"/>
                </a:solidFill>
              </a:rPr>
              <a:t>Kayak For Masks Website</a:t>
            </a:r>
            <a:endParaRPr sz="11918">
              <a:solidFill>
                <a:schemeClr val="dk1"/>
              </a:solidFill>
            </a:endParaRPr>
          </a:p>
          <a:p>
            <a:pPr indent="0" lvl="0" marL="0" rtl="0" algn="l">
              <a:spcBef>
                <a:spcPts val="3973"/>
              </a:spcBef>
              <a:spcAft>
                <a:spcPts val="0"/>
              </a:spcAft>
              <a:buNone/>
            </a:pPr>
            <a:r>
              <a:t/>
            </a:r>
            <a:endParaRPr/>
          </a:p>
        </p:txBody>
      </p:sp>
      <p:sp>
        <p:nvSpPr>
          <p:cNvPr id="90" name="Google Shape;90;ga9b734172e_0_0"/>
          <p:cNvSpPr txBox="1"/>
          <p:nvPr/>
        </p:nvSpPr>
        <p:spPr>
          <a:xfrm>
            <a:off x="-11037075" y="-6119075"/>
            <a:ext cx="7647900" cy="20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 sz="5298">
                <a:solidFill>
                  <a:srgbClr val="434343"/>
                </a:solidFill>
              </a:rPr>
              <a:t>Keigo Ma</a:t>
            </a:r>
            <a:endParaRPr>
              <a:solidFill>
                <a:schemeClr val="dk1"/>
              </a:solidFill>
            </a:endParaRPr>
          </a:p>
          <a:p>
            <a:pPr indent="0" lvl="0" marL="0" rtl="0" algn="l">
              <a:spcBef>
                <a:spcPts val="0"/>
              </a:spcBef>
              <a:spcAft>
                <a:spcPts val="0"/>
              </a:spcAft>
              <a:buClr>
                <a:schemeClr val="dk1"/>
              </a:buClr>
              <a:buFont typeface="Arial"/>
              <a:buNone/>
            </a:pPr>
            <a:r>
              <a:rPr lang="en" sz="5298">
                <a:solidFill>
                  <a:srgbClr val="434343"/>
                </a:solidFill>
              </a:rPr>
              <a:t>kxm175330@tamu.edu</a:t>
            </a:r>
            <a:endParaRPr>
              <a:solidFill>
                <a:schemeClr val="dk1"/>
              </a:solidFill>
            </a:endParaRPr>
          </a:p>
          <a:p>
            <a:pPr indent="0" lvl="0" marL="0" rtl="0" algn="l">
              <a:spcBef>
                <a:spcPts val="0"/>
              </a:spcBef>
              <a:spcAft>
                <a:spcPts val="0"/>
              </a:spcAft>
              <a:buNone/>
            </a:pPr>
            <a:r>
              <a:t/>
            </a:r>
            <a:endParaRPr/>
          </a:p>
        </p:txBody>
      </p:sp>
      <p:sp>
        <p:nvSpPr>
          <p:cNvPr id="91" name="Google Shape;91;ga9b734172e_0_0"/>
          <p:cNvSpPr txBox="1"/>
          <p:nvPr/>
        </p:nvSpPr>
        <p:spPr>
          <a:xfrm>
            <a:off x="-315775" y="-5736375"/>
            <a:ext cx="64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2" name="Google Shape;92;ga9b734172e_0_0"/>
          <p:cNvSpPr txBox="1"/>
          <p:nvPr/>
        </p:nvSpPr>
        <p:spPr>
          <a:xfrm>
            <a:off x="-3842750" y="-6226062"/>
            <a:ext cx="8872200" cy="37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298">
                <a:solidFill>
                  <a:schemeClr val="dk1"/>
                </a:solidFill>
              </a:rPr>
              <a:t>Jingtun Zhang</a:t>
            </a:r>
            <a:endParaRPr>
              <a:solidFill>
                <a:schemeClr val="dk1"/>
              </a:solidFill>
            </a:endParaRPr>
          </a:p>
          <a:p>
            <a:pPr indent="0" lvl="0" marL="0" rtl="0" algn="l">
              <a:spcBef>
                <a:spcPts val="0"/>
              </a:spcBef>
              <a:spcAft>
                <a:spcPts val="0"/>
              </a:spcAft>
              <a:buNone/>
            </a:pPr>
            <a:r>
              <a:rPr lang="en" sz="5298">
                <a:solidFill>
                  <a:srgbClr val="24292F"/>
                </a:solidFill>
              </a:rPr>
              <a:t>zjt6791@tamu.edu</a:t>
            </a:r>
            <a:endParaRPr>
              <a:solidFill>
                <a:schemeClr val="dk1"/>
              </a:solidFill>
            </a:endParaRPr>
          </a:p>
          <a:p>
            <a:pPr indent="0" lvl="0" marL="0" rtl="0" algn="l">
              <a:spcBef>
                <a:spcPts val="0"/>
              </a:spcBef>
              <a:spcAft>
                <a:spcPts val="0"/>
              </a:spcAft>
              <a:buNone/>
            </a:pPr>
            <a:r>
              <a:t/>
            </a:r>
            <a:endParaRPr sz="5958">
              <a:solidFill>
                <a:schemeClr val="dk1"/>
              </a:solidFill>
            </a:endParaRPr>
          </a:p>
          <a:p>
            <a:pPr indent="0" lvl="0" marL="0" rtl="0" algn="l">
              <a:spcBef>
                <a:spcPts val="0"/>
              </a:spcBef>
              <a:spcAft>
                <a:spcPts val="0"/>
              </a:spcAft>
              <a:buClr>
                <a:schemeClr val="dk1"/>
              </a:buClr>
              <a:buFont typeface="Arial"/>
              <a:buNone/>
            </a:pPr>
            <a:r>
              <a:t/>
            </a:r>
            <a:endParaRPr sz="5298">
              <a:solidFill>
                <a:srgbClr val="434343"/>
              </a:solidFill>
            </a:endParaRPr>
          </a:p>
          <a:p>
            <a:pPr indent="0" lvl="0" marL="0" rtl="0" algn="l">
              <a:spcBef>
                <a:spcPts val="0"/>
              </a:spcBef>
              <a:spcAft>
                <a:spcPts val="0"/>
              </a:spcAft>
              <a:buNone/>
            </a:pPr>
            <a:r>
              <a:t/>
            </a:r>
            <a:endParaRPr/>
          </a:p>
        </p:txBody>
      </p:sp>
      <p:sp>
        <p:nvSpPr>
          <p:cNvPr id="93" name="Google Shape;93;ga9b734172e_0_0"/>
          <p:cNvSpPr txBox="1"/>
          <p:nvPr/>
        </p:nvSpPr>
        <p:spPr>
          <a:xfrm>
            <a:off x="2260538" y="-6226062"/>
            <a:ext cx="8872200" cy="37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298">
                <a:solidFill>
                  <a:schemeClr val="dk1"/>
                </a:solidFill>
              </a:rPr>
              <a:t>Yuncheng Yu</a:t>
            </a:r>
            <a:endParaRPr>
              <a:solidFill>
                <a:schemeClr val="dk1"/>
              </a:solidFill>
            </a:endParaRPr>
          </a:p>
          <a:p>
            <a:pPr indent="0" lvl="0" marL="0" rtl="0" algn="l">
              <a:spcBef>
                <a:spcPts val="0"/>
              </a:spcBef>
              <a:spcAft>
                <a:spcPts val="0"/>
              </a:spcAft>
              <a:buNone/>
            </a:pPr>
            <a:r>
              <a:rPr lang="en" sz="5298">
                <a:solidFill>
                  <a:srgbClr val="24292F"/>
                </a:solidFill>
              </a:rPr>
              <a:t>yyc</a:t>
            </a:r>
            <a:r>
              <a:rPr lang="en" sz="5298">
                <a:solidFill>
                  <a:srgbClr val="24292F"/>
                </a:solidFill>
              </a:rPr>
              <a:t>@tamu.edu</a:t>
            </a:r>
            <a:endParaRPr>
              <a:solidFill>
                <a:schemeClr val="dk1"/>
              </a:solidFill>
            </a:endParaRPr>
          </a:p>
          <a:p>
            <a:pPr indent="0" lvl="0" marL="0" rtl="0" algn="l">
              <a:spcBef>
                <a:spcPts val="0"/>
              </a:spcBef>
              <a:spcAft>
                <a:spcPts val="0"/>
              </a:spcAft>
              <a:buNone/>
            </a:pPr>
            <a:r>
              <a:t/>
            </a:r>
            <a:endParaRPr sz="5958">
              <a:solidFill>
                <a:schemeClr val="dk1"/>
              </a:solidFill>
            </a:endParaRPr>
          </a:p>
          <a:p>
            <a:pPr indent="0" lvl="0" marL="0" rtl="0" algn="l">
              <a:spcBef>
                <a:spcPts val="0"/>
              </a:spcBef>
              <a:spcAft>
                <a:spcPts val="0"/>
              </a:spcAft>
              <a:buNone/>
            </a:pPr>
            <a:r>
              <a:t/>
            </a:r>
            <a:endParaRPr sz="5298">
              <a:solidFill>
                <a:srgbClr val="434343"/>
              </a:solidFill>
            </a:endParaRPr>
          </a:p>
          <a:p>
            <a:pPr indent="0" lvl="0" marL="0" rtl="0" algn="l">
              <a:spcBef>
                <a:spcPts val="0"/>
              </a:spcBef>
              <a:spcAft>
                <a:spcPts val="0"/>
              </a:spcAft>
              <a:buNone/>
            </a:pPr>
            <a:r>
              <a:rPr lang="en"/>
              <a:t>   </a:t>
            </a:r>
            <a:endParaRPr/>
          </a:p>
        </p:txBody>
      </p:sp>
      <p:sp>
        <p:nvSpPr>
          <p:cNvPr id="94" name="Google Shape;94;ga9b734172e_0_0"/>
          <p:cNvSpPr txBox="1"/>
          <p:nvPr/>
        </p:nvSpPr>
        <p:spPr>
          <a:xfrm>
            <a:off x="26366300" y="-9946575"/>
            <a:ext cx="102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5" name="Google Shape;95;ga9b734172e_0_0"/>
          <p:cNvSpPr txBox="1"/>
          <p:nvPr/>
        </p:nvSpPr>
        <p:spPr>
          <a:xfrm>
            <a:off x="22255225" y="-10461475"/>
            <a:ext cx="15472500" cy="2732400"/>
          </a:xfrm>
          <a:prstGeom prst="rect">
            <a:avLst/>
          </a:prstGeom>
          <a:noFill/>
          <a:ln>
            <a:noFill/>
          </a:ln>
        </p:spPr>
        <p:txBody>
          <a:bodyPr anchorCtr="0" anchor="t" bIns="91425" lIns="91425" spcFirstLastPara="1" rIns="91425" wrap="square" tIns="91425">
            <a:spAutoFit/>
          </a:bodyPr>
          <a:lstStyle/>
          <a:p>
            <a:pPr indent="0" lvl="0" marL="3027194" rtl="0" algn="r">
              <a:spcBef>
                <a:spcPts val="0"/>
              </a:spcBef>
              <a:spcAft>
                <a:spcPts val="0"/>
              </a:spcAft>
              <a:buNone/>
            </a:pPr>
            <a:r>
              <a:rPr b="1" lang="en" sz="8276">
                <a:solidFill>
                  <a:srgbClr val="434343"/>
                </a:solidFill>
              </a:rPr>
              <a:t> Faculty Advisor</a:t>
            </a:r>
            <a:endParaRPr b="1" sz="8276">
              <a:solidFill>
                <a:srgbClr val="434343"/>
              </a:solidFill>
            </a:endParaRPr>
          </a:p>
          <a:p>
            <a:pPr indent="0" lvl="0" marL="3027194" rtl="0" algn="r">
              <a:spcBef>
                <a:spcPts val="0"/>
              </a:spcBef>
              <a:spcAft>
                <a:spcPts val="0"/>
              </a:spcAft>
              <a:buClr>
                <a:schemeClr val="dk1"/>
              </a:buClr>
              <a:buFont typeface="Arial"/>
              <a:buNone/>
            </a:pPr>
            <a:r>
              <a:rPr b="1" lang="en" sz="8276">
                <a:solidFill>
                  <a:srgbClr val="434343"/>
                </a:solidFill>
              </a:rPr>
              <a:t> </a:t>
            </a:r>
            <a:r>
              <a:rPr lang="en" sz="7614">
                <a:solidFill>
                  <a:srgbClr val="434343"/>
                </a:solidFill>
              </a:rPr>
              <a:t>Prof. Duncan M.Walker</a:t>
            </a:r>
            <a:endParaRPr/>
          </a:p>
        </p:txBody>
      </p:sp>
      <p:sp>
        <p:nvSpPr>
          <p:cNvPr id="96" name="Google Shape;96;ga9b734172e_0_0"/>
          <p:cNvSpPr txBox="1"/>
          <p:nvPr/>
        </p:nvSpPr>
        <p:spPr>
          <a:xfrm>
            <a:off x="7251025" y="-6226050"/>
            <a:ext cx="8872200" cy="37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298">
                <a:solidFill>
                  <a:schemeClr val="dk1"/>
                </a:solidFill>
              </a:rPr>
              <a:t>Siqi Fan</a:t>
            </a:r>
            <a:endParaRPr>
              <a:solidFill>
                <a:schemeClr val="dk1"/>
              </a:solidFill>
            </a:endParaRPr>
          </a:p>
          <a:p>
            <a:pPr indent="0" lvl="0" marL="0" rtl="0" algn="l">
              <a:spcBef>
                <a:spcPts val="0"/>
              </a:spcBef>
              <a:spcAft>
                <a:spcPts val="0"/>
              </a:spcAft>
              <a:buNone/>
            </a:pPr>
            <a:r>
              <a:rPr lang="en" sz="5298">
                <a:solidFill>
                  <a:srgbClr val="24292F"/>
                </a:solidFill>
              </a:rPr>
              <a:t>sf26372</a:t>
            </a:r>
            <a:r>
              <a:rPr lang="en" sz="5298">
                <a:solidFill>
                  <a:srgbClr val="24292F"/>
                </a:solidFill>
              </a:rPr>
              <a:t>@tamu.edu</a:t>
            </a:r>
            <a:endParaRPr>
              <a:solidFill>
                <a:schemeClr val="dk1"/>
              </a:solidFill>
            </a:endParaRPr>
          </a:p>
          <a:p>
            <a:pPr indent="0" lvl="0" marL="0" rtl="0" algn="l">
              <a:spcBef>
                <a:spcPts val="0"/>
              </a:spcBef>
              <a:spcAft>
                <a:spcPts val="0"/>
              </a:spcAft>
              <a:buNone/>
            </a:pPr>
            <a:r>
              <a:t/>
            </a:r>
            <a:endParaRPr sz="5958">
              <a:solidFill>
                <a:schemeClr val="dk1"/>
              </a:solidFill>
            </a:endParaRPr>
          </a:p>
          <a:p>
            <a:pPr indent="0" lvl="0" marL="0" rtl="0" algn="l">
              <a:spcBef>
                <a:spcPts val="0"/>
              </a:spcBef>
              <a:spcAft>
                <a:spcPts val="0"/>
              </a:spcAft>
              <a:buNone/>
            </a:pPr>
            <a:r>
              <a:t/>
            </a:r>
            <a:endParaRPr sz="5298">
              <a:solidFill>
                <a:srgbClr val="434343"/>
              </a:solidFill>
            </a:endParaRPr>
          </a:p>
          <a:p>
            <a:pPr indent="0" lvl="0" marL="0" rtl="0" algn="l">
              <a:spcBef>
                <a:spcPts val="0"/>
              </a:spcBef>
              <a:spcAft>
                <a:spcPts val="0"/>
              </a:spcAft>
              <a:buNone/>
            </a:pPr>
            <a:r>
              <a:rPr lang="en"/>
              <a:t>   </a:t>
            </a:r>
            <a:endParaRPr/>
          </a:p>
        </p:txBody>
      </p:sp>
      <p:sp>
        <p:nvSpPr>
          <p:cNvPr id="97" name="Google Shape;97;ga9b734172e_0_0"/>
          <p:cNvSpPr txBox="1"/>
          <p:nvPr/>
        </p:nvSpPr>
        <p:spPr>
          <a:xfrm>
            <a:off x="13716000" y="-6226050"/>
            <a:ext cx="8872200" cy="37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298">
                <a:solidFill>
                  <a:schemeClr val="dk1"/>
                </a:solidFill>
              </a:rPr>
              <a:t>Keqiang Yan</a:t>
            </a:r>
            <a:endParaRPr>
              <a:solidFill>
                <a:schemeClr val="dk1"/>
              </a:solidFill>
            </a:endParaRPr>
          </a:p>
          <a:p>
            <a:pPr indent="0" lvl="0" marL="0" rtl="0" algn="l">
              <a:spcBef>
                <a:spcPts val="0"/>
              </a:spcBef>
              <a:spcAft>
                <a:spcPts val="0"/>
              </a:spcAft>
              <a:buNone/>
            </a:pPr>
            <a:r>
              <a:rPr lang="en" sz="5298">
                <a:solidFill>
                  <a:srgbClr val="24292F"/>
                </a:solidFill>
              </a:rPr>
              <a:t>keqiangyan</a:t>
            </a:r>
            <a:r>
              <a:rPr lang="en" sz="5298">
                <a:solidFill>
                  <a:srgbClr val="24292F"/>
                </a:solidFill>
              </a:rPr>
              <a:t>@tamu.edu</a:t>
            </a:r>
            <a:endParaRPr>
              <a:solidFill>
                <a:schemeClr val="dk1"/>
              </a:solidFill>
            </a:endParaRPr>
          </a:p>
          <a:p>
            <a:pPr indent="0" lvl="0" marL="0" rtl="0" algn="l">
              <a:spcBef>
                <a:spcPts val="0"/>
              </a:spcBef>
              <a:spcAft>
                <a:spcPts val="0"/>
              </a:spcAft>
              <a:buNone/>
            </a:pPr>
            <a:r>
              <a:t/>
            </a:r>
            <a:endParaRPr sz="5958">
              <a:solidFill>
                <a:schemeClr val="dk1"/>
              </a:solidFill>
            </a:endParaRPr>
          </a:p>
          <a:p>
            <a:pPr indent="0" lvl="0" marL="0" rtl="0" algn="l">
              <a:spcBef>
                <a:spcPts val="0"/>
              </a:spcBef>
              <a:spcAft>
                <a:spcPts val="0"/>
              </a:spcAft>
              <a:buNone/>
            </a:pPr>
            <a:r>
              <a:t/>
            </a:r>
            <a:endParaRPr sz="5298">
              <a:solidFill>
                <a:srgbClr val="434343"/>
              </a:solidFill>
            </a:endParaRPr>
          </a:p>
          <a:p>
            <a:pPr indent="0" lvl="0" marL="0" rtl="0" algn="l">
              <a:spcBef>
                <a:spcPts val="0"/>
              </a:spcBef>
              <a:spcAft>
                <a:spcPts val="0"/>
              </a:spcAft>
              <a:buNone/>
            </a:pPr>
            <a:r>
              <a:rPr lang="en"/>
              <a:t>   </a:t>
            </a:r>
            <a:endParaRPr/>
          </a:p>
        </p:txBody>
      </p:sp>
      <p:sp>
        <p:nvSpPr>
          <p:cNvPr id="98" name="Google Shape;98;ga9b734172e_0_0"/>
          <p:cNvSpPr txBox="1"/>
          <p:nvPr/>
        </p:nvSpPr>
        <p:spPr>
          <a:xfrm>
            <a:off x="20886600" y="-6226050"/>
            <a:ext cx="7944600" cy="37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298">
                <a:solidFill>
                  <a:schemeClr val="dk1"/>
                </a:solidFill>
              </a:rPr>
              <a:t>Hanzhou</a:t>
            </a:r>
            <a:r>
              <a:rPr lang="en" sz="5298">
                <a:solidFill>
                  <a:schemeClr val="dk1"/>
                </a:solidFill>
              </a:rPr>
              <a:t> Liu</a:t>
            </a:r>
            <a:endParaRPr>
              <a:solidFill>
                <a:schemeClr val="dk1"/>
              </a:solidFill>
            </a:endParaRPr>
          </a:p>
          <a:p>
            <a:pPr indent="0" lvl="0" marL="0" rtl="0" algn="l">
              <a:spcBef>
                <a:spcPts val="0"/>
              </a:spcBef>
              <a:spcAft>
                <a:spcPts val="0"/>
              </a:spcAft>
              <a:buNone/>
            </a:pPr>
            <a:r>
              <a:rPr lang="en" sz="5298">
                <a:solidFill>
                  <a:srgbClr val="24292F"/>
                </a:solidFill>
              </a:rPr>
              <a:t>hanzhou1996</a:t>
            </a:r>
            <a:r>
              <a:rPr lang="en" sz="5298">
                <a:solidFill>
                  <a:srgbClr val="24292F"/>
                </a:solidFill>
              </a:rPr>
              <a:t>@tamu.edu</a:t>
            </a:r>
            <a:endParaRPr>
              <a:solidFill>
                <a:schemeClr val="dk1"/>
              </a:solidFill>
            </a:endParaRPr>
          </a:p>
          <a:p>
            <a:pPr indent="0" lvl="0" marL="0" rtl="0" algn="l">
              <a:spcBef>
                <a:spcPts val="0"/>
              </a:spcBef>
              <a:spcAft>
                <a:spcPts val="0"/>
              </a:spcAft>
              <a:buNone/>
            </a:pPr>
            <a:r>
              <a:t/>
            </a:r>
            <a:endParaRPr sz="5958">
              <a:solidFill>
                <a:schemeClr val="dk1"/>
              </a:solidFill>
            </a:endParaRPr>
          </a:p>
          <a:p>
            <a:pPr indent="0" lvl="0" marL="0" rtl="0" algn="l">
              <a:spcBef>
                <a:spcPts val="0"/>
              </a:spcBef>
              <a:spcAft>
                <a:spcPts val="0"/>
              </a:spcAft>
              <a:buNone/>
            </a:pPr>
            <a:r>
              <a:t/>
            </a:r>
            <a:endParaRPr sz="5298">
              <a:solidFill>
                <a:srgbClr val="434343"/>
              </a:solidFill>
            </a:endParaRPr>
          </a:p>
          <a:p>
            <a:pPr indent="0" lvl="0" marL="0" rtl="0" algn="l">
              <a:spcBef>
                <a:spcPts val="0"/>
              </a:spcBef>
              <a:spcAft>
                <a:spcPts val="0"/>
              </a:spcAft>
              <a:buNone/>
            </a:pPr>
            <a:r>
              <a:rPr lang="en"/>
              <a:t>   </a:t>
            </a:r>
            <a:endParaRPr/>
          </a:p>
        </p:txBody>
      </p:sp>
      <p:sp>
        <p:nvSpPr>
          <p:cNvPr id="99" name="Google Shape;99;ga9b734172e_0_0"/>
          <p:cNvSpPr txBox="1"/>
          <p:nvPr/>
        </p:nvSpPr>
        <p:spPr>
          <a:xfrm>
            <a:off x="28938925" y="-6226050"/>
            <a:ext cx="7944600" cy="37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298">
                <a:solidFill>
                  <a:schemeClr val="dk1"/>
                </a:solidFill>
              </a:rPr>
              <a:t>Yingying Wang</a:t>
            </a:r>
            <a:endParaRPr>
              <a:solidFill>
                <a:schemeClr val="dk1"/>
              </a:solidFill>
            </a:endParaRPr>
          </a:p>
          <a:p>
            <a:pPr indent="0" lvl="0" marL="0" rtl="0" algn="l">
              <a:spcBef>
                <a:spcPts val="0"/>
              </a:spcBef>
              <a:spcAft>
                <a:spcPts val="0"/>
              </a:spcAft>
              <a:buNone/>
            </a:pPr>
            <a:r>
              <a:rPr lang="en" sz="5298">
                <a:solidFill>
                  <a:srgbClr val="24292F"/>
                </a:solidFill>
              </a:rPr>
              <a:t>wyytamu</a:t>
            </a:r>
            <a:r>
              <a:rPr lang="en" sz="5298">
                <a:solidFill>
                  <a:srgbClr val="24292F"/>
                </a:solidFill>
              </a:rPr>
              <a:t>@tamu.edu</a:t>
            </a:r>
            <a:endParaRPr>
              <a:solidFill>
                <a:schemeClr val="dk1"/>
              </a:solidFill>
            </a:endParaRPr>
          </a:p>
          <a:p>
            <a:pPr indent="0" lvl="0" marL="0" rtl="0" algn="l">
              <a:spcBef>
                <a:spcPts val="0"/>
              </a:spcBef>
              <a:spcAft>
                <a:spcPts val="0"/>
              </a:spcAft>
              <a:buNone/>
            </a:pPr>
            <a:r>
              <a:t/>
            </a:r>
            <a:endParaRPr sz="5958">
              <a:solidFill>
                <a:schemeClr val="dk1"/>
              </a:solidFill>
            </a:endParaRPr>
          </a:p>
          <a:p>
            <a:pPr indent="0" lvl="0" marL="0" rtl="0" algn="l">
              <a:spcBef>
                <a:spcPts val="0"/>
              </a:spcBef>
              <a:spcAft>
                <a:spcPts val="0"/>
              </a:spcAft>
              <a:buNone/>
            </a:pPr>
            <a:r>
              <a:t/>
            </a:r>
            <a:endParaRPr sz="5298">
              <a:solidFill>
                <a:srgbClr val="434343"/>
              </a:solidFill>
            </a:endParaRPr>
          </a:p>
          <a:p>
            <a:pPr indent="0" lvl="0" marL="0" rtl="0" algn="l">
              <a:spcBef>
                <a:spcPts val="0"/>
              </a:spcBef>
              <a:spcAft>
                <a:spcPts val="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Miguel Razo</dc:creator>
</cp:coreProperties>
</file>