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673-BC4E-FD4D-9B58-C85C30B2B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7021-BDA1-5947-B133-274C356A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3FE8-415A-BC48-8DA3-BD143AA2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BECB-B326-E949-B80D-56C2618B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E050-9742-CB49-8BB8-6548BD2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8E2-5FBD-CB49-BC6B-F965408B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9114-8D30-7F46-A66C-81B27DB72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0185-F5A9-5048-A6B0-084FBE28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A690-F168-EB4F-AE59-45D21D5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C879-7469-1145-80EA-E3F030C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96E0E-9444-8B4E-9223-973A502EA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779D1-F4B0-D342-BDFF-06FE2C0AF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D95B-6FAA-5B44-B489-3B94891E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64A5-D220-8B4C-B658-EAB233C3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90EC-B64D-5144-99B6-14C0029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03D6-0FDB-6B40-A94A-6FDD03F7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365B-D995-8144-9E54-6096D71F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9905-7B3B-7742-A7B5-7F964DF8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3A71-F3DC-804E-9E57-C60FD73F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00EE-159A-BB40-8FBC-5765D41E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7F7-A4BB-0942-B1AE-68974662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BCF5-1269-1B4D-9084-57E44866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D4C6-F77B-D34D-9E6D-6B4D3F4E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BACB-DB2F-494D-A0EF-7C452F0F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CCA3-4A77-C847-8032-17EDA83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0DB-C125-B745-9A78-810235CB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B8C1-DACD-5447-8EC6-12567C9D9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9D538-161A-0246-BEED-FF1BA0B35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4B1E-15F6-334D-906D-5C5CF4E5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2EA1-35FF-594A-A820-04023D12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F0D2-5174-EC48-9D88-7514627E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8FF2-77BA-CC49-91BB-F5490E32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3D1A3-A980-9846-9B25-EF22A38F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5C32-4D07-B742-A700-6F721A0C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B8A6C-A64A-E347-838E-462C4681B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51D9B-13D7-094C-B7C6-19C927F04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A5BE-7D67-BD47-B988-43F98EFD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EA64E-35D9-1240-9561-7225E5A0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4D52C-2819-4C42-95D0-F7EA1F92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B705-9959-FA49-A393-D8683ADD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1C97E-B67A-AD4B-9BFB-DFF6E55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306C0-E0CF-7D42-9CD8-E861C2C9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8D50-1D32-0544-88F0-EA7161F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F80C2-DE47-8A4E-A2BA-DF9A79A2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1D38D-C58D-B74E-96D2-641C35E9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98F7-DD29-0549-AA73-5D0630A9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8AE-2ACA-2F4C-9DA8-ABA14F4E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87C3-8BA1-DA49-AD19-C0CEE42D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4E97-E548-7345-8385-963CF5044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8177-75E1-694F-806B-17C5296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CA04-7128-0944-A639-FA6DF2E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3BAB4-86C7-F443-A7F2-4A4FCE9B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CD5-7E8C-3B47-8C1E-8DA17DBE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FA4CD-D494-E543-8799-9CF817CD4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C655C-8763-504E-B24C-462B3CF1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A681C-247F-0F44-ADD4-A0F315F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AFC6-8314-054D-B700-9A2FAAE3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A21C-4A6A-BB48-B1E1-5251FD1A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5F9E8-A5CD-F247-AF9E-B6B4BF58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23BBE-F0DA-B740-8516-BD0ACDC1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4D48-5E6D-7041-9002-EF76A634F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7B56-311B-AB4D-AC9D-E24B13EFF79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70FD-041C-FB42-9F9E-D1201A3C2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C31F-34E5-EE4E-9072-84D91B0B6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849F-BAB0-EE4C-AD8D-A983C9E0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34FF-3345-CE4D-83A3-361E2DB8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4880-6FA7-2745-A273-6A536BC9E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8EBE-8C6B-124B-B319-8C4A3CB4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E0F4-82BF-2E48-9096-116482D4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day or month is most suitable for selling historic houses in high price areas</a:t>
            </a:r>
          </a:p>
          <a:p>
            <a:pPr>
              <a:buFontTx/>
              <a:buChar char="-"/>
            </a:pPr>
            <a:r>
              <a:rPr lang="en-US" dirty="0"/>
              <a:t>Hyp1:</a:t>
            </a:r>
          </a:p>
          <a:p>
            <a:pPr lvl="1">
              <a:buFontTx/>
              <a:buChar char="-"/>
            </a:pPr>
            <a:r>
              <a:rPr lang="en-US" dirty="0"/>
              <a:t>specific days in the week and months in the year the price is higher than average </a:t>
            </a:r>
          </a:p>
          <a:p>
            <a:pPr>
              <a:buFontTx/>
              <a:buChar char="-"/>
            </a:pPr>
            <a:r>
              <a:rPr lang="en-US" dirty="0"/>
              <a:t>Hyp2:</a:t>
            </a:r>
          </a:p>
          <a:p>
            <a:pPr lvl="1">
              <a:buFontTx/>
              <a:buChar char="-"/>
            </a:pPr>
            <a:r>
              <a:rPr lang="en-US" dirty="0"/>
              <a:t>renovation increases the price significantly </a:t>
            </a:r>
          </a:p>
          <a:p>
            <a:pPr>
              <a:buFontTx/>
              <a:buChar char="-"/>
            </a:pPr>
            <a:r>
              <a:rPr lang="en-US" dirty="0"/>
              <a:t>Hyp3:</a:t>
            </a:r>
          </a:p>
          <a:p>
            <a:pPr lvl="1">
              <a:buFontTx/>
              <a:buChar char="-"/>
            </a:pPr>
            <a:r>
              <a:rPr lang="en-US" dirty="0"/>
              <a:t>it is not profitable to invest in historic buildings </a:t>
            </a:r>
          </a:p>
        </p:txBody>
      </p:sp>
    </p:spTree>
    <p:extLst>
      <p:ext uri="{BB962C8B-B14F-4D97-AF65-F5344CB8AC3E}">
        <p14:creationId xmlns:p14="http://schemas.microsoft.com/office/powerpoint/2010/main" val="1617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40C3-527D-7043-934D-C49D1AEB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99DF-7174-E74A-BE1B-7FEC089C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Wey</dc:creator>
  <cp:lastModifiedBy>Anna Wey</cp:lastModifiedBy>
  <cp:revision>1</cp:revision>
  <dcterms:created xsi:type="dcterms:W3CDTF">2023-05-11T15:37:55Z</dcterms:created>
  <dcterms:modified xsi:type="dcterms:W3CDTF">2023-05-11T20:41:43Z</dcterms:modified>
</cp:coreProperties>
</file>