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2" r:id="rId3"/>
    <p:sldId id="263"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3/27/2016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3/library/functions.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9977" y="796834"/>
            <a:ext cx="9797143" cy="5355312"/>
          </a:xfrm>
          <a:prstGeom prst="rect">
            <a:avLst/>
          </a:prstGeom>
          <a:noFill/>
        </p:spPr>
        <p:txBody>
          <a:bodyPr wrap="square" rtlCol="0">
            <a:spAutoFit/>
          </a:bodyPr>
          <a:lstStyle/>
          <a:p>
            <a:pPr algn="ctr"/>
            <a:r>
              <a:rPr lang="en-US" sz="4000" dirty="0"/>
              <a:t>PYTHON</a:t>
            </a:r>
          </a:p>
          <a:p>
            <a:pPr algn="ctr"/>
            <a:endParaRPr lang="en-US" sz="4000" dirty="0"/>
          </a:p>
          <a:p>
            <a:pPr marL="457200" indent="-457200">
              <a:buFont typeface="Arial" panose="020B0604020202020204" pitchFamily="34" charset="0"/>
              <a:buChar char="•"/>
            </a:pPr>
            <a:r>
              <a:rPr lang="en-US" sz="2800" dirty="0"/>
              <a:t>History and Overview of Python</a:t>
            </a:r>
          </a:p>
          <a:p>
            <a:endParaRPr lang="en-US" sz="2800" dirty="0"/>
          </a:p>
          <a:p>
            <a:pPr marL="457200" indent="-457200">
              <a:buFont typeface="Arial" panose="020B0604020202020204" pitchFamily="34" charset="0"/>
              <a:buChar char="•"/>
            </a:pPr>
            <a:r>
              <a:rPr lang="en-US" sz="2800" dirty="0"/>
              <a:t>Basic’s of Python</a:t>
            </a:r>
          </a:p>
          <a:p>
            <a:endParaRPr lang="en-US" sz="2800" dirty="0"/>
          </a:p>
          <a:p>
            <a:pPr marL="457200" indent="-457200">
              <a:buFont typeface="Arial" panose="020B0604020202020204" pitchFamily="34" charset="0"/>
              <a:buChar char="•"/>
            </a:pPr>
            <a:r>
              <a:rPr lang="en-US" sz="2800" dirty="0"/>
              <a:t>Command Line Programs</a:t>
            </a:r>
          </a:p>
          <a:p>
            <a:endParaRPr lang="en-US" sz="2800" dirty="0"/>
          </a:p>
          <a:p>
            <a:pPr marL="457200" indent="-457200">
              <a:buFont typeface="Arial" panose="020B0604020202020204" pitchFamily="34" charset="0"/>
              <a:buChar char="•"/>
            </a:pPr>
            <a:r>
              <a:rPr lang="en-US" sz="2800" dirty="0"/>
              <a:t>Errors and Exceptions</a:t>
            </a:r>
          </a:p>
          <a:p>
            <a:endParaRPr lang="en-US" sz="2800" dirty="0"/>
          </a:p>
          <a:p>
            <a:pPr marL="342900" indent="-342900" algn="ctr">
              <a:buFont typeface="Arial" panose="020B0604020202020204" pitchFamily="34" charset="0"/>
              <a:buChar char="•"/>
            </a:pPr>
            <a:endParaRPr lang="en-US" sz="2000" dirty="0"/>
          </a:p>
          <a:p>
            <a:endParaRPr lang="en-US" dirty="0"/>
          </a:p>
        </p:txBody>
      </p:sp>
    </p:spTree>
    <p:extLst>
      <p:ext uri="{BB962C8B-B14F-4D97-AF65-F5344CB8AC3E}">
        <p14:creationId xmlns:p14="http://schemas.microsoft.com/office/powerpoint/2010/main" val="80360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4730" y="1364974"/>
            <a:ext cx="10508974" cy="5078313"/>
          </a:xfrm>
          <a:prstGeom prst="rect">
            <a:avLst/>
          </a:prstGeom>
          <a:noFill/>
        </p:spPr>
        <p:txBody>
          <a:bodyPr wrap="square" rtlCol="0">
            <a:spAutoFit/>
          </a:bodyPr>
          <a:lstStyle/>
          <a:p>
            <a:pPr marL="285750" indent="-285750">
              <a:buFont typeface="Arial" panose="020B0604020202020204" pitchFamily="34" charset="0"/>
              <a:buChar char="•"/>
            </a:pPr>
            <a:r>
              <a:rPr lang="en-US" dirty="0"/>
              <a:t>Python is a high-level, interpreted, interactive and object-oriented scripting language.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was developed by Guido van Rossum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Blocks of code are denoted by line indentation, which is rigidly enforced.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Accept Input in python.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declaration for python variables happens automatically when you assign a value to a variable.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has five standard data types −</a:t>
            </a:r>
          </a:p>
          <a:p>
            <a:pPr marL="285750" indent="-285750">
              <a:buFont typeface="Wingdings" panose="05000000000000000000" pitchFamily="2" charset="2"/>
              <a:buChar char="Ø"/>
            </a:pPr>
            <a:r>
              <a:rPr lang="en-US" dirty="0"/>
              <a:t>Numbers</a:t>
            </a:r>
          </a:p>
          <a:p>
            <a:pPr marL="285750" indent="-285750">
              <a:buFont typeface="Wingdings" panose="05000000000000000000" pitchFamily="2" charset="2"/>
              <a:buChar char="Ø"/>
            </a:pPr>
            <a:r>
              <a:rPr lang="en-US" dirty="0"/>
              <a:t>String</a:t>
            </a:r>
          </a:p>
          <a:p>
            <a:pPr marL="285750" indent="-285750">
              <a:buFont typeface="Wingdings" panose="05000000000000000000" pitchFamily="2" charset="2"/>
              <a:buChar char="Ø"/>
            </a:pPr>
            <a:r>
              <a:rPr lang="en-US" dirty="0"/>
              <a:t>List</a:t>
            </a:r>
          </a:p>
          <a:p>
            <a:pPr marL="285750" indent="-285750">
              <a:buFont typeface="Wingdings" panose="05000000000000000000" pitchFamily="2" charset="2"/>
              <a:buChar char="Ø"/>
            </a:pPr>
            <a:r>
              <a:rPr lang="en-US" dirty="0"/>
              <a:t>Tuple</a:t>
            </a:r>
          </a:p>
          <a:p>
            <a:pPr marL="285750" indent="-285750">
              <a:buFont typeface="Wingdings" panose="05000000000000000000" pitchFamily="2" charset="2"/>
              <a:buChar char="Ø"/>
            </a:pPr>
            <a:r>
              <a:rPr lang="en-US" dirty="0"/>
              <a:t>Dictionary</a:t>
            </a:r>
          </a:p>
          <a:p>
            <a:endParaRPr lang="en-US" dirty="0"/>
          </a:p>
        </p:txBody>
      </p:sp>
    </p:spTree>
    <p:extLst>
      <p:ext uri="{BB962C8B-B14F-4D97-AF65-F5344CB8AC3E}">
        <p14:creationId xmlns:p14="http://schemas.microsoft.com/office/powerpoint/2010/main" val="39204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1965" y="1099930"/>
            <a:ext cx="10349948" cy="3416320"/>
          </a:xfrm>
          <a:prstGeom prst="rect">
            <a:avLst/>
          </a:prstGeom>
          <a:noFill/>
        </p:spPr>
        <p:txBody>
          <a:bodyPr wrap="square" rtlCol="0">
            <a:spAutoFit/>
          </a:bodyPr>
          <a:lstStyle/>
          <a:p>
            <a:r>
              <a:rPr lang="en-US" dirty="0"/>
              <a:t>A function is a block of organized, reusable code that is used to perform a single, related action.</a:t>
            </a:r>
          </a:p>
          <a:p>
            <a:endParaRPr lang="en-US" dirty="0"/>
          </a:p>
          <a:p>
            <a:r>
              <a:rPr lang="en-US" dirty="0"/>
              <a:t>The basic I/O functions available in Python.</a:t>
            </a:r>
          </a:p>
          <a:p>
            <a:endParaRPr lang="en-US" dirty="0"/>
          </a:p>
          <a:p>
            <a:r>
              <a:rPr lang="en-US" dirty="0"/>
              <a:t>Python provides basic functions and methods necessary to manipulate files by default. </a:t>
            </a:r>
          </a:p>
          <a:p>
            <a:endParaRPr lang="en-US" dirty="0"/>
          </a:p>
          <a:p>
            <a:endParaRPr lang="en-US" dirty="0"/>
          </a:p>
          <a:p>
            <a:r>
              <a:rPr lang="en-US" dirty="0"/>
              <a:t>You can check out the library functions here- </a:t>
            </a:r>
            <a:r>
              <a:rPr lang="en-US" dirty="0">
                <a:hlinkClick r:id="rId2"/>
              </a:rPr>
              <a:t>https://docs.python.org/3.3/library/functions.html</a:t>
            </a:r>
            <a:endParaRPr lang="en-US" dirty="0"/>
          </a:p>
          <a:p>
            <a:endParaRPr lang="en-US" dirty="0"/>
          </a:p>
          <a:p>
            <a:endParaRPr lang="en-US" dirty="0"/>
          </a:p>
        </p:txBody>
      </p:sp>
    </p:spTree>
    <p:extLst>
      <p:ext uri="{BB962C8B-B14F-4D97-AF65-F5344CB8AC3E}">
        <p14:creationId xmlns:p14="http://schemas.microsoft.com/office/powerpoint/2010/main" val="256888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634" y="600891"/>
            <a:ext cx="11678195" cy="5201424"/>
          </a:xfrm>
          <a:prstGeom prst="rect">
            <a:avLst/>
          </a:prstGeom>
          <a:noFill/>
        </p:spPr>
        <p:txBody>
          <a:bodyPr wrap="square" rtlCol="0">
            <a:spAutoFit/>
          </a:bodyPr>
          <a:lstStyle/>
          <a:p>
            <a:pPr algn="ctr"/>
            <a:r>
              <a:rPr lang="en-US" sz="4000" dirty="0"/>
              <a:t>Command Line Programs</a:t>
            </a:r>
          </a:p>
          <a:p>
            <a:pPr algn="ctr"/>
            <a:endParaRPr lang="en-US" sz="4000" dirty="0"/>
          </a:p>
          <a:p>
            <a:endParaRPr lang="en-US" dirty="0"/>
          </a:p>
          <a:p>
            <a:pPr marL="285750" indent="-285750" algn="just">
              <a:buFont typeface="Arial" panose="020B0604020202020204" pitchFamily="34" charset="0"/>
              <a:buChar char="•"/>
            </a:pPr>
            <a:r>
              <a:rPr lang="en-US" dirty="0"/>
              <a:t>In this lesson we will be typing commands in a shell terminal window such as bash rather then the python interpreter.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a:t>
            </a:r>
            <a:r>
              <a:rPr lang="en-US" dirty="0" err="1"/>
              <a:t>IPython</a:t>
            </a:r>
            <a:r>
              <a:rPr lang="en-US" dirty="0"/>
              <a:t> Notebook and other interactive tools are great for prototyping code and exploring data, but sometimes we will want to use our program in a pipeline or run it in a shell script to process a much larger data.</a:t>
            </a:r>
          </a:p>
          <a:p>
            <a:pPr algn="just"/>
            <a:endParaRPr lang="en-US" dirty="0"/>
          </a:p>
          <a:p>
            <a:pPr marL="285750" indent="-285750" algn="just">
              <a:buFont typeface="Arial" panose="020B0604020202020204" pitchFamily="34" charset="0"/>
              <a:buChar char="•"/>
            </a:pPr>
            <a:r>
              <a:rPr lang="en-US" dirty="0"/>
              <a:t>So to be able to do that we need to make our programs work like other Unix command-line tools.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We need to handle how to get the command line arguments in a program and how to get the standard input.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85391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9897" y="613954"/>
            <a:ext cx="11038113" cy="5816977"/>
          </a:xfrm>
          <a:prstGeom prst="rect">
            <a:avLst/>
          </a:prstGeom>
          <a:noFill/>
        </p:spPr>
        <p:txBody>
          <a:bodyPr wrap="square" rtlCol="0">
            <a:spAutoFit/>
          </a:bodyPr>
          <a:lstStyle/>
          <a:p>
            <a:pPr algn="ctr"/>
            <a:r>
              <a:rPr lang="en-US" sz="4000" dirty="0"/>
              <a:t>Errors and Exceptions</a:t>
            </a:r>
          </a:p>
          <a:p>
            <a:pPr algn="ctr"/>
            <a:endParaRPr lang="en-US" sz="4000" dirty="0"/>
          </a:p>
          <a:p>
            <a:pPr marL="285750" indent="-285750">
              <a:buFont typeface="Arial" panose="020B0604020202020204" pitchFamily="34" charset="0"/>
              <a:buChar char="•"/>
            </a:pPr>
            <a:r>
              <a:rPr lang="en-US" dirty="0"/>
              <a:t>We all encounter errors while programming. Errors and exceptions can be frustrating at times.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errors in python have a specific form which is known as </a:t>
            </a:r>
            <a:r>
              <a:rPr lang="en-US" dirty="0" err="1"/>
              <a:t>traceback</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dirty="0" err="1"/>
              <a:t>traceback</a:t>
            </a:r>
            <a:r>
              <a:rPr lang="en-US" dirty="0"/>
              <a:t> will show you the levels of an error. The first level is the function call and the second or the last level is the place where the error has actually occurred.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the </a:t>
            </a:r>
            <a:r>
              <a:rPr lang="en-US" dirty="0" err="1"/>
              <a:t>traceback</a:t>
            </a:r>
            <a:r>
              <a:rPr lang="en-US" dirty="0"/>
              <a:t> can go multiple levels so just refer to the last level for actual error.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we do not know the error properly it is essential to read the </a:t>
            </a:r>
            <a:r>
              <a:rPr lang="en-US" dirty="0" err="1"/>
              <a:t>traceback</a:t>
            </a:r>
            <a:r>
              <a:rPr lang="en-US" dirty="0"/>
              <a:t> properly.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official documentation of the errors encountered. </a:t>
            </a:r>
            <a:r>
              <a:rPr lang="en-US" dirty="0">
                <a:hlinkClick r:id="rId2"/>
              </a:rPr>
              <a:t>https://docs.python.org/3/library/exceptions.html</a:t>
            </a:r>
            <a:endParaRPr lang="en-US" dirty="0"/>
          </a:p>
          <a:p>
            <a:r>
              <a:rPr lang="en-US" dirty="0"/>
              <a:t> </a:t>
            </a:r>
          </a:p>
          <a:p>
            <a:pPr algn="ctr"/>
            <a:endParaRPr lang="en-US" sz="4000" dirty="0"/>
          </a:p>
        </p:txBody>
      </p:sp>
    </p:spTree>
    <p:extLst>
      <p:ext uri="{BB962C8B-B14F-4D97-AF65-F5344CB8AC3E}">
        <p14:creationId xmlns:p14="http://schemas.microsoft.com/office/powerpoint/2010/main" val="171770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2884" y="626828"/>
            <a:ext cx="9966960" cy="5478423"/>
          </a:xfrm>
          <a:prstGeom prst="rect">
            <a:avLst/>
          </a:prstGeom>
          <a:noFill/>
        </p:spPr>
        <p:txBody>
          <a:bodyPr wrap="square" rtlCol="0">
            <a:spAutoFit/>
          </a:bodyPr>
          <a:lstStyle/>
          <a:p>
            <a:endParaRPr lang="en-US" sz="2800" dirty="0"/>
          </a:p>
          <a:p>
            <a:r>
              <a:rPr lang="en-US" sz="2800" dirty="0"/>
              <a:t>Types of Errors-</a:t>
            </a:r>
          </a:p>
          <a:p>
            <a:endParaRPr lang="en-US" sz="2800" dirty="0"/>
          </a:p>
          <a:p>
            <a:pPr marL="285750" indent="-285750">
              <a:buFont typeface="Arial" panose="020B0604020202020204" pitchFamily="34" charset="0"/>
              <a:buChar char="•"/>
            </a:pPr>
            <a:r>
              <a:rPr lang="en-US" sz="2000" dirty="0"/>
              <a:t>Syntax Errors</a:t>
            </a:r>
          </a:p>
          <a:p>
            <a:pPr marL="285750" indent="-285750">
              <a:buFont typeface="Arial" panose="020B0604020202020204" pitchFamily="34" charset="0"/>
              <a:buChar char="•"/>
            </a:pPr>
            <a:r>
              <a:rPr lang="en-US" sz="2000" dirty="0"/>
              <a:t>Variable Name Errors</a:t>
            </a:r>
          </a:p>
          <a:p>
            <a:pPr marL="285750" indent="-285750">
              <a:buFont typeface="Arial" panose="020B0604020202020204" pitchFamily="34" charset="0"/>
              <a:buChar char="•"/>
            </a:pPr>
            <a:r>
              <a:rPr lang="en-US" sz="2000" dirty="0"/>
              <a:t>Item Errors</a:t>
            </a:r>
          </a:p>
          <a:p>
            <a:pPr marL="285750" indent="-285750">
              <a:buFont typeface="Arial" panose="020B0604020202020204" pitchFamily="34" charset="0"/>
              <a:buChar char="•"/>
            </a:pPr>
            <a:r>
              <a:rPr lang="en-US" sz="2000" dirty="0"/>
              <a:t>File Errors</a:t>
            </a:r>
          </a:p>
          <a:p>
            <a:pPr marL="285750" indent="-285750">
              <a:buFont typeface="Arial" panose="020B0604020202020204" pitchFamily="34" charset="0"/>
              <a:buChar char="•"/>
            </a:pPr>
            <a:endParaRPr lang="en-US" dirty="0"/>
          </a:p>
          <a:p>
            <a:endParaRPr lang="en-US" dirty="0"/>
          </a:p>
          <a:p>
            <a:r>
              <a:rPr lang="en-US" sz="2400" dirty="0"/>
              <a:t>Assertions-</a:t>
            </a:r>
          </a:p>
          <a:p>
            <a:endParaRPr lang="en-US" dirty="0"/>
          </a:p>
          <a:p>
            <a:pPr marL="285750" indent="-285750">
              <a:buFont typeface="Arial" panose="020B0604020202020204" pitchFamily="34" charset="0"/>
              <a:buChar char="•"/>
            </a:pPr>
            <a:r>
              <a:rPr lang="en-US" dirty="0"/>
              <a:t>An assertion is a sanity-check that you can turn on or turn off when you are done with your testing of the program.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expression is tested, and if the result comes up false, an exception is raised.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Assertions are carried out by the assert statement.</a:t>
            </a:r>
          </a:p>
        </p:txBody>
      </p:sp>
    </p:spTree>
    <p:extLst>
      <p:ext uri="{BB962C8B-B14F-4D97-AF65-F5344CB8AC3E}">
        <p14:creationId xmlns:p14="http://schemas.microsoft.com/office/powerpoint/2010/main" val="145666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5722" y="2862470"/>
            <a:ext cx="7394713" cy="707886"/>
          </a:xfrm>
          <a:prstGeom prst="rect">
            <a:avLst/>
          </a:prstGeom>
          <a:noFill/>
        </p:spPr>
        <p:txBody>
          <a:bodyPr wrap="square" rtlCol="0">
            <a:spAutoFit/>
          </a:bodyPr>
          <a:lstStyle/>
          <a:p>
            <a:pPr algn="ctr"/>
            <a:r>
              <a:rPr lang="en-US" sz="4000" dirty="0"/>
              <a:t>Thank You</a:t>
            </a:r>
          </a:p>
        </p:txBody>
      </p:sp>
    </p:spTree>
    <p:extLst>
      <p:ext uri="{BB962C8B-B14F-4D97-AF65-F5344CB8AC3E}">
        <p14:creationId xmlns:p14="http://schemas.microsoft.com/office/powerpoint/2010/main" val="14347351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424</TotalTime>
  <Words>349</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Devendra Umbrajkar</dc:creator>
  <cp:lastModifiedBy>Devendra Umbrajkar</cp:lastModifiedBy>
  <cp:revision>16</cp:revision>
  <dcterms:created xsi:type="dcterms:W3CDTF">2016-03-22T14:10:08Z</dcterms:created>
  <dcterms:modified xsi:type="dcterms:W3CDTF">2016-03-27T12:10:46Z</dcterms:modified>
</cp:coreProperties>
</file>