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56" r:id="rId6"/>
    <p:sldId id="260" r:id="rId7"/>
    <p:sldId id="259" r:id="rId8"/>
    <p:sldId id="261" r:id="rId9"/>
    <p:sldId id="262" r:id="rId10"/>
    <p:sldId id="263" r:id="rId11"/>
    <p:sldId id="25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0AAF-12EB-4DF4-9AFE-E03E2F6CCD9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49BF-610F-4657-AC96-9DE40444586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7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main features of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C49BF-610F-4657-AC96-9DE4044458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7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map or classification for regions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C49BF-610F-4657-AC96-9DE4044458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7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BFB8E-08F9-CB80-0383-ED522285A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F5D1D-380D-B055-5E15-A774866D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249E5-B71A-4556-FE8A-D079E17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D0A9D4-6C3B-0DDE-3C71-1535A75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ED10-2E3B-BA07-AF44-1BE09D5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6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C77CC-DFBC-A802-5B8D-A899C67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907700-9576-9D7D-78AF-1F2A20BE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F7FB9-8851-B96D-45F4-6DAC272F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F4D7F-60A2-D7C6-10BD-4FF6363F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9393C-0A00-B0DA-10AB-F1B9C4D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0B6529-1DEE-5BC3-45A0-F35A6329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9007B2-810E-CD1B-0272-A010C9BD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B4361-EBF0-81F2-6C29-6F3D18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C68A4-B0FA-D689-EECF-64E26A2C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450FF-8E74-D4F4-EDC5-85D4F63D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86884-3714-E350-5F51-DF65AA5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FFE0D-F92A-7169-842E-297461F9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9F6A7-8DAC-35C6-13A5-96BF26E5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1C4A-EBFD-D563-247D-1322A55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6424E-F286-B76B-48F3-4D30B3F0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173F1-CBA7-265E-EE0E-DF3064A9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96377-A1E5-C746-7A91-20368A89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DB3A0-AB0E-7867-9D0E-F824F0F3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272BA-AAF2-E69F-77AF-F5C97A2F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C20F9-C3C5-04B5-B2E9-E0EA1BD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17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5694E-D2D8-41DD-0105-F4CBBA5D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50B9B-7BB2-A01E-C225-7935D1008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D2E350-DE8D-8F6B-62ED-43BBAFDBD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B6602-217B-E7A8-147B-FB0E56A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80CD3-F7A0-F2AB-C6AF-A0BCDB1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4BC155-CB7B-4CD2-DA2E-01BE762A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8FF62-A24C-732F-3A9A-D4FDD6B9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9D787-1089-C99C-726D-AFF88615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5F6DD2-9523-6F37-8E94-B0C5C750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7C63D7-64E0-5FB4-18FD-8A4739FA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2C846F-79DD-68DA-A058-0FA2A944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88BB52-9C0F-D4BC-FD26-4B86496C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8FAD58-5134-C348-0287-86EAB14A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11C2C2-B713-B82D-6E50-9810E5AC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DE38A-31DC-8117-281F-31750B95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C1CBF6-149D-DEF6-DED1-76C3A92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AA08D-DE62-CC60-2C1C-4442D0A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509FA-5829-A9B9-95F7-C0255197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2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0EA85F-1004-9BF1-3122-E0500849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98078-F6CE-56DE-A4FA-E773CB1F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01E4E-BE5B-9A42-6D3B-ABDBE45F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5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EC405-1ABC-39BB-10A1-7074AD8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A06F7-78C1-5287-047F-3D0C82CA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230568-6740-D1A6-77FE-37DD7679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EDF74-F06C-1316-6E7F-44FB69EC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1F868B-E52A-F48C-6424-5F49E11F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7C4347-62CD-62A1-350D-B52FFA7A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5E723-28F8-6A51-A18D-F3845B6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E04CD4-79C8-3D68-7696-1C3CA7B2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7E61A-385E-47C6-374B-DEAB9E79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79F17E-F95E-C165-90D0-DFF16D27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0253B-10AF-2786-8E75-AF26874B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ABD2D-7D9A-AF26-1E5B-0F422BD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D917F0-02FE-1F2B-A3A0-B69BE19F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49395-5899-0545-B744-AC8D8C23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56A4D-7FDB-3EAD-3191-4E3A4441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DF8A-784C-4E0B-A04C-B7A6594486C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DEFC3-E1AA-C2C7-7464-9A97C143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ACE108-AB67-CE0E-E5AF-558F8E53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8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tum.ub.tum.de/1542813" TargetMode="External"/><Relationship Id="rId13" Type="http://schemas.openxmlformats.org/officeDocument/2006/relationships/hyperlink" Target="https://twitter.com/SarahNEmerson" TargetMode="External"/><Relationship Id="rId3" Type="http://schemas.openxmlformats.org/officeDocument/2006/relationships/hyperlink" Target="https://www.zeit.de/news/2022-11/15/radfahrer-bei-unfall-mit-lkw-getoetet?utm_referrer=https%3A%2F%2Fwww.google.com%2F" TargetMode="External"/><Relationship Id="rId7" Type="http://schemas.openxmlformats.org/officeDocument/2006/relationships/hyperlink" Target="https://www.munichways.de/" TargetMode="External"/><Relationship Id="rId12" Type="http://schemas.openxmlformats.org/officeDocument/2006/relationships/hyperlink" Target="https://www.subpng.com/png-eenpe7/download.html#google_vignette" TargetMode="External"/><Relationship Id="rId2" Type="http://schemas.openxmlformats.org/officeDocument/2006/relationships/hyperlink" Target="https://showyourstripes.info/b/europe/germany/al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hwaebische.de/landkreis/landkreis-sigmaringen/sigmaringen_artikel,-zusteller-unserer-zeitung-schwebt-nach-sturz-in-lebensgefahr-_arid,11577010.html" TargetMode="External"/><Relationship Id="rId11" Type="http://schemas.openxmlformats.org/officeDocument/2006/relationships/hyperlink" Target="https://www.pngfind.com/freepng/angel-halo-png/" TargetMode="External"/><Relationship Id="rId5" Type="http://schemas.openxmlformats.org/officeDocument/2006/relationships/hyperlink" Target="https://uecker-randow.info/2022/11/12/fahrradunfall-in-torgelow-57-jaehrige-schwer-verletzt/" TargetMode="External"/><Relationship Id="rId10" Type="http://schemas.openxmlformats.org/officeDocument/2006/relationships/hyperlink" Target="https://www.clipartmax.com/middle/m2i8m2K9N4Z5A0A0_halo-clipart-hd-angel-guardian-angel-tattoo/" TargetMode="External"/><Relationship Id="rId4" Type="http://schemas.openxmlformats.org/officeDocument/2006/relationships/hyperlink" Target="https://www.radiochemnitz.de/beitrag/schwerer-fahrradunfall-auf-der-zwickauer-strasse-747119/" TargetMode="External"/><Relationship Id="rId9" Type="http://schemas.openxmlformats.org/officeDocument/2006/relationships/hyperlink" Target="https://www.freepik.com/free-vector/animal-avatars_766618.htm#query=avatar&amp;position=24&amp;from_view=keyword" TargetMode="Externa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8FFF73-B3E7-CE9F-A465-74272EB4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719E-EE4B-A166-DBDB-2B5C6C07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Fix open street map issues by bike instead of using your car!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57D3D3-4F8E-C92B-280D-D69D675F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2914"/>
            <a:ext cx="5467876" cy="25585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EC16E3-1269-EC27-D4E3-CF2546BF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26" y="3509963"/>
            <a:ext cx="4435212" cy="30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Elektronik, verschieden enthält.&#10;&#10;Automatisch generierte Beschreibung">
            <a:extLst>
              <a:ext uri="{FF2B5EF4-FFF2-40B4-BE49-F238E27FC236}">
                <a16:creationId xmlns:a16="http://schemas.microsoft.com/office/drawing/2014/main" id="{39290A9C-E6AD-29A2-46FA-3F621BE99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3078245" y="362070"/>
            <a:ext cx="5638373" cy="5638376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17" name="Grafik 1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FD41644-3656-A3B0-B7E5-52106046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6" t="-1172" r="28004" b="21533"/>
          <a:stretch/>
        </p:blipFill>
        <p:spPr>
          <a:xfrm rot="-1200000">
            <a:off x="4844056" y="980386"/>
            <a:ext cx="2032611" cy="37528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2733F4-D066-91FF-818B-DF79DC3EF8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 rot="-1140000">
            <a:off x="4916627" y="1913091"/>
            <a:ext cx="1887471" cy="1887473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30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1F1E7-83DF-5F30-F8EF-C080026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D985AE8-4352-D493-846A-E956DC81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1488" y="2140884"/>
            <a:ext cx="2971703" cy="73973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99955D-BB6D-B365-479C-677604C765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24545" y="8796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3C9634-1E63-7B2B-4922-D827D71CAF00}"/>
              </a:ext>
            </a:extLst>
          </p:cNvPr>
          <p:cNvSpPr txBox="1"/>
          <p:nvPr/>
        </p:nvSpPr>
        <p:spPr>
          <a:xfrm>
            <a:off x="1337187" y="4943479"/>
            <a:ext cx="3146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Navigating bike path in Munich with safety info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660813-21DD-DB90-1F54-D77E552792A5}"/>
              </a:ext>
            </a:extLst>
          </p:cNvPr>
          <p:cNvSpPr txBox="1"/>
          <p:nvPr/>
        </p:nvSpPr>
        <p:spPr>
          <a:xfrm>
            <a:off x="6695768" y="4660490"/>
            <a:ext cx="372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 bike path issues, which are send out the municipality</a:t>
            </a:r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60227469-B447-662B-1F5C-005174E1E426}"/>
              </a:ext>
            </a:extLst>
          </p:cNvPr>
          <p:cNvSpPr/>
          <p:nvPr/>
        </p:nvSpPr>
        <p:spPr>
          <a:xfrm>
            <a:off x="5727339" y="331347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D96950-DF3B-3C3D-A2D9-7E6054923AF0}"/>
              </a:ext>
            </a:extLst>
          </p:cNvPr>
          <p:cNvSpPr txBox="1"/>
          <p:nvPr/>
        </p:nvSpPr>
        <p:spPr>
          <a:xfrm>
            <a:off x="6322142" y="3585252"/>
            <a:ext cx="207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 issues on the way</a:t>
            </a:r>
          </a:p>
        </p:txBody>
      </p:sp>
    </p:spTree>
    <p:extLst>
      <p:ext uri="{BB962C8B-B14F-4D97-AF65-F5344CB8AC3E}">
        <p14:creationId xmlns:p14="http://schemas.microsoft.com/office/powerpoint/2010/main" val="425448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8C192-F23A-6B87-268D-4273C9C8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D93B8-8E9C-0227-4CE5-2C49DBB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0C0D51-89C2-1F5F-636A-F3E7F78BC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24545" y="-20700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14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C0ADB-BDEF-EF5C-A971-9D31B49A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should use the app? Gamification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332A-0912-DD7E-8AEC-E9115C5E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Add-ons to avatars</a:t>
            </a:r>
          </a:p>
          <a:p>
            <a:r>
              <a:rPr lang="en-GB" dirty="0"/>
              <a:t>“monument” when an issue gets solved</a:t>
            </a:r>
          </a:p>
          <a:p>
            <a:r>
              <a:rPr lang="en-GB" dirty="0"/>
              <a:t>Personal score</a:t>
            </a:r>
          </a:p>
          <a:p>
            <a:r>
              <a:rPr lang="en-GB" dirty="0"/>
              <a:t>Social and political participation – feel good</a:t>
            </a:r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D47BFA6-5647-F491-8474-682ECDD2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19" y="1481827"/>
            <a:ext cx="3093781" cy="24264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EF3564-C6B3-312A-1D13-B60A8CBA4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588166" y="117450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33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0D3933-A3DB-8A08-FAC8-A2FA675C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CD27CB-44DC-6122-59DC-244FA1A9D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9" y="578738"/>
            <a:ext cx="4479733" cy="567054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A0904C-D525-6890-4154-79028A384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588166" y="117450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980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A8A46-5138-9B8F-98A8-57BC197E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E73DA7-0BAD-B39A-3993-66B11189077E}"/>
              </a:ext>
            </a:extLst>
          </p:cNvPr>
          <p:cNvSpPr txBox="1"/>
          <p:nvPr/>
        </p:nvSpPr>
        <p:spPr>
          <a:xfrm>
            <a:off x="923925" y="1643063"/>
            <a:ext cx="104298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University of Reading. Temperature of Germany. </a:t>
            </a:r>
            <a:r>
              <a:rPr lang="en-GB" dirty="0">
                <a:hlinkClick r:id="rId2"/>
              </a:rPr>
              <a:t>https://showyourstripes.info/b/europe/germany/all</a:t>
            </a:r>
            <a:endParaRPr lang="en-GB" dirty="0"/>
          </a:p>
          <a:p>
            <a:r>
              <a:rPr lang="en-GB" dirty="0"/>
              <a:t>Bike accidents:</a:t>
            </a:r>
            <a:br>
              <a:rPr lang="en-GB" dirty="0"/>
            </a:br>
            <a:r>
              <a:rPr lang="en-GB" dirty="0">
                <a:hlinkClick r:id="rId3"/>
              </a:rPr>
              <a:t>https://www.zeit.de/news/2022-11/15/radfahrer-bei-unfall-mit-lkw-getoetet?utm_referrer=https%3A%2F%2Fwww.google.com%2F</a:t>
            </a:r>
            <a:endParaRPr lang="en-GB" dirty="0"/>
          </a:p>
          <a:p>
            <a:r>
              <a:rPr lang="en-GB" dirty="0">
                <a:hlinkClick r:id="rId4"/>
              </a:rPr>
              <a:t>https://www.radiochemnitz.de/beitrag/schwerer-fahrradunfall-auf-der-zwickauer-strasse-747119/</a:t>
            </a:r>
            <a:endParaRPr lang="en-GB" dirty="0"/>
          </a:p>
          <a:p>
            <a:r>
              <a:rPr lang="en-GB" dirty="0">
                <a:hlinkClick r:id="rId5"/>
              </a:rPr>
              <a:t>https://uecker-randow.info/2022/11/12/fahrradunfall-in-torgelow-57-jaehrige-schwer-verletzt/</a:t>
            </a:r>
            <a:endParaRPr lang="en-GB" dirty="0"/>
          </a:p>
          <a:p>
            <a:r>
              <a:rPr lang="en-GB" dirty="0">
                <a:hlinkClick r:id="rId6"/>
              </a:rPr>
              <a:t>https://www.schwaebische.de/landkreis/landkreis-sigmaringen/sigmaringen_artikel,-zusteller-unserer-zeitung-schwebt-nach-sturz-in-lebensgefahr-_arid,11577010.html</a:t>
            </a:r>
            <a:endParaRPr lang="en-GB" dirty="0"/>
          </a:p>
          <a:p>
            <a:r>
              <a:rPr lang="en-GB" dirty="0"/>
              <a:t>Data source: </a:t>
            </a:r>
            <a:r>
              <a:rPr lang="en-GB" dirty="0">
                <a:hlinkClick r:id="rId7"/>
              </a:rPr>
              <a:t>https://www.munichways.de/</a:t>
            </a:r>
            <a:endParaRPr lang="en-GB" dirty="0"/>
          </a:p>
          <a:p>
            <a:r>
              <a:rPr lang="en-GB" dirty="0"/>
              <a:t>Issue tag source: </a:t>
            </a:r>
            <a:r>
              <a:rPr lang="en-GB" dirty="0" err="1"/>
              <a:t>Pajares</a:t>
            </a:r>
            <a:r>
              <a:rPr lang="en-GB" dirty="0"/>
              <a:t>, Elias. 2020. “Incorporating the four accessibility components into an interactive accessibility instrument”. TUM: München. Available at: </a:t>
            </a:r>
            <a:r>
              <a:rPr lang="en-GB" dirty="0">
                <a:hlinkClick r:id="rId8"/>
              </a:rPr>
              <a:t>https://mediatum.ub.tum.de/1542813</a:t>
            </a:r>
            <a:endParaRPr lang="en-GB" dirty="0"/>
          </a:p>
          <a:p>
            <a:r>
              <a:rPr lang="en-GB" dirty="0"/>
              <a:t>In-app avatar source </a:t>
            </a:r>
            <a:r>
              <a:rPr lang="en-US" dirty="0">
                <a:hlinkClick r:id="rId9"/>
              </a:rPr>
              <a:t>https://www.freepik.com/free-vector/animal-avatars_766618.htm#query=avatar&amp;position=24&amp;from_view=keyword</a:t>
            </a:r>
            <a:endParaRPr lang="en-US" dirty="0"/>
          </a:p>
          <a:p>
            <a:r>
              <a:rPr lang="en-US" dirty="0"/>
              <a:t>Halo/map sources:  </a:t>
            </a:r>
            <a:r>
              <a:rPr lang="en-US" dirty="0">
                <a:hlinkClick r:id="rId10"/>
              </a:rPr>
              <a:t>https://www.clipartmax.com/middle/m2i8m2K9N4Z5A0A0_halo-clipart-hd-angel-guardian-angel-tattoo/</a:t>
            </a:r>
            <a:endParaRPr lang="en-US" dirty="0"/>
          </a:p>
          <a:p>
            <a:r>
              <a:rPr lang="en-US" dirty="0">
                <a:hlinkClick r:id="rId11"/>
              </a:rPr>
              <a:t>https://www.pngfind.com/freepng/angel-halo-png/</a:t>
            </a:r>
            <a:endParaRPr lang="en-US" dirty="0"/>
          </a:p>
          <a:p>
            <a:r>
              <a:rPr lang="en-US" dirty="0">
                <a:hlinkClick r:id="rId12"/>
              </a:rPr>
              <a:t>https://www.subpng.com/png-eenpe7/download.html#google_vignette</a:t>
            </a:r>
            <a:endParaRPr lang="en-US" dirty="0"/>
          </a:p>
          <a:p>
            <a:r>
              <a:rPr lang="en-US" dirty="0"/>
              <a:t>Tweet: </a:t>
            </a:r>
            <a:r>
              <a:rPr lang="en-US" dirty="0">
                <a:hlinkClick r:id="rId13"/>
              </a:rPr>
              <a:t>https://twitter.com/SarahNEmerson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D2B10B-9A97-1280-7C77-780BA52F1AB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24545" y="8796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496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62DEC-00AB-C651-E11F-D97E1D93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128672-6A69-2B8F-545A-327372CD3779}"/>
              </a:ext>
            </a:extLst>
          </p:cNvPr>
          <p:cNvSpPr txBox="1"/>
          <p:nvPr/>
        </p:nvSpPr>
        <p:spPr>
          <a:xfrm>
            <a:off x="8131277" y="5289755"/>
            <a:ext cx="3598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Team: </a:t>
            </a:r>
          </a:p>
          <a:p>
            <a:r>
              <a:rPr lang="en-US" dirty="0"/>
              <a:t>Amy </a:t>
            </a:r>
            <a:r>
              <a:rPr lang="en-US" dirty="0" err="1"/>
              <a:t>Elsherif</a:t>
            </a:r>
            <a:endParaRPr lang="en-US" dirty="0"/>
          </a:p>
          <a:p>
            <a:r>
              <a:rPr lang="en-US" dirty="0"/>
              <a:t>Anna Wohlmann</a:t>
            </a:r>
          </a:p>
          <a:p>
            <a:r>
              <a:rPr lang="en-US" dirty="0"/>
              <a:t>Mihaela </a:t>
            </a:r>
            <a:r>
              <a:rPr lang="en-US" dirty="0" err="1"/>
              <a:t>Chirea</a:t>
            </a:r>
            <a:endParaRPr lang="en-US" dirty="0"/>
          </a:p>
          <a:p>
            <a:r>
              <a:rPr lang="en-US" dirty="0"/>
              <a:t>Mohamed Hesham Ibrahim Abdalla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53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F5EB03517A8042B82B656E9BC79746" ma:contentTypeVersion="9" ma:contentTypeDescription="Ein neues Dokument erstellen." ma:contentTypeScope="" ma:versionID="1bc0defd4e001333f875a640a2eccf4a">
  <xsd:schema xmlns:xsd="http://www.w3.org/2001/XMLSchema" xmlns:xs="http://www.w3.org/2001/XMLSchema" xmlns:p="http://schemas.microsoft.com/office/2006/metadata/properties" xmlns:ns3="6e290157-e4c8-44af-a13c-6db15ee21ce6" targetNamespace="http://schemas.microsoft.com/office/2006/metadata/properties" ma:root="true" ma:fieldsID="2d4f62fda64ff7ab996359259bbc9517" ns3:_="">
    <xsd:import namespace="6e290157-e4c8-44af-a13c-6db15ee21c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90157-e4c8-44af-a13c-6db15ee21c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16013-799E-4F8F-AEEA-8DAF1A70C9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90157-e4c8-44af-a13c-6db15ee21c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8C852F-A32B-42E4-A9BF-35DFF7806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42A9E1-5091-420A-A32C-5264FB59816A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6e290157-e4c8-44af-a13c-6db15ee21ce6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39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Fix open street map issues by bike instead of using your car!</vt:lpstr>
      <vt:lpstr>PowerPoint-Präsentation</vt:lpstr>
      <vt:lpstr>PowerPoint-Präsentation</vt:lpstr>
      <vt:lpstr>Binary classifier</vt:lpstr>
      <vt:lpstr>Why you should use the app? Gamification</vt:lpstr>
      <vt:lpstr>Implementation</vt:lpstr>
      <vt:lpstr>Sources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Wohlmann, Anna</dc:creator>
  <cp:lastModifiedBy>Wohlmann, Anna</cp:lastModifiedBy>
  <cp:revision>9</cp:revision>
  <dcterms:created xsi:type="dcterms:W3CDTF">2022-11-19T13:23:56Z</dcterms:created>
  <dcterms:modified xsi:type="dcterms:W3CDTF">2022-11-20T08:24:40Z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0x0101001FF5EB03517A8042B82B656E9BC79746</vt:lpwstr>
  </property>
</Properties>
</file>