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8" r:id="rId5"/>
    <p:sldId id="256" r:id="rId6"/>
    <p:sldId id="260" r:id="rId7"/>
    <p:sldId id="259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8445B-2C20-424B-8373-A3CB610F36EE}" v="23" dt="2022-11-19T19:21:3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hlmann, Anna" userId="b1db6484-e5b3-4927-b397-5cbbc6816d99" providerId="ADAL" clId="{D668445B-2C20-424B-8373-A3CB610F36EE}"/>
    <pc:docChg chg="undo custSel addSld modSld sldOrd">
      <pc:chgData name="Wohlmann, Anna" userId="b1db6484-e5b3-4927-b397-5cbbc6816d99" providerId="ADAL" clId="{D668445B-2C20-424B-8373-A3CB610F36EE}" dt="2022-11-19T19:21:38.460" v="977" actId="1076"/>
      <pc:docMkLst>
        <pc:docMk/>
      </pc:docMkLst>
      <pc:sldChg chg="addSp delSp modSp mod modAnim">
        <pc:chgData name="Wohlmann, Anna" userId="b1db6484-e5b3-4927-b397-5cbbc6816d99" providerId="ADAL" clId="{D668445B-2C20-424B-8373-A3CB610F36EE}" dt="2022-11-19T13:56:03.455" v="75"/>
        <pc:sldMkLst>
          <pc:docMk/>
          <pc:sldMk cId="3864992440" sldId="256"/>
        </pc:sldMkLst>
        <pc:spChg chg="del">
          <ac:chgData name="Wohlmann, Anna" userId="b1db6484-e5b3-4927-b397-5cbbc6816d99" providerId="ADAL" clId="{D668445B-2C20-424B-8373-A3CB610F36EE}" dt="2022-11-19T13:48:16.465" v="0" actId="478"/>
          <ac:spMkLst>
            <pc:docMk/>
            <pc:sldMk cId="3864992440" sldId="256"/>
            <ac:spMk id="3" creationId="{A8EB4ACB-6F4F-9051-CC64-8ADE450143DE}"/>
          </ac:spMkLst>
        </pc:spChg>
        <pc:picChg chg="add mod">
          <ac:chgData name="Wohlmann, Anna" userId="b1db6484-e5b3-4927-b397-5cbbc6816d99" providerId="ADAL" clId="{D668445B-2C20-424B-8373-A3CB610F36EE}" dt="2022-11-19T13:48:21.114" v="2" actId="14100"/>
          <ac:picMkLst>
            <pc:docMk/>
            <pc:sldMk cId="3864992440" sldId="256"/>
            <ac:picMk id="5" creationId="{2E57D3D3-4F8E-C92B-280D-D69D675F1624}"/>
          </ac:picMkLst>
        </pc:picChg>
        <pc:picChg chg="add mod">
          <ac:chgData name="Wohlmann, Anna" userId="b1db6484-e5b3-4927-b397-5cbbc6816d99" providerId="ADAL" clId="{D668445B-2C20-424B-8373-A3CB610F36EE}" dt="2022-11-19T13:55:17.796" v="73" actId="1076"/>
          <ac:picMkLst>
            <pc:docMk/>
            <pc:sldMk cId="3864992440" sldId="256"/>
            <ac:picMk id="7" creationId="{023B3E94-EE41-9B02-63D2-EFF673A342D2}"/>
          </ac:picMkLst>
        </pc:picChg>
        <pc:picChg chg="add mod">
          <ac:chgData name="Wohlmann, Anna" userId="b1db6484-e5b3-4927-b397-5cbbc6816d99" providerId="ADAL" clId="{D668445B-2C20-424B-8373-A3CB610F36EE}" dt="2022-11-19T13:55:16.305" v="72" actId="1076"/>
          <ac:picMkLst>
            <pc:docMk/>
            <pc:sldMk cId="3864992440" sldId="256"/>
            <ac:picMk id="9" creationId="{FFFA3BCA-BF59-166C-5293-2FA81CE155EA}"/>
          </ac:picMkLst>
        </pc:picChg>
        <pc:picChg chg="add mod">
          <ac:chgData name="Wohlmann, Anna" userId="b1db6484-e5b3-4927-b397-5cbbc6816d99" providerId="ADAL" clId="{D668445B-2C20-424B-8373-A3CB610F36EE}" dt="2022-11-19T13:55:10.139" v="69" actId="1076"/>
          <ac:picMkLst>
            <pc:docMk/>
            <pc:sldMk cId="3864992440" sldId="256"/>
            <ac:picMk id="11" creationId="{C8EC16E3-1269-EC27-D4E3-CF2546BF692B}"/>
          </ac:picMkLst>
        </pc:picChg>
      </pc:sldChg>
      <pc:sldChg chg="addSp modSp mod">
        <pc:chgData name="Wohlmann, Anna" userId="b1db6484-e5b3-4927-b397-5cbbc6816d99" providerId="ADAL" clId="{D668445B-2C20-424B-8373-A3CB610F36EE}" dt="2022-11-19T16:27:05.427" v="747" actId="20577"/>
        <pc:sldMkLst>
          <pc:docMk/>
          <pc:sldMk cId="784960623" sldId="257"/>
        </pc:sldMkLst>
        <pc:spChg chg="mod">
          <ac:chgData name="Wohlmann, Anna" userId="b1db6484-e5b3-4927-b397-5cbbc6816d99" providerId="ADAL" clId="{D668445B-2C20-424B-8373-A3CB610F36EE}" dt="2022-11-19T16:27:05.427" v="747" actId="20577"/>
          <ac:spMkLst>
            <pc:docMk/>
            <pc:sldMk cId="784960623" sldId="257"/>
            <ac:spMk id="3" creationId="{10E73DA7-0BAD-B39A-3993-66B11189077E}"/>
          </ac:spMkLst>
        </pc:spChg>
        <pc:picChg chg="add mod">
          <ac:chgData name="Wohlmann, Anna" userId="b1db6484-e5b3-4927-b397-5cbbc6816d99" providerId="ADAL" clId="{D668445B-2C20-424B-8373-A3CB610F36EE}" dt="2022-11-19T15:50:31.814" v="665"/>
          <ac:picMkLst>
            <pc:docMk/>
            <pc:sldMk cId="784960623" sldId="257"/>
            <ac:picMk id="4" creationId="{CAD2B10B-9A97-1280-7C77-780BA52F1AB7}"/>
          </ac:picMkLst>
        </pc:picChg>
      </pc:sldChg>
      <pc:sldChg chg="addSp delSp modSp new mod ord modNotesTx">
        <pc:chgData name="Wohlmann, Anna" userId="b1db6484-e5b3-4927-b397-5cbbc6816d99" providerId="ADAL" clId="{D668445B-2C20-424B-8373-A3CB610F36EE}" dt="2022-11-19T15:50:24.223" v="663" actId="14100"/>
        <pc:sldMkLst>
          <pc:docMk/>
          <pc:sldMk cId="4254488847" sldId="259"/>
        </pc:sldMkLst>
        <pc:spChg chg="mod">
          <ac:chgData name="Wohlmann, Anna" userId="b1db6484-e5b3-4927-b397-5cbbc6816d99" providerId="ADAL" clId="{D668445B-2C20-424B-8373-A3CB610F36EE}" dt="2022-11-19T14:30:17.389" v="194" actId="122"/>
          <ac:spMkLst>
            <pc:docMk/>
            <pc:sldMk cId="4254488847" sldId="259"/>
            <ac:spMk id="2" creationId="{9251F1E7-83DF-5F30-F8EF-C080026B93A0}"/>
          </ac:spMkLst>
        </pc:spChg>
        <pc:spChg chg="del">
          <ac:chgData name="Wohlmann, Anna" userId="b1db6484-e5b3-4927-b397-5cbbc6816d99" providerId="ADAL" clId="{D668445B-2C20-424B-8373-A3CB610F36EE}" dt="2022-11-19T14:32:00.199" v="195" actId="22"/>
          <ac:spMkLst>
            <pc:docMk/>
            <pc:sldMk cId="4254488847" sldId="259"/>
            <ac:spMk id="3" creationId="{80DCB10D-F340-F5D4-A341-B937D80C867C}"/>
          </ac:spMkLst>
        </pc:spChg>
        <pc:spChg chg="add mod">
          <ac:chgData name="Wohlmann, Anna" userId="b1db6484-e5b3-4927-b397-5cbbc6816d99" providerId="ADAL" clId="{D668445B-2C20-424B-8373-A3CB610F36EE}" dt="2022-11-19T15:43:56.763" v="641" actId="20577"/>
          <ac:spMkLst>
            <pc:docMk/>
            <pc:sldMk cId="4254488847" sldId="259"/>
            <ac:spMk id="6" creationId="{4C72B332-7707-28F1-4BDF-484CED29A434}"/>
          </ac:spMkLst>
        </pc:spChg>
        <pc:picChg chg="add mod ord">
          <ac:chgData name="Wohlmann, Anna" userId="b1db6484-e5b3-4927-b397-5cbbc6816d99" providerId="ADAL" clId="{D668445B-2C20-424B-8373-A3CB610F36EE}" dt="2022-11-19T14:32:05.330" v="196" actId="1076"/>
          <ac:picMkLst>
            <pc:docMk/>
            <pc:sldMk cId="4254488847" sldId="259"/>
            <ac:picMk id="5" creationId="{FD985AE8-4352-D493-846A-E956DC81095E}"/>
          </ac:picMkLst>
        </pc:picChg>
        <pc:picChg chg="add mod">
          <ac:chgData name="Wohlmann, Anna" userId="b1db6484-e5b3-4927-b397-5cbbc6816d99" providerId="ADAL" clId="{D668445B-2C20-424B-8373-A3CB610F36EE}" dt="2022-11-19T15:50:24.223" v="663" actId="14100"/>
          <ac:picMkLst>
            <pc:docMk/>
            <pc:sldMk cId="4254488847" sldId="259"/>
            <ac:picMk id="7" creationId="{2099955D-BB6D-B365-479C-677604C765DE}"/>
          </ac:picMkLst>
        </pc:picChg>
      </pc:sldChg>
      <pc:sldChg chg="addSp delSp modSp new mod setBg">
        <pc:chgData name="Wohlmann, Anna" userId="b1db6484-e5b3-4927-b397-5cbbc6816d99" providerId="ADAL" clId="{D668445B-2C20-424B-8373-A3CB610F36EE}" dt="2022-11-19T14:20:49.728" v="185" actId="1076"/>
        <pc:sldMkLst>
          <pc:docMk/>
          <pc:sldMk cId="3283029093" sldId="260"/>
        </pc:sldMkLst>
        <pc:spChg chg="del mod">
          <ac:chgData name="Wohlmann, Anna" userId="b1db6484-e5b3-4927-b397-5cbbc6816d99" providerId="ADAL" clId="{D668445B-2C20-424B-8373-A3CB610F36EE}" dt="2022-11-19T14:09:01.751" v="89" actId="478"/>
          <ac:spMkLst>
            <pc:docMk/>
            <pc:sldMk cId="3283029093" sldId="260"/>
            <ac:spMk id="2" creationId="{62EA4361-8A3A-A1DC-00B4-D5FA71CB2332}"/>
          </ac:spMkLst>
        </pc:spChg>
        <pc:spChg chg="del">
          <ac:chgData name="Wohlmann, Anna" userId="b1db6484-e5b3-4927-b397-5cbbc6816d99" providerId="ADAL" clId="{D668445B-2C20-424B-8373-A3CB610F36EE}" dt="2022-11-19T14:09:17.388" v="91" actId="478"/>
          <ac:spMkLst>
            <pc:docMk/>
            <pc:sldMk cId="3283029093" sldId="260"/>
            <ac:spMk id="3" creationId="{1E422DFD-F13E-42EF-C1AA-674B4D4C1854}"/>
          </ac:spMkLst>
        </pc:spChg>
        <pc:spChg chg="add del mod">
          <ac:chgData name="Wohlmann, Anna" userId="b1db6484-e5b3-4927-b397-5cbbc6816d99" providerId="ADAL" clId="{D668445B-2C20-424B-8373-A3CB610F36EE}" dt="2022-11-19T14:09:10.274" v="90" actId="478"/>
          <ac:spMkLst>
            <pc:docMk/>
            <pc:sldMk cId="3283029093" sldId="260"/>
            <ac:spMk id="7" creationId="{C219E8DA-8FA4-E14E-0914-C7D0B521FBD8}"/>
          </ac:spMkLst>
        </pc:spChg>
        <pc:spChg chg="add del">
          <ac:chgData name="Wohlmann, Anna" userId="b1db6484-e5b3-4927-b397-5cbbc6816d99" providerId="ADAL" clId="{D668445B-2C20-424B-8373-A3CB610F36EE}" dt="2022-11-19T14:09:52.016" v="93" actId="26606"/>
          <ac:spMkLst>
            <pc:docMk/>
            <pc:sldMk cId="3283029093" sldId="260"/>
            <ac:spMk id="10" creationId="{7BDAC5B6-20CE-447F-8BA1-F2274AC7AE5B}"/>
          </ac:spMkLst>
        </pc:spChg>
        <pc:spChg chg="add del">
          <ac:chgData name="Wohlmann, Anna" userId="b1db6484-e5b3-4927-b397-5cbbc6816d99" providerId="ADAL" clId="{D668445B-2C20-424B-8373-A3CB610F36EE}" dt="2022-11-19T14:09:52.016" v="93" actId="26606"/>
          <ac:spMkLst>
            <pc:docMk/>
            <pc:sldMk cId="3283029093" sldId="260"/>
            <ac:spMk id="12" creationId="{D1D22B31-BF8F-446B-9009-8A251FB177CB}"/>
          </ac:spMkLst>
        </pc:spChg>
        <pc:spChg chg="add del">
          <ac:chgData name="Wohlmann, Anna" userId="b1db6484-e5b3-4927-b397-5cbbc6816d99" providerId="ADAL" clId="{D668445B-2C20-424B-8373-A3CB610F36EE}" dt="2022-11-19T14:10:06.269" v="100" actId="26606"/>
          <ac:spMkLst>
            <pc:docMk/>
            <pc:sldMk cId="3283029093" sldId="260"/>
            <ac:spMk id="15" creationId="{8DAAB828-02C8-4111-AC14-FF5ACEDDFE37}"/>
          </ac:spMkLst>
        </pc:spChg>
        <pc:spChg chg="add del">
          <ac:chgData name="Wohlmann, Anna" userId="b1db6484-e5b3-4927-b397-5cbbc6816d99" providerId="ADAL" clId="{D668445B-2C20-424B-8373-A3CB610F36EE}" dt="2022-11-19T14:10:03.563" v="97" actId="26606"/>
          <ac:spMkLst>
            <pc:docMk/>
            <pc:sldMk cId="3283029093" sldId="260"/>
            <ac:spMk id="21" creationId="{8DAAB828-02C8-4111-AC14-FF5ACEDDFE37}"/>
          </ac:spMkLst>
        </pc:spChg>
        <pc:spChg chg="add del">
          <ac:chgData name="Wohlmann, Anna" userId="b1db6484-e5b3-4927-b397-5cbbc6816d99" providerId="ADAL" clId="{D668445B-2C20-424B-8373-A3CB610F36EE}" dt="2022-11-19T14:10:06.264" v="99" actId="26606"/>
          <ac:spMkLst>
            <pc:docMk/>
            <pc:sldMk cId="3283029093" sldId="260"/>
            <ac:spMk id="27" creationId="{7BDAC5B6-20CE-447F-8BA1-F2274AC7AE5B}"/>
          </ac:spMkLst>
        </pc:spChg>
        <pc:spChg chg="add del">
          <ac:chgData name="Wohlmann, Anna" userId="b1db6484-e5b3-4927-b397-5cbbc6816d99" providerId="ADAL" clId="{D668445B-2C20-424B-8373-A3CB610F36EE}" dt="2022-11-19T14:10:06.264" v="99" actId="26606"/>
          <ac:spMkLst>
            <pc:docMk/>
            <pc:sldMk cId="3283029093" sldId="260"/>
            <ac:spMk id="28" creationId="{D1D22B31-BF8F-446B-9009-8A251FB177CB}"/>
          </ac:spMkLst>
        </pc:spChg>
        <pc:spChg chg="add del">
          <ac:chgData name="Wohlmann, Anna" userId="b1db6484-e5b3-4927-b397-5cbbc6816d99" providerId="ADAL" clId="{D668445B-2C20-424B-8373-A3CB610F36EE}" dt="2022-11-19T14:14:05.145" v="115" actId="26606"/>
          <ac:spMkLst>
            <pc:docMk/>
            <pc:sldMk cId="3283029093" sldId="260"/>
            <ac:spMk id="30" creationId="{C7F55EAC-550A-4BDD-9099-3F20B8FA0EBC}"/>
          </ac:spMkLst>
        </pc:spChg>
        <pc:spChg chg="add del">
          <ac:chgData name="Wohlmann, Anna" userId="b1db6484-e5b3-4927-b397-5cbbc6816d99" providerId="ADAL" clId="{D668445B-2C20-424B-8373-A3CB610F36EE}" dt="2022-11-19T14:14:05.145" v="115" actId="26606"/>
          <ac:spMkLst>
            <pc:docMk/>
            <pc:sldMk cId="3283029093" sldId="260"/>
            <ac:spMk id="31" creationId="{DC4F5A5F-493F-49AE-89B6-D5AF5EBC8B0E}"/>
          </ac:spMkLst>
        </pc:spChg>
        <pc:grpChg chg="add del">
          <ac:chgData name="Wohlmann, Anna" userId="b1db6484-e5b3-4927-b397-5cbbc6816d99" providerId="ADAL" clId="{D668445B-2C20-424B-8373-A3CB610F36EE}" dt="2022-11-19T14:10:06.269" v="100" actId="26606"/>
          <ac:grpSpMkLst>
            <pc:docMk/>
            <pc:sldMk cId="3283029093" sldId="260"/>
            <ac:grpSpMk id="16" creationId="{C32D4553-E775-4F16-9A6F-FED8D166A5B7}"/>
          </ac:grpSpMkLst>
        </pc:grpChg>
        <pc:grpChg chg="add del">
          <ac:chgData name="Wohlmann, Anna" userId="b1db6484-e5b3-4927-b397-5cbbc6816d99" providerId="ADAL" clId="{D668445B-2C20-424B-8373-A3CB610F36EE}" dt="2022-11-19T14:10:03.563" v="97" actId="26606"/>
          <ac:grpSpMkLst>
            <pc:docMk/>
            <pc:sldMk cId="3283029093" sldId="260"/>
            <ac:grpSpMk id="23" creationId="{C32D4553-E775-4F16-9A6F-FED8D166A5B7}"/>
          </ac:grpSpMkLst>
        </pc:grpChg>
        <pc:picChg chg="add mod ord">
          <ac:chgData name="Wohlmann, Anna" userId="b1db6484-e5b3-4927-b397-5cbbc6816d99" providerId="ADAL" clId="{D668445B-2C20-424B-8373-A3CB610F36EE}" dt="2022-11-19T14:20:49.728" v="185" actId="1076"/>
          <ac:picMkLst>
            <pc:docMk/>
            <pc:sldMk cId="3283029093" sldId="260"/>
            <ac:picMk id="5" creationId="{172733F4-D066-91FF-818B-DF79DC3EF8A3}"/>
          </ac:picMkLst>
        </pc:picChg>
        <pc:picChg chg="add mod ord">
          <ac:chgData name="Wohlmann, Anna" userId="b1db6484-e5b3-4927-b397-5cbbc6816d99" providerId="ADAL" clId="{D668445B-2C20-424B-8373-A3CB610F36EE}" dt="2022-11-19T14:15:53.236" v="144" actId="1076"/>
          <ac:picMkLst>
            <pc:docMk/>
            <pc:sldMk cId="3283029093" sldId="260"/>
            <ac:picMk id="9" creationId="{39290A9C-E6AD-29A2-46FA-3F621BE990A5}"/>
          </ac:picMkLst>
        </pc:picChg>
        <pc:picChg chg="add mod ord modCrop">
          <ac:chgData name="Wohlmann, Anna" userId="b1db6484-e5b3-4927-b397-5cbbc6816d99" providerId="ADAL" clId="{D668445B-2C20-424B-8373-A3CB610F36EE}" dt="2022-11-19T14:20:12.848" v="182" actId="14100"/>
          <ac:picMkLst>
            <pc:docMk/>
            <pc:sldMk cId="3283029093" sldId="260"/>
            <ac:picMk id="17" creationId="{5FD41644-3656-A3B0-B7E5-5210604650F2}"/>
          </ac:picMkLst>
        </pc:picChg>
      </pc:sldChg>
      <pc:sldChg chg="addSp modSp new mod modNotesTx">
        <pc:chgData name="Wohlmann, Anna" userId="b1db6484-e5b3-4927-b397-5cbbc6816d99" providerId="ADAL" clId="{D668445B-2C20-424B-8373-A3CB610F36EE}" dt="2022-11-19T16:31:17.813" v="782" actId="20577"/>
        <pc:sldMkLst>
          <pc:docMk/>
          <pc:sldMk cId="3831483120" sldId="261"/>
        </pc:sldMkLst>
        <pc:spChg chg="mod">
          <ac:chgData name="Wohlmann, Anna" userId="b1db6484-e5b3-4927-b397-5cbbc6816d99" providerId="ADAL" clId="{D668445B-2C20-424B-8373-A3CB610F36EE}" dt="2022-11-19T16:31:06.789" v="777" actId="20577"/>
          <ac:spMkLst>
            <pc:docMk/>
            <pc:sldMk cId="3831483120" sldId="261"/>
            <ac:spMk id="2" creationId="{EB98C192-F23A-6B87-268D-4273C9C84C90}"/>
          </ac:spMkLst>
        </pc:spChg>
        <pc:spChg chg="mod">
          <ac:chgData name="Wohlmann, Anna" userId="b1db6484-e5b3-4927-b397-5cbbc6816d99" providerId="ADAL" clId="{D668445B-2C20-424B-8373-A3CB610F36EE}" dt="2022-11-19T16:31:17.813" v="782" actId="20577"/>
          <ac:spMkLst>
            <pc:docMk/>
            <pc:sldMk cId="3831483120" sldId="261"/>
            <ac:spMk id="3" creationId="{213D93B8-8E9C-0227-4CE5-2C49DBBA2CCD}"/>
          </ac:spMkLst>
        </pc:spChg>
        <pc:picChg chg="add mod">
          <ac:chgData name="Wohlmann, Anna" userId="b1db6484-e5b3-4927-b397-5cbbc6816d99" providerId="ADAL" clId="{D668445B-2C20-424B-8373-A3CB610F36EE}" dt="2022-11-19T15:50:28.323" v="664"/>
          <ac:picMkLst>
            <pc:docMk/>
            <pc:sldMk cId="3831483120" sldId="261"/>
            <ac:picMk id="4" creationId="{7D0C0D51-89C2-1F5F-636A-F3E7F78BC9E4}"/>
          </ac:picMkLst>
        </pc:picChg>
      </pc:sldChg>
      <pc:sldChg chg="addSp modSp new mod">
        <pc:chgData name="Wohlmann, Anna" userId="b1db6484-e5b3-4927-b397-5cbbc6816d99" providerId="ADAL" clId="{D668445B-2C20-424B-8373-A3CB610F36EE}" dt="2022-11-19T19:21:38.460" v="977" actId="1076"/>
        <pc:sldMkLst>
          <pc:docMk/>
          <pc:sldMk cId="723328098" sldId="262"/>
        </pc:sldMkLst>
        <pc:spChg chg="mod">
          <ac:chgData name="Wohlmann, Anna" userId="b1db6484-e5b3-4927-b397-5cbbc6816d99" providerId="ADAL" clId="{D668445B-2C20-424B-8373-A3CB610F36EE}" dt="2022-11-19T19:20:19.292" v="825" actId="20577"/>
          <ac:spMkLst>
            <pc:docMk/>
            <pc:sldMk cId="723328098" sldId="262"/>
            <ac:spMk id="2" creationId="{2ADC0ADB-BDEF-EF5C-A971-9D31B49A6B03}"/>
          </ac:spMkLst>
        </pc:spChg>
        <pc:spChg chg="mod">
          <ac:chgData name="Wohlmann, Anna" userId="b1db6484-e5b3-4927-b397-5cbbc6816d99" providerId="ADAL" clId="{D668445B-2C20-424B-8373-A3CB610F36EE}" dt="2022-11-19T19:21:09.984" v="972" actId="20577"/>
          <ac:spMkLst>
            <pc:docMk/>
            <pc:sldMk cId="723328098" sldId="262"/>
            <ac:spMk id="3" creationId="{5ACA332A-0912-DD7E-8AEC-E9115C5EC441}"/>
          </ac:spMkLst>
        </pc:spChg>
        <pc:picChg chg="add mod">
          <ac:chgData name="Wohlmann, Anna" userId="b1db6484-e5b3-4927-b397-5cbbc6816d99" providerId="ADAL" clId="{D668445B-2C20-424B-8373-A3CB610F36EE}" dt="2022-11-19T19:21:38.460" v="977" actId="1076"/>
          <ac:picMkLst>
            <pc:docMk/>
            <pc:sldMk cId="723328098" sldId="262"/>
            <ac:picMk id="5" creationId="{4D47BFA6-5647-F491-8474-682ECDD228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0AAF-12EB-4DF4-9AFE-E03E2F6CCD9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49BF-610F-4657-AC96-9DE40444586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7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main features of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C49BF-610F-4657-AC96-9DE4044458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7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map or classification for regions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C49BF-610F-4657-AC96-9DE4044458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7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BFB8E-08F9-CB80-0383-ED522285A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F5D1D-380D-B055-5E15-A774866D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249E5-B71A-4556-FE8A-D079E17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D0A9D4-6C3B-0DDE-3C71-1535A75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9ED10-2E3B-BA07-AF44-1BE09D5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6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C77CC-DFBC-A802-5B8D-A899C676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907700-9576-9D7D-78AF-1F2A20BE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F7FB9-8851-B96D-45F4-6DAC272F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F4D7F-60A2-D7C6-10BD-4FF6363F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9393C-0A00-B0DA-10AB-F1B9C4D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6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0B6529-1DEE-5BC3-45A0-F35A6329A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9007B2-810E-CD1B-0272-A010C9BD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B4361-EBF0-81F2-6C29-6F3D18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C68A4-B0FA-D689-EECF-64E26A2C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450FF-8E74-D4F4-EDC5-85D4F63D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86884-3714-E350-5F51-DF65AA5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FFE0D-F92A-7169-842E-297461F9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9F6A7-8DAC-35C6-13A5-96BF26E5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71C4A-EBFD-D563-247D-1322A55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6424E-F286-B76B-48F3-4D30B3F0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173F1-CBA7-265E-EE0E-DF3064A9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96377-A1E5-C746-7A91-20368A89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DB3A0-AB0E-7867-9D0E-F824F0F3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272BA-AAF2-E69F-77AF-F5C97A2F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C20F9-C3C5-04B5-B2E9-E0EA1BD7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17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5694E-D2D8-41DD-0105-F4CBBA5D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50B9B-7BB2-A01E-C225-7935D1008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D2E350-DE8D-8F6B-62ED-43BBAFDBD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B6602-217B-E7A8-147B-FB0E56A0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80CD3-F7A0-F2AB-C6AF-A0BCDB17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4BC155-CB7B-4CD2-DA2E-01BE762A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37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8FF62-A24C-732F-3A9A-D4FDD6B9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9D787-1089-C99C-726D-AFF88615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5F6DD2-9523-6F37-8E94-B0C5C750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7C63D7-64E0-5FB4-18FD-8A4739FA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2C846F-79DD-68DA-A058-0FA2A944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88BB52-9C0F-D4BC-FD26-4B86496C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8FAD58-5134-C348-0287-86EAB14A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11C2C2-B713-B82D-6E50-9810E5AC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1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DE38A-31DC-8117-281F-31750B95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C1CBF6-149D-DEF6-DED1-76C3A92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AA08D-DE62-CC60-2C1C-4442D0A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509FA-5829-A9B9-95F7-C0255197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2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0EA85F-1004-9BF1-3122-E0500849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C98078-F6CE-56DE-A4FA-E773CB1F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01E4E-BE5B-9A42-6D3B-ABDBE45F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5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EC405-1ABC-39BB-10A1-7074AD8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A06F7-78C1-5287-047F-3D0C82CA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230568-6740-D1A6-77FE-37DD7679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EDF74-F06C-1316-6E7F-44FB69EC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1F868B-E52A-F48C-6424-5F49E11F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7C4347-62CD-62A1-350D-B52FFA7A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9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5E723-28F8-6A51-A18D-F3845B6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E04CD4-79C8-3D68-7696-1C3CA7B2B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7E61A-385E-47C6-374B-DEAB9E79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79F17E-F95E-C165-90D0-DFF16D27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0253B-10AF-2786-8E75-AF26874B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ABD2D-7D9A-AF26-1E5B-0F422BD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D917F0-02FE-1F2B-A3A0-B69BE19F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49395-5899-0545-B744-AC8D8C23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56A4D-7FDB-3EAD-3191-4E3A4441B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DF8A-784C-4E0B-A04C-B7A6594486C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DEFC3-E1AA-C2C7-7464-9A97C143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ACE108-AB67-CE0E-E5AF-558F8E53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1217-75A0-431B-B0C6-59A6EF2DF9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8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tum.ub.tum.de/1542813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www.zeit.de/news/2022-11/15/radfahrer-bei-unfall-mit-lkw-getoetet?utm_referrer=https%3A%2F%2Fwww.google.com%2F" TargetMode="External"/><Relationship Id="rId7" Type="http://schemas.openxmlformats.org/officeDocument/2006/relationships/hyperlink" Target="https://www.munichways.de/" TargetMode="External"/><Relationship Id="rId12" Type="http://schemas.openxmlformats.org/officeDocument/2006/relationships/hyperlink" Target="https://www.subpng.com/png-eenpe7/download.html#google_vignette" TargetMode="External"/><Relationship Id="rId2" Type="http://schemas.openxmlformats.org/officeDocument/2006/relationships/hyperlink" Target="https://showyourstripes.info/b/europe/germany/al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hwaebische.de/landkreis/landkreis-sigmaringen/sigmaringen_artikel,-zusteller-unserer-zeitung-schwebt-nach-sturz-in-lebensgefahr-_arid,11577010.html" TargetMode="External"/><Relationship Id="rId11" Type="http://schemas.openxmlformats.org/officeDocument/2006/relationships/hyperlink" Target="https://www.pngfind.com/freepng/angel-halo-png/" TargetMode="External"/><Relationship Id="rId5" Type="http://schemas.openxmlformats.org/officeDocument/2006/relationships/hyperlink" Target="https://uecker-randow.info/2022/11/12/fahrradunfall-in-torgelow-57-jaehrige-schwer-verletzt/" TargetMode="External"/><Relationship Id="rId10" Type="http://schemas.openxmlformats.org/officeDocument/2006/relationships/hyperlink" Target="https://www.clipartmax.com/middle/m2i8m2K9N4Z5A0A0_halo-clipart-hd-angel-guardian-angel-tattoo/" TargetMode="External"/><Relationship Id="rId4" Type="http://schemas.openxmlformats.org/officeDocument/2006/relationships/hyperlink" Target="https://www.radiochemnitz.de/beitrag/schwerer-fahrradunfall-auf-der-zwickauer-strasse-747119/" TargetMode="External"/><Relationship Id="rId9" Type="http://schemas.openxmlformats.org/officeDocument/2006/relationships/hyperlink" Target="https://www.freepik.com/free-vector/animal-avatars_766618.htm#query=avatar&amp;position=24&amp;from_view=key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8FFF73-B3E7-CE9F-A465-74272EB4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8719E-EE4B-A166-DBDB-2B5C6C07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Just bike instead of using your car!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57D3D3-4F8E-C92B-280D-D69D675F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2914"/>
            <a:ext cx="5467876" cy="25585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3B3E94-EE41-9B02-63D2-EFF673A3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75" y="3103492"/>
            <a:ext cx="5785675" cy="26787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FA3BCA-BF59-166C-5293-2FA81CE15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00129"/>
            <a:ext cx="5690449" cy="238760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8EC16E3-1269-EC27-D4E3-CF2546BF6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26" y="370730"/>
            <a:ext cx="4435212" cy="30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Elektronik, verschieden enthält.&#10;&#10;Automatisch generierte Beschreibung">
            <a:extLst>
              <a:ext uri="{FF2B5EF4-FFF2-40B4-BE49-F238E27FC236}">
                <a16:creationId xmlns:a16="http://schemas.microsoft.com/office/drawing/2014/main" id="{39290A9C-E6AD-29A2-46FA-3F621BE99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3078245" y="362070"/>
            <a:ext cx="5638373" cy="5638376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17" name="Grafik 1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FD41644-3656-A3B0-B7E5-52106046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6" t="-1172" r="28004" b="21533"/>
          <a:stretch/>
        </p:blipFill>
        <p:spPr>
          <a:xfrm rot="-1200000">
            <a:off x="4844056" y="980386"/>
            <a:ext cx="2032611" cy="37528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2733F4-D066-91FF-818B-DF79DC3EF8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 rot="-1140000">
            <a:off x="4916627" y="1913091"/>
            <a:ext cx="1887471" cy="1887473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30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1F1E7-83DF-5F30-F8EF-C080026B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2 in 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D985AE8-4352-D493-846A-E956DC81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982" y="1620005"/>
            <a:ext cx="2219635" cy="55252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72B332-7707-28F1-4BDF-484CED29A434}"/>
              </a:ext>
            </a:extLst>
          </p:cNvPr>
          <p:cNvSpPr txBox="1"/>
          <p:nvPr/>
        </p:nvSpPr>
        <p:spPr>
          <a:xfrm>
            <a:off x="6695768" y="2428568"/>
            <a:ext cx="431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Appartment</a:t>
            </a:r>
            <a:r>
              <a:rPr lang="en-GB" dirty="0"/>
              <a:t> values based on a bike path quality scale which gets constantly updated based on new problems added by users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99955D-BB6D-B365-479C-677604C765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24545" y="8796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448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8C192-F23A-6B87-268D-4273C9C8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score for </a:t>
            </a:r>
            <a:r>
              <a:rPr lang="en-GB" dirty="0" err="1"/>
              <a:t>bikeability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D93B8-8E9C-0227-4CE5-2C49DBB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MAP 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0C0D51-89C2-1F5F-636A-F3E7F78BC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24545" y="8796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14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C0ADB-BDEF-EF5C-A971-9D31B49A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you should use the app? Gamification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332A-0912-DD7E-8AEC-E9115C5E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Add-ons to avatars</a:t>
            </a:r>
          </a:p>
          <a:p>
            <a:r>
              <a:rPr lang="en-GB" dirty="0"/>
              <a:t>“monument” when an issue gets solved</a:t>
            </a:r>
          </a:p>
          <a:p>
            <a:r>
              <a:rPr lang="en-GB" dirty="0"/>
              <a:t>Personal score</a:t>
            </a:r>
          </a:p>
          <a:p>
            <a:r>
              <a:rPr lang="en-GB" dirty="0"/>
              <a:t>Social and political participation – feel good</a:t>
            </a:r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D47BFA6-5647-F491-8474-682ECDD2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19" y="1481827"/>
            <a:ext cx="3093781" cy="24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A8A46-5138-9B8F-98A8-57BC197E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0E73DA7-0BAD-B39A-3993-66B11189077E}"/>
              </a:ext>
            </a:extLst>
          </p:cNvPr>
          <p:cNvSpPr txBox="1"/>
          <p:nvPr/>
        </p:nvSpPr>
        <p:spPr>
          <a:xfrm>
            <a:off x="923925" y="1643063"/>
            <a:ext cx="104298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University of Reading. Temperature of Germany. </a:t>
            </a:r>
            <a:r>
              <a:rPr lang="en-GB" dirty="0">
                <a:hlinkClick r:id="rId2"/>
              </a:rPr>
              <a:t>https://showyourstripes.info/b/europe/germany/all</a:t>
            </a:r>
            <a:endParaRPr lang="en-GB" dirty="0"/>
          </a:p>
          <a:p>
            <a:r>
              <a:rPr lang="en-GB" dirty="0"/>
              <a:t>Bike accidents:</a:t>
            </a:r>
            <a:br>
              <a:rPr lang="en-GB" dirty="0"/>
            </a:br>
            <a:r>
              <a:rPr lang="en-GB" dirty="0">
                <a:hlinkClick r:id="rId3"/>
              </a:rPr>
              <a:t>https://www.zeit.de/news/2022-11/15/radfahrer-bei-unfall-mit-lkw-getoetet?utm_referrer=https%3A%2F%2Fwww.google.com%2F</a:t>
            </a:r>
            <a:endParaRPr lang="en-GB" dirty="0"/>
          </a:p>
          <a:p>
            <a:r>
              <a:rPr lang="en-GB" dirty="0">
                <a:hlinkClick r:id="rId4"/>
              </a:rPr>
              <a:t>https://www.radiochemnitz.de/beitrag/schwerer-fahrradunfall-auf-der-zwickauer-strasse-747119/</a:t>
            </a:r>
            <a:endParaRPr lang="en-GB" dirty="0"/>
          </a:p>
          <a:p>
            <a:r>
              <a:rPr lang="en-GB" dirty="0">
                <a:hlinkClick r:id="rId5"/>
              </a:rPr>
              <a:t>https://uecker-randow.info/2022/11/12/fahrradunfall-in-torgelow-57-jaehrige-schwer-verletzt/</a:t>
            </a:r>
            <a:endParaRPr lang="en-GB" dirty="0"/>
          </a:p>
          <a:p>
            <a:r>
              <a:rPr lang="en-GB" dirty="0">
                <a:hlinkClick r:id="rId6"/>
              </a:rPr>
              <a:t>https://www.schwaebische.de/landkreis/landkreis-sigmaringen/sigmaringen_artikel,-zusteller-unserer-zeitung-schwebt-nach-sturz-in-lebensgefahr-_arid,11577010.html</a:t>
            </a:r>
            <a:endParaRPr lang="en-GB" dirty="0"/>
          </a:p>
          <a:p>
            <a:r>
              <a:rPr lang="en-GB" dirty="0"/>
              <a:t>Data source: </a:t>
            </a:r>
            <a:r>
              <a:rPr lang="en-GB" dirty="0">
                <a:hlinkClick r:id="rId7"/>
              </a:rPr>
              <a:t>https://www.munichways.de/</a:t>
            </a:r>
            <a:endParaRPr lang="en-GB" dirty="0"/>
          </a:p>
          <a:p>
            <a:r>
              <a:rPr lang="en-GB" dirty="0"/>
              <a:t>Issue tag source: </a:t>
            </a:r>
            <a:r>
              <a:rPr lang="en-GB" dirty="0" err="1"/>
              <a:t>Pajares</a:t>
            </a:r>
            <a:r>
              <a:rPr lang="en-GB" dirty="0"/>
              <a:t>, Elias. 2020. “Incorporating the four accessibility components into an interactive accessibility instrument”. TUM: München. Available at: </a:t>
            </a:r>
            <a:r>
              <a:rPr lang="en-GB" dirty="0">
                <a:hlinkClick r:id="rId8"/>
              </a:rPr>
              <a:t>https://mediatum.ub.tum.de/1542813</a:t>
            </a:r>
            <a:endParaRPr lang="en-GB" dirty="0"/>
          </a:p>
          <a:p>
            <a:r>
              <a:rPr lang="en-GB" dirty="0"/>
              <a:t>In-app avatar source </a:t>
            </a:r>
            <a:r>
              <a:rPr lang="en-US" dirty="0">
                <a:hlinkClick r:id="rId9"/>
              </a:rPr>
              <a:t>https://www.freepik.com/free-vector/animal-avatars_766618.htm#query=avatar&amp;position=24&amp;from_view=keyword</a:t>
            </a:r>
            <a:endParaRPr lang="en-US" dirty="0"/>
          </a:p>
          <a:p>
            <a:r>
              <a:rPr lang="en-US" dirty="0"/>
              <a:t>Halo/map sources:  </a:t>
            </a:r>
            <a:r>
              <a:rPr lang="en-US" dirty="0">
                <a:hlinkClick r:id="rId10"/>
              </a:rPr>
              <a:t>https://www.clipartmax.com/middle/m2i8m2K9N4Z5A0A0_halo-clipart-hd-angel-guardian-angel-tattoo/</a:t>
            </a:r>
            <a:endParaRPr lang="en-US" dirty="0"/>
          </a:p>
          <a:p>
            <a:r>
              <a:rPr lang="en-US" dirty="0">
                <a:hlinkClick r:id="rId11"/>
              </a:rPr>
              <a:t>https://www.pngfind.com/freepng/angel-halo-png/</a:t>
            </a:r>
            <a:endParaRPr lang="en-US" dirty="0"/>
          </a:p>
          <a:p>
            <a:r>
              <a:rPr lang="en-US" dirty="0">
                <a:hlinkClick r:id="rId12"/>
              </a:rPr>
              <a:t>https://www.subpng.com/png-eenpe7/download.html#google_vignette</a:t>
            </a: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D2B10B-9A97-1280-7C77-780BA52F1AB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10424545" y="8796"/>
            <a:ext cx="1611208" cy="16112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49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F5EB03517A8042B82B656E9BC79746" ma:contentTypeVersion="9" ma:contentTypeDescription="Ein neues Dokument erstellen." ma:contentTypeScope="" ma:versionID="1bc0defd4e001333f875a640a2eccf4a">
  <xsd:schema xmlns:xsd="http://www.w3.org/2001/XMLSchema" xmlns:xs="http://www.w3.org/2001/XMLSchema" xmlns:p="http://schemas.microsoft.com/office/2006/metadata/properties" xmlns:ns3="6e290157-e4c8-44af-a13c-6db15ee21ce6" targetNamespace="http://schemas.microsoft.com/office/2006/metadata/properties" ma:root="true" ma:fieldsID="2d4f62fda64ff7ab996359259bbc9517" ns3:_="">
    <xsd:import namespace="6e290157-e4c8-44af-a13c-6db15ee21c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90157-e4c8-44af-a13c-6db15ee21c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16013-799E-4F8F-AEEA-8DAF1A70C9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90157-e4c8-44af-a13c-6db15ee21c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8C852F-A32B-42E4-A9BF-35DFF7806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42A9E1-5091-420A-A32C-5264FB59816A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6e290157-e4c8-44af-a13c-6db15ee21ce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Breitbild</PresentationFormat>
  <Paragraphs>30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Just bike instead of using your car!</vt:lpstr>
      <vt:lpstr>PowerPoint-Präsentation</vt:lpstr>
      <vt:lpstr>2 in 1</vt:lpstr>
      <vt:lpstr>Region score for bikeability</vt:lpstr>
      <vt:lpstr>Why you should use the app? Gamification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Wohlmann, Anna</dc:creator>
  <cp:lastModifiedBy>Wohlmann, Anna</cp:lastModifiedBy>
  <cp:revision>1</cp:revision>
  <dcterms:created xsi:type="dcterms:W3CDTF">2022-11-19T13:23:56Z</dcterms:created>
  <dcterms:modified xsi:type="dcterms:W3CDTF">2022-11-19T19:21:41Z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0x0101001FF5EB03517A8042B82B656E9BC79746</vt:lpwstr>
  </property>
</Properties>
</file>