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-120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9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4/18/2019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 smtClean="0"/>
              <a:t> Lyceum webserver project ‘Cooking.com’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571151"/>
            <a:ext cx="257911" cy="3457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0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Этот сайт создан для обмена рецептами </a:t>
            </a:r>
            <a:r>
              <a:rPr lang="ru-RU" dirty="0" smtClean="0"/>
              <a:t>людьми, </a:t>
            </a:r>
            <a:r>
              <a:rPr lang="ru-RU" dirty="0" smtClean="0"/>
              <a:t>заинтересованными в готовке.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7" y="2446577"/>
            <a:ext cx="4938727" cy="40513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08" y="2446577"/>
            <a:ext cx="550976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702" y="133903"/>
            <a:ext cx="10058400" cy="1609344"/>
          </a:xfrm>
        </p:spPr>
        <p:txBody>
          <a:bodyPr/>
          <a:lstStyle/>
          <a:p>
            <a:r>
              <a:rPr lang="ru-RU" dirty="0" smtClean="0"/>
              <a:t>Что умеет этот сайт?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02" y="938575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1) При первом появлении на сайте вам будет видна лента новостей.</a:t>
            </a:r>
          </a:p>
          <a:p>
            <a:r>
              <a:rPr lang="ru-RU" sz="2400" dirty="0" smtClean="0"/>
              <a:t>Так как вы еще не зарегистрировались на сайте и не вошли под свой </a:t>
            </a:r>
            <a:r>
              <a:rPr lang="ru-RU" sz="2400" dirty="0" smtClean="0"/>
              <a:t>аккаунт, </a:t>
            </a:r>
            <a:r>
              <a:rPr lang="ru-RU" sz="2400" dirty="0" smtClean="0"/>
              <a:t>вы не можете добавлять новые рецепты, но уже можете </a:t>
            </a:r>
            <a:r>
              <a:rPr lang="ru-RU" sz="2400" dirty="0" smtClean="0"/>
              <a:t>смотреть, </a:t>
            </a:r>
            <a:r>
              <a:rPr lang="ru-RU" sz="2400" dirty="0" smtClean="0"/>
              <a:t>что выложили другие пользователи.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5" y="2929006"/>
            <a:ext cx="6979025" cy="36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438913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25" y="438913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/>
              <a:t>2) Вам предлагают зарегистрироваться или войти </a:t>
            </a:r>
            <a:r>
              <a:rPr lang="ru-RU" sz="2400" dirty="0"/>
              <a:t>в уже </a:t>
            </a:r>
            <a:r>
              <a:rPr lang="ru-RU" sz="2400" dirty="0" smtClean="0"/>
              <a:t>существующий аккаунт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При регистрации вы должны </a:t>
            </a:r>
            <a:r>
              <a:rPr lang="ru-RU" sz="2400" dirty="0" smtClean="0"/>
              <a:t>заполнить поля: почта, логин, пароль, картинка профиля, пол и стаж готовки. Оставленные пустые поля сайт попросит </a:t>
            </a:r>
            <a:r>
              <a:rPr lang="ru-RU" sz="2400" dirty="0" err="1" smtClean="0"/>
              <a:t>дозаполнить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5" y="2420471"/>
            <a:ext cx="5395221" cy="4206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89" y="2420471"/>
            <a:ext cx="6340311" cy="4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3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438913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495" y="326179"/>
            <a:ext cx="10058400" cy="4050792"/>
          </a:xfrm>
        </p:spPr>
        <p:txBody>
          <a:bodyPr/>
          <a:lstStyle/>
          <a:p>
            <a:r>
              <a:rPr lang="ru-RU" sz="2400" dirty="0" smtClean="0"/>
              <a:t>3)Поздравляю, вы </a:t>
            </a:r>
            <a:r>
              <a:rPr lang="ru-RU" sz="2400" dirty="0" smtClean="0"/>
              <a:t>зарегистрировались!</a:t>
            </a:r>
          </a:p>
          <a:p>
            <a:r>
              <a:rPr lang="ru-RU" sz="2400" dirty="0" smtClean="0"/>
              <a:t>Теперь вы можете добавлять рецепты.</a:t>
            </a:r>
          </a:p>
          <a:p>
            <a:r>
              <a:rPr lang="ru-RU" sz="2400" dirty="0" smtClean="0"/>
              <a:t>При добавлении рецептов вы должны указать уровень сложности, название, ингредиенты, ход самой готовки и прикрепить фотографию своего шедевра.</a:t>
            </a:r>
          </a:p>
          <a:p>
            <a:r>
              <a:rPr lang="ru-RU" sz="2400" dirty="0" smtClean="0"/>
              <a:t>После этого вы можете смотреть свои рецепты </a:t>
            </a:r>
            <a:r>
              <a:rPr lang="ru-RU" sz="2400" dirty="0" smtClean="0"/>
              <a:t>и рецепты других пользователей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3154352"/>
            <a:ext cx="8175812" cy="36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8352" y="259164"/>
            <a:ext cx="10058400" cy="79039"/>
          </a:xfrm>
        </p:spPr>
        <p:txBody>
          <a:bodyPr>
            <a:normAutofit fontScale="90000"/>
          </a:bodyPr>
          <a:lstStyle/>
          <a:p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067" y="338203"/>
            <a:ext cx="10058400" cy="537053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4) Еще вы можете удалять свои рецепты и сортировать их по дате или названию. Ваш логин и пароль сохраняется вместе с вашей активностью в нашей базе данных, где он надежно спрятан от злоумышленников. Поэтому вы можете не беспокоиться об распространении ваших личных 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0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709" y="-104091"/>
            <a:ext cx="10058400" cy="1609344"/>
          </a:xfrm>
        </p:spPr>
        <p:txBody>
          <a:bodyPr/>
          <a:lstStyle/>
          <a:p>
            <a:r>
              <a:rPr lang="ru-RU" dirty="0" smtClean="0"/>
              <a:t>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807" y="1307216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1) Для полного поддержания сайта и выведения его на новый уровень нужно его спонсирование. Для этого сбоку добавлено поле в котором в скором времени может быть ваша реклама.</a:t>
            </a:r>
          </a:p>
          <a:p>
            <a:r>
              <a:rPr lang="ru-RU" sz="2400" dirty="0" smtClean="0"/>
              <a:t>2)Будет добавлено поле для комментариев под рецептами, где любые желающие смогут оставить свой отзыв или обсудить рецепт.</a:t>
            </a:r>
          </a:p>
          <a:p>
            <a:r>
              <a:rPr lang="ru-RU" sz="2400" dirty="0" smtClean="0"/>
              <a:t>3)Будет добавлена оценка рецептов пользователями (5 звезд) и сортировка по оценкам и просмотрам этих рецептов.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13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073" y="284216"/>
            <a:ext cx="10058400" cy="1609344"/>
          </a:xfrm>
        </p:spPr>
        <p:txBody>
          <a:bodyPr/>
          <a:lstStyle/>
          <a:p>
            <a:r>
              <a:rPr lang="ru-RU" dirty="0" smtClean="0"/>
              <a:t>Из чего слеплен…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963" y="1720575"/>
            <a:ext cx="10058400" cy="405079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1)Использовались библиотеки:</a:t>
            </a:r>
            <a:r>
              <a:rPr lang="en-US" sz="2800" dirty="0" smtClean="0"/>
              <a:t> Pillow, sqlite3, Flask, flask-wtf, </a:t>
            </a:r>
            <a:r>
              <a:rPr lang="en-US" sz="2800" dirty="0" err="1" smtClean="0"/>
              <a:t>os</a:t>
            </a:r>
            <a:r>
              <a:rPr lang="en-US" sz="2800" dirty="0" smtClean="0"/>
              <a:t>, </a:t>
            </a:r>
            <a:r>
              <a:rPr lang="en-US" sz="2800" dirty="0" err="1" smtClean="0"/>
              <a:t>wtforms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2) Python, HTML</a:t>
            </a:r>
          </a:p>
          <a:p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49" y="3728291"/>
            <a:ext cx="2515934" cy="2515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93" y="3750501"/>
            <a:ext cx="2493723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375781"/>
            <a:ext cx="10058400" cy="10885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015" y="43020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 рекламе обращайтесь в группу </a:t>
            </a:r>
            <a:r>
              <a:rPr lang="ru-RU" sz="2400" dirty="0" err="1" smtClean="0"/>
              <a:t>вконтакте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https://vk.com/club181308067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931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53</TotalTime>
  <Words>310</Words>
  <Application>Microsoft Office PowerPoint</Application>
  <PresentationFormat>Произвольный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Дерево</vt:lpstr>
      <vt:lpstr>Yandex Lyceum webserver project ‘Cooking.com’</vt:lpstr>
      <vt:lpstr>Этот сайт создан для обмена рецептами людьми, заинтересованными в готовке.</vt:lpstr>
      <vt:lpstr>Что умеет этот сайт? </vt:lpstr>
      <vt:lpstr>. </vt:lpstr>
      <vt:lpstr>.</vt:lpstr>
      <vt:lpstr>.</vt:lpstr>
      <vt:lpstr>На будущее</vt:lpstr>
      <vt:lpstr>Из чего слеплен…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Lyceum webserver project ‘Cooking.com’</dc:title>
  <dc:creator>User</dc:creator>
  <cp:lastModifiedBy>User</cp:lastModifiedBy>
  <cp:revision>7</cp:revision>
  <dcterms:created xsi:type="dcterms:W3CDTF">2019-04-18T10:21:46Z</dcterms:created>
  <dcterms:modified xsi:type="dcterms:W3CDTF">2019-04-18T12:16:01Z</dcterms:modified>
</cp:coreProperties>
</file>