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5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3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5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4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9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6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3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6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0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7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3772C379-9A7C-4C87-A116-CBE9F58B04C5}" type="datetimeFigureOut">
              <a:rPr lang="en-US" smtClean="0"/>
              <a:t>4/18/2019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9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9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Yandex</a:t>
            </a:r>
            <a:r>
              <a:rPr lang="en-US" dirty="0" smtClean="0"/>
              <a:t> Lyceum webserver project ‘Cooking.com’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571151"/>
            <a:ext cx="257911" cy="3457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200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Этот сайт создан для обмена рецептами людьми заинтересованными в готовке.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37" y="2446577"/>
            <a:ext cx="4938727" cy="40513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508" y="2446577"/>
            <a:ext cx="550976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8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702" y="133903"/>
            <a:ext cx="10058400" cy="1609344"/>
          </a:xfrm>
        </p:spPr>
        <p:txBody>
          <a:bodyPr/>
          <a:lstStyle/>
          <a:p>
            <a:r>
              <a:rPr lang="ru-RU" dirty="0" smtClean="0"/>
              <a:t>Что умеет этот сайт?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702" y="938575"/>
            <a:ext cx="10058400" cy="405079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1) При первом появлении на сайте вам будет видна лента новостей.</a:t>
            </a:r>
          </a:p>
          <a:p>
            <a:r>
              <a:rPr lang="ru-RU" sz="2400" dirty="0" smtClean="0"/>
              <a:t>Так как вы еще не зарегистрировались на сайте и не вошли под свой аккаунт вы не можете добавлять новые рецепты, но уже можете смотреть что выложили другие пользователи.</a:t>
            </a:r>
          </a:p>
        </p:txBody>
      </p:sp>
    </p:spTree>
    <p:extLst>
      <p:ext uri="{BB962C8B-B14F-4D97-AF65-F5344CB8AC3E}">
        <p14:creationId xmlns:p14="http://schemas.microsoft.com/office/powerpoint/2010/main" val="160382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069848" y="438913"/>
            <a:ext cx="10058400" cy="4571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.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1125" y="438913"/>
            <a:ext cx="10058400" cy="4050792"/>
          </a:xfrm>
        </p:spPr>
        <p:txBody>
          <a:bodyPr>
            <a:normAutofit/>
          </a:bodyPr>
          <a:lstStyle/>
          <a:p>
            <a:r>
              <a:rPr lang="ru-RU" sz="2400" dirty="0"/>
              <a:t>2) Вам предлагают зарегистрироваться или войти под аккаунт если он уже существует.</a:t>
            </a:r>
          </a:p>
          <a:p>
            <a:r>
              <a:rPr lang="ru-RU" sz="2400" dirty="0"/>
              <a:t>При регистрации вы должны </a:t>
            </a:r>
            <a:r>
              <a:rPr lang="ru-RU" sz="2400" dirty="0" smtClean="0"/>
              <a:t>заполнить поля: почта, логин, пароль, картинка профиля, пол и стаж готовки. Оставленные пустые поля сайт попросит </a:t>
            </a:r>
            <a:r>
              <a:rPr lang="ru-RU" sz="2400" dirty="0" err="1" smtClean="0"/>
              <a:t>дозаполнить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3503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069848" y="438913"/>
            <a:ext cx="10058400" cy="4571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8495" y="326179"/>
            <a:ext cx="10058400" cy="4050792"/>
          </a:xfrm>
        </p:spPr>
        <p:txBody>
          <a:bodyPr/>
          <a:lstStyle/>
          <a:p>
            <a:r>
              <a:rPr lang="ru-RU" sz="2400" dirty="0" smtClean="0"/>
              <a:t>3)Поздравляю вы зарегистрировались!</a:t>
            </a:r>
          </a:p>
          <a:p>
            <a:r>
              <a:rPr lang="ru-RU" sz="2400" dirty="0" smtClean="0"/>
              <a:t>Теперь вы можете добавлять рецепты.</a:t>
            </a:r>
          </a:p>
          <a:p>
            <a:r>
              <a:rPr lang="ru-RU" sz="2400" dirty="0" smtClean="0"/>
              <a:t>При добавлении рецептов вы должны указать уровень сложности, название, ингредиенты, ход самой готовки и прикрепить фотографию своего шедевра.</a:t>
            </a:r>
          </a:p>
          <a:p>
            <a:r>
              <a:rPr lang="ru-RU" sz="2400" dirty="0" smtClean="0"/>
              <a:t>После этого вы можете смотреть свои рецепты </a:t>
            </a:r>
            <a:r>
              <a:rPr lang="ru-RU" dirty="0" smtClean="0"/>
              <a:t>и других пользователей.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25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78352" y="259164"/>
            <a:ext cx="10058400" cy="79039"/>
          </a:xfrm>
        </p:spPr>
        <p:txBody>
          <a:bodyPr>
            <a:normAutofit fontScale="90000"/>
          </a:bodyPr>
          <a:lstStyle/>
          <a:p>
            <a:r>
              <a:rPr lang="ru-RU" dirty="0"/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0067" y="338203"/>
            <a:ext cx="10058400" cy="537053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4) Еще вы можете удалять свои рецепты и сортировать их по дате или названию. Ваш логин и пароль сохраняется вместе с вашей активностью в нашей базе данных, где он надежно спрятан от злоумышленников. Поэтому вы можете не беспокоиться об распространении ваших личных данных.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000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709" y="-104091"/>
            <a:ext cx="10058400" cy="1609344"/>
          </a:xfrm>
        </p:spPr>
        <p:txBody>
          <a:bodyPr/>
          <a:lstStyle/>
          <a:p>
            <a:r>
              <a:rPr lang="ru-RU" dirty="0" smtClean="0"/>
              <a:t>На будущее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8807" y="1307216"/>
            <a:ext cx="10058400" cy="405079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1) Для полного поддержания сайта и выведения его на новый уровень нужно его спонсирование. Для этого сбоку добавлено поле в котором в скором времени может быть ваша реклама.</a:t>
            </a:r>
          </a:p>
          <a:p>
            <a:r>
              <a:rPr lang="ru-RU" sz="2400" dirty="0" smtClean="0"/>
              <a:t>2)Будет добавлено поле для комментариев под рецептами, где любые желающие смогут оставить свой отзыв или обсудить рецепт.</a:t>
            </a:r>
          </a:p>
          <a:p>
            <a:r>
              <a:rPr lang="ru-RU" sz="2400" dirty="0" smtClean="0"/>
              <a:t>3)Будет добавлена оценка рецептов пользователями (5 звезд) и сортировка по оценкам и просмотрам этих рецептов.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1134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6073" y="284216"/>
            <a:ext cx="10058400" cy="1609344"/>
          </a:xfrm>
        </p:spPr>
        <p:txBody>
          <a:bodyPr/>
          <a:lstStyle/>
          <a:p>
            <a:r>
              <a:rPr lang="ru-RU" dirty="0" smtClean="0"/>
              <a:t>Из чего слеплен…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3963" y="1720575"/>
            <a:ext cx="10058400" cy="405079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1)Использовались библиотеки:</a:t>
            </a:r>
            <a:r>
              <a:rPr lang="en-US" sz="2800" dirty="0" smtClean="0"/>
              <a:t> Pillow, sqlite3, Flask, flask-wtf, </a:t>
            </a:r>
            <a:r>
              <a:rPr lang="en-US" sz="2800" dirty="0" err="1" smtClean="0"/>
              <a:t>os</a:t>
            </a:r>
            <a:r>
              <a:rPr lang="en-US" sz="2800" dirty="0" smtClean="0"/>
              <a:t>, </a:t>
            </a:r>
            <a:r>
              <a:rPr lang="en-US" sz="2800" dirty="0" err="1" smtClean="0"/>
              <a:t>wtforms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2) Python, HTML</a:t>
            </a:r>
          </a:p>
          <a:p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49" y="3728291"/>
            <a:ext cx="2515934" cy="25159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93" y="3750501"/>
            <a:ext cx="2493723" cy="24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7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069848" y="375781"/>
            <a:ext cx="10058400" cy="108851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9015" y="430206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По рекламе обращайтесь в группу </a:t>
            </a:r>
            <a:r>
              <a:rPr lang="ru-RU" sz="2400" dirty="0" err="1" smtClean="0"/>
              <a:t>вконтакте</a:t>
            </a:r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https://vk.com/club181308067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29315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янец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47</TotalTime>
  <Words>307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Century Gothic</vt:lpstr>
      <vt:lpstr>Wingdings</vt:lpstr>
      <vt:lpstr>Дерево</vt:lpstr>
      <vt:lpstr>Yandex Lyceum webserver project ‘Cooking.com’</vt:lpstr>
      <vt:lpstr>Этот сайт создан для обмена рецептами людьми заинтересованными в готовке.</vt:lpstr>
      <vt:lpstr>Что умеет этот сайт? </vt:lpstr>
      <vt:lpstr>. </vt:lpstr>
      <vt:lpstr>.</vt:lpstr>
      <vt:lpstr>.</vt:lpstr>
      <vt:lpstr>На будущее</vt:lpstr>
      <vt:lpstr>Из чего слеплен…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Yandex Lyceum webserver project ‘Cooking.com’</dc:title>
  <dc:creator>User</dc:creator>
  <cp:lastModifiedBy>User</cp:lastModifiedBy>
  <cp:revision>6</cp:revision>
  <dcterms:created xsi:type="dcterms:W3CDTF">2019-04-18T10:21:46Z</dcterms:created>
  <dcterms:modified xsi:type="dcterms:W3CDTF">2019-04-18T11:08:51Z</dcterms:modified>
</cp:coreProperties>
</file>