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2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Yes, the file is malicious.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Flagged by multiple antivirus engines</a:t>
            </a:r>
            <a:r>
              <a:rPr lang="en" sz="1100">
                <a:solidFill>
                  <a:schemeClr val="dk1"/>
                </a:solidFill>
              </a:rPr>
              <a:t> as a backdoor and trojan (e.g., </a:t>
            </a:r>
            <a:r>
              <a:rPr i="1" lang="en" sz="1100">
                <a:solidFill>
                  <a:schemeClr val="dk1"/>
                </a:solidFill>
              </a:rPr>
              <a:t>Backdoor:Win32/Kryptik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High confidence scores</a:t>
            </a:r>
            <a:r>
              <a:rPr lang="en" sz="1100">
                <a:solidFill>
                  <a:schemeClr val="dk1"/>
                </a:solidFill>
              </a:rPr>
              <a:t> from vendors like CrowdStrike and Cynet.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Suspicious behavior</a:t>
            </a:r>
            <a:r>
              <a:rPr lang="en" sz="1100">
                <a:solidFill>
                  <a:schemeClr val="dk1"/>
                </a:solidFill>
              </a:rPr>
              <a:t>: network connections, system changes, and dropped files.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Community consensus</a:t>
            </a:r>
            <a:r>
              <a:rPr lang="en" sz="1100">
                <a:solidFill>
                  <a:schemeClr val="dk1"/>
                </a:solidFill>
              </a:rPr>
              <a:t> confirms it's part of an APT campaign.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622000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126400"/>
            <a:ext cx="2020500" cy="992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0m-acc0.yourtrap.com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143.198.53.218</a:t>
            </a:r>
            <a:endParaRPr sz="1050">
              <a:solidFill>
                <a:srgbClr val="FFFFFF"/>
              </a:solidFill>
              <a:highlight>
                <a:srgbClr val="16162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16162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54e6ea47eb04634d3e87fd77</a:t>
            </a:r>
            <a:r>
              <a:rPr lang="en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87e2136ccfbcc8</a:t>
            </a:r>
            <a:r>
              <a:rPr lang="en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0ade34f246a12cf93bab527f6b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