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5" Type="http://schemas.openxmlformats.org/officeDocument/2006/relationships/font" Target="fonts/RobotoMono-regular.fntdata"/><Relationship Id="rId14" Type="http://schemas.openxmlformats.org/officeDocument/2006/relationships/font" Target="fonts/GoogleSans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295400" y="70550"/>
            <a:ext cx="55590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-127917" y="70578"/>
            <a:ext cx="5354167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cap="flat" cmpd="sng" w="28575">
              <a:solidFill>
                <a:srgbClr val="A1C3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b="1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4166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34788" y="1149752"/>
            <a:ext cx="27777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GUI-based with interactive packet views and color coding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It’s great for learning or investigating complicated issues because everything is visual.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Built-in graphs, statistics, and stream-following for traffic analysis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165375" y="1886475"/>
            <a:ext cx="2060700" cy="18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b="1" lang="en" sz="1100">
                <a:solidFill>
                  <a:schemeClr val="dk1"/>
                </a:solidFill>
              </a:rPr>
              <a:t>free to use</a:t>
            </a:r>
            <a:r>
              <a:rPr lang="en" sz="1100">
                <a:solidFill>
                  <a:schemeClr val="dk1"/>
                </a:solidFill>
              </a:rPr>
              <a:t> and open-source</a:t>
            </a:r>
            <a:endParaRPr sz="11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</a:rPr>
              <a:t>Free tools for capturing traffic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Save data as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.pcap</a:t>
            </a:r>
            <a:r>
              <a:rPr lang="en" sz="1100">
                <a:solidFill>
                  <a:schemeClr val="dk1"/>
                </a:solidFill>
              </a:rPr>
              <a:t> files Help find network problems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131888" y="1344452"/>
            <a:ext cx="27777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CLI-based with plain-text output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great for quick, low-level traffic analysis when speed and precision matter more than visuals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visualization; relies on external tools or manual parsing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