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sldIdLst>
    <p:sldId id="256" r:id="rId5"/>
    <p:sldId id="257" r:id="rId6"/>
    <p:sldId id="258" r:id="rId7"/>
    <p:sldId id="275" r:id="rId8"/>
    <p:sldId id="259" r:id="rId9"/>
    <p:sldId id="260" r:id="rId10"/>
    <p:sldId id="268" r:id="rId11"/>
    <p:sldId id="271" r:id="rId12"/>
    <p:sldId id="280" r:id="rId13"/>
    <p:sldId id="269" r:id="rId14"/>
    <p:sldId id="270" r:id="rId15"/>
    <p:sldId id="272" r:id="rId16"/>
    <p:sldId id="273" r:id="rId17"/>
    <p:sldId id="261" r:id="rId18"/>
    <p:sldId id="278" r:id="rId19"/>
    <p:sldId id="262" r:id="rId20"/>
    <p:sldId id="263" r:id="rId21"/>
    <p:sldId id="274" r:id="rId22"/>
    <p:sldId id="264" r:id="rId23"/>
    <p:sldId id="279" r:id="rId24"/>
    <p:sldId id="276" r:id="rId25"/>
    <p:sldId id="265" r:id="rId26"/>
    <p:sldId id="266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B3DEA-6B81-4C3A-A709-32CEB91CFB40}" v="2" dt="2022-12-12T12:09:08.692"/>
    <p1510:client id="{6929DB7D-814C-5070-4BBD-2038C4BC4E55}" v="844" dt="2022-12-12T09:46:15.697"/>
    <p1510:client id="{82E44F1B-1BB4-4B23-B07A-6F064F64E2C0}" v="14" dt="2022-12-12T12:45:13.572"/>
    <p1510:client id="{BE01F351-1F9F-4059-A166-317975783C3F}" v="1212" vWet="1214" dt="2022-12-12T12:33:15.675"/>
    <p1510:client id="{CA6F6487-69A7-4F64-828F-E0376CF85A5B}" v="7" vWet="9" dt="2022-12-12T12:43:51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MBARD Rémi" userId="c7c299eb-3944-4da5-bff1-40e0d1ac150a" providerId="ADAL" clId="{82E44F1B-1BB4-4B23-B07A-6F064F64E2C0}"/>
    <pc:docChg chg="modSld">
      <pc:chgData name="LOMBARD Rémi" userId="c7c299eb-3944-4da5-bff1-40e0d1ac150a" providerId="ADAL" clId="{82E44F1B-1BB4-4B23-B07A-6F064F64E2C0}" dt="2022-12-12T12:45:13.571" v="11" actId="20577"/>
      <pc:docMkLst>
        <pc:docMk/>
      </pc:docMkLst>
      <pc:sldChg chg="modSp">
        <pc:chgData name="LOMBARD Rémi" userId="c7c299eb-3944-4da5-bff1-40e0d1ac150a" providerId="ADAL" clId="{82E44F1B-1BB4-4B23-B07A-6F064F64E2C0}" dt="2022-12-12T12:45:13.571" v="11" actId="20577"/>
        <pc:sldMkLst>
          <pc:docMk/>
          <pc:sldMk cId="2702665450" sldId="271"/>
        </pc:sldMkLst>
        <pc:graphicFrameChg chg="mod">
          <ac:chgData name="LOMBARD Rémi" userId="c7c299eb-3944-4da5-bff1-40e0d1ac150a" providerId="ADAL" clId="{82E44F1B-1BB4-4B23-B07A-6F064F64E2C0}" dt="2022-12-12T12:45:13.571" v="11" actId="20577"/>
          <ac:graphicFrameMkLst>
            <pc:docMk/>
            <pc:sldMk cId="2702665450" sldId="271"/>
            <ac:graphicFrameMk id="4" creationId="{D663189B-45D1-D966-7060-48A7762B6932}"/>
          </ac:graphicFrameMkLst>
        </pc:graphicFrameChg>
      </pc:sldChg>
      <pc:sldChg chg="modSp mod">
        <pc:chgData name="LOMBARD Rémi" userId="c7c299eb-3944-4da5-bff1-40e0d1ac150a" providerId="ADAL" clId="{82E44F1B-1BB4-4B23-B07A-6F064F64E2C0}" dt="2022-12-12T12:43:09.126" v="9" actId="20577"/>
        <pc:sldMkLst>
          <pc:docMk/>
          <pc:sldMk cId="622467460" sldId="275"/>
        </pc:sldMkLst>
        <pc:spChg chg="mod">
          <ac:chgData name="LOMBARD Rémi" userId="c7c299eb-3944-4da5-bff1-40e0d1ac150a" providerId="ADAL" clId="{82E44F1B-1BB4-4B23-B07A-6F064F64E2C0}" dt="2022-12-12T12:43:09.126" v="9" actId="20577"/>
          <ac:spMkLst>
            <pc:docMk/>
            <pc:sldMk cId="622467460" sldId="275"/>
            <ac:spMk id="3" creationId="{C186C7A9-6F60-89FA-0D6A-D8331C587E4F}"/>
          </ac:spMkLst>
        </pc:spChg>
      </pc:sldChg>
    </pc:docChg>
  </pc:docChgLst>
  <pc:docChgLst>
    <pc:chgData name="LOMBARD Rémi" userId="S::remi.lombard@edu.devinci.fr::c7c299eb-3944-4da5-bff1-40e0d1ac150a" providerId="AD" clId="Web-{12EB3DEA-6B81-4C3A-A709-32CEB91CFB40}"/>
    <pc:docChg chg="modSld">
      <pc:chgData name="LOMBARD Rémi" userId="S::remi.lombard@edu.devinci.fr::c7c299eb-3944-4da5-bff1-40e0d1ac150a" providerId="AD" clId="Web-{12EB3DEA-6B81-4C3A-A709-32CEB91CFB40}" dt="2022-12-12T12:09:08.692" v="1" actId="20577"/>
      <pc:docMkLst>
        <pc:docMk/>
      </pc:docMkLst>
      <pc:sldChg chg="modSp">
        <pc:chgData name="LOMBARD Rémi" userId="S::remi.lombard@edu.devinci.fr::c7c299eb-3944-4da5-bff1-40e0d1ac150a" providerId="AD" clId="Web-{12EB3DEA-6B81-4C3A-A709-32CEB91CFB40}" dt="2022-12-12T12:09:08.692" v="1" actId="20577"/>
        <pc:sldMkLst>
          <pc:docMk/>
          <pc:sldMk cId="861924930" sldId="258"/>
        </pc:sldMkLst>
        <pc:spChg chg="mod">
          <ac:chgData name="LOMBARD Rémi" userId="S::remi.lombard@edu.devinci.fr::c7c299eb-3944-4da5-bff1-40e0d1ac150a" providerId="AD" clId="Web-{12EB3DEA-6B81-4C3A-A709-32CEB91CFB40}" dt="2022-12-12T12:09:08.692" v="1" actId="20577"/>
          <ac:spMkLst>
            <pc:docMk/>
            <pc:sldMk cId="861924930" sldId="258"/>
            <ac:spMk id="3" creationId="{EE448E34-B4B2-BF7D-877E-E417BB06F634}"/>
          </ac:spMkLst>
        </pc:spChg>
      </pc:sldChg>
    </pc:docChg>
  </pc:docChgLst>
  <pc:docChgLst>
    <pc:chgData name="HIGELIN Julie" userId="f19e2e14-f6cb-4816-bb22-43884c6e83bf" providerId="ADAL" clId="{CA6F6487-69A7-4F64-828F-E0376CF85A5B}"/>
    <pc:docChg chg="undo custSel addSld delSld modSld addMainMaster delMainMaster">
      <pc:chgData name="HIGELIN Julie" userId="f19e2e14-f6cb-4816-bb22-43884c6e83bf" providerId="ADAL" clId="{CA6F6487-69A7-4F64-828F-E0376CF85A5B}" dt="2022-12-12T12:34:36.214" v="2651" actId="1076"/>
      <pc:docMkLst>
        <pc:docMk/>
      </pc:docMkLst>
      <pc:sldChg chg="addSp delSp modSp mod setBg modClrScheme addAnim chgLayout">
        <pc:chgData name="HIGELIN Julie" userId="f19e2e14-f6cb-4816-bb22-43884c6e83bf" providerId="ADAL" clId="{CA6F6487-69A7-4F64-828F-E0376CF85A5B}" dt="2022-12-08T12:54:29.601" v="2107" actId="123"/>
        <pc:sldMkLst>
          <pc:docMk/>
          <pc:sldMk cId="3784089036" sldId="256"/>
        </pc:sldMkLst>
        <pc:spChg chg="mod">
          <ac:chgData name="HIGELIN Julie" userId="f19e2e14-f6cb-4816-bb22-43884c6e83bf" providerId="ADAL" clId="{CA6F6487-69A7-4F64-828F-E0376CF85A5B}" dt="2022-12-08T12:54:29.601" v="2107" actId="123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HIGELIN Julie" userId="f19e2e14-f6cb-4816-bb22-43884c6e83bf" providerId="ADAL" clId="{CA6F6487-69A7-4F64-828F-E0376CF85A5B}" dt="2022-12-05T13:06:06.593" v="150" actId="123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HIGELIN Julie" userId="f19e2e14-f6cb-4816-bb22-43884c6e83bf" providerId="ADAL" clId="{CA6F6487-69A7-4F64-828F-E0376CF85A5B}" dt="2022-12-05T13:04:27.685" v="47" actId="26606"/>
          <ac:spMkLst>
            <pc:docMk/>
            <pc:sldMk cId="3784089036" sldId="256"/>
            <ac:spMk id="9" creationId="{36F292AA-C8DB-4CAA-97C9-456CF8540690}"/>
          </ac:spMkLst>
        </pc:spChg>
        <pc:spChg chg="add del">
          <ac:chgData name="HIGELIN Julie" userId="f19e2e14-f6cb-4816-bb22-43884c6e83bf" providerId="ADAL" clId="{CA6F6487-69A7-4F64-828F-E0376CF85A5B}" dt="2022-12-05T13:04:27.685" v="47" actId="26606"/>
          <ac:spMkLst>
            <pc:docMk/>
            <pc:sldMk cId="3784089036" sldId="256"/>
            <ac:spMk id="11" creationId="{AA065953-3D69-4CD4-80C3-DF10DEB4C761}"/>
          </ac:spMkLst>
        </pc:spChg>
        <pc:spChg chg="add del">
          <ac:chgData name="HIGELIN Julie" userId="f19e2e14-f6cb-4816-bb22-43884c6e83bf" providerId="ADAL" clId="{CA6F6487-69A7-4F64-828F-E0376CF85A5B}" dt="2022-12-05T13:04:27.685" v="47" actId="26606"/>
          <ac:spMkLst>
            <pc:docMk/>
            <pc:sldMk cId="3784089036" sldId="256"/>
            <ac:spMk id="13" creationId="{2AB36DB5-F10D-4EDB-87E2-ECB9301FFC62}"/>
          </ac:spMkLst>
        </pc:spChg>
        <pc:spChg chg="add del">
          <ac:chgData name="HIGELIN Julie" userId="f19e2e14-f6cb-4816-bb22-43884c6e83bf" providerId="ADAL" clId="{CA6F6487-69A7-4F64-828F-E0376CF85A5B}" dt="2022-12-05T13:04:27.685" v="47" actId="26606"/>
          <ac:spMkLst>
            <pc:docMk/>
            <pc:sldMk cId="3784089036" sldId="256"/>
            <ac:spMk id="15" creationId="{446F195D-95DC-419E-BBC1-E2B601A6067B}"/>
          </ac:spMkLst>
        </pc:spChg>
        <pc:spChg chg="add del">
          <ac:chgData name="HIGELIN Julie" userId="f19e2e14-f6cb-4816-bb22-43884c6e83bf" providerId="ADAL" clId="{CA6F6487-69A7-4F64-828F-E0376CF85A5B}" dt="2022-12-05T13:04:27.685" v="47" actId="26606"/>
          <ac:spMkLst>
            <pc:docMk/>
            <pc:sldMk cId="3784089036" sldId="256"/>
            <ac:spMk id="17" creationId="{2256CF5B-1DAD-4912-86B9-FCA733692FED}"/>
          </ac:spMkLst>
        </pc:spChg>
        <pc:spChg chg="add del">
          <ac:chgData name="HIGELIN Julie" userId="f19e2e14-f6cb-4816-bb22-43884c6e83bf" providerId="ADAL" clId="{CA6F6487-69A7-4F64-828F-E0376CF85A5B}" dt="2022-12-05T13:04:42.617" v="48" actId="26606"/>
          <ac:spMkLst>
            <pc:docMk/>
            <pc:sldMk cId="3784089036" sldId="256"/>
            <ac:spMk id="22" creationId="{1E644DE9-8D09-43E2-BA69-F57482CFC93A}"/>
          </ac:spMkLst>
        </pc:spChg>
        <pc:spChg chg="add del">
          <ac:chgData name="HIGELIN Julie" userId="f19e2e14-f6cb-4816-bb22-43884c6e83bf" providerId="ADAL" clId="{CA6F6487-69A7-4F64-828F-E0376CF85A5B}" dt="2022-12-05T13:04:42.617" v="48" actId="26606"/>
          <ac:spMkLst>
            <pc:docMk/>
            <pc:sldMk cId="3784089036" sldId="256"/>
            <ac:spMk id="24" creationId="{6C23C919-B32E-40FF-B3D8-631316E84E3E}"/>
          </ac:spMkLst>
        </pc:spChg>
        <pc:spChg chg="add">
          <ac:chgData name="HIGELIN Julie" userId="f19e2e14-f6cb-4816-bb22-43884c6e83bf" providerId="ADAL" clId="{CA6F6487-69A7-4F64-828F-E0376CF85A5B}" dt="2022-12-05T13:04:42.617" v="48" actId="26606"/>
          <ac:spMkLst>
            <pc:docMk/>
            <pc:sldMk cId="3784089036" sldId="256"/>
            <ac:spMk id="33" creationId="{E2748806-3AF5-4078-830A-C1F26BF1B200}"/>
          </ac:spMkLst>
        </pc:spChg>
        <pc:spChg chg="add">
          <ac:chgData name="HIGELIN Julie" userId="f19e2e14-f6cb-4816-bb22-43884c6e83bf" providerId="ADAL" clId="{CA6F6487-69A7-4F64-828F-E0376CF85A5B}" dt="2022-12-05T13:04:42.617" v="48" actId="26606"/>
          <ac:spMkLst>
            <pc:docMk/>
            <pc:sldMk cId="3784089036" sldId="256"/>
            <ac:spMk id="35" creationId="{BF991FCB-5132-414C-B377-526F56121B69}"/>
          </ac:spMkLst>
        </pc:spChg>
        <pc:spChg chg="add">
          <ac:chgData name="HIGELIN Julie" userId="f19e2e14-f6cb-4816-bb22-43884c6e83bf" providerId="ADAL" clId="{CA6F6487-69A7-4F64-828F-E0376CF85A5B}" dt="2022-12-05T13:04:42.617" v="48" actId="26606"/>
          <ac:spMkLst>
            <pc:docMk/>
            <pc:sldMk cId="3784089036" sldId="256"/>
            <ac:spMk id="37" creationId="{F23DAFF7-4C98-4E0E-8986-198D54B6C1F0}"/>
          </ac:spMkLst>
        </pc:spChg>
        <pc:grpChg chg="add del">
          <ac:chgData name="HIGELIN Julie" userId="f19e2e14-f6cb-4816-bb22-43884c6e83bf" providerId="ADAL" clId="{CA6F6487-69A7-4F64-828F-E0376CF85A5B}" dt="2022-12-05T13:04:42.617" v="48" actId="26606"/>
          <ac:grpSpMkLst>
            <pc:docMk/>
            <pc:sldMk cId="3784089036" sldId="256"/>
            <ac:grpSpMk id="26" creationId="{5EDAD761-2CF4-463A-AD87-1D4E8549D7A5}"/>
          </ac:grpSpMkLst>
        </pc:grpChg>
        <pc:picChg chg="add mod">
          <ac:chgData name="HIGELIN Julie" userId="f19e2e14-f6cb-4816-bb22-43884c6e83bf" providerId="ADAL" clId="{CA6F6487-69A7-4F64-828F-E0376CF85A5B}" dt="2022-12-05T13:04:42.617" v="48" actId="26606"/>
          <ac:picMkLst>
            <pc:docMk/>
            <pc:sldMk cId="3784089036" sldId="256"/>
            <ac:picMk id="4" creationId="{D531ED94-D72D-E388-E33B-28F5B991163A}"/>
          </ac:picMkLst>
        </pc:picChg>
      </pc:sldChg>
      <pc:sldChg chg="addSp delSp modSp new mod setBg">
        <pc:chgData name="HIGELIN Julie" userId="f19e2e14-f6cb-4816-bb22-43884c6e83bf" providerId="ADAL" clId="{CA6F6487-69A7-4F64-828F-E0376CF85A5B}" dt="2022-12-05T13:09:10.385" v="480" actId="12100"/>
        <pc:sldMkLst>
          <pc:docMk/>
          <pc:sldMk cId="1708119268" sldId="257"/>
        </pc:sldMkLst>
        <pc:spChg chg="mod">
          <ac:chgData name="HIGELIN Julie" userId="f19e2e14-f6cb-4816-bb22-43884c6e83bf" providerId="ADAL" clId="{CA6F6487-69A7-4F64-828F-E0376CF85A5B}" dt="2022-12-05T13:07:13.834" v="313" actId="26606"/>
          <ac:spMkLst>
            <pc:docMk/>
            <pc:sldMk cId="1708119268" sldId="257"/>
            <ac:spMk id="2" creationId="{49676D6A-40DE-9C8D-DDBE-2D7C6EE702FA}"/>
          </ac:spMkLst>
        </pc:spChg>
        <pc:spChg chg="del mod">
          <ac:chgData name="HIGELIN Julie" userId="f19e2e14-f6cb-4816-bb22-43884c6e83bf" providerId="ADAL" clId="{CA6F6487-69A7-4F64-828F-E0376CF85A5B}" dt="2022-12-05T13:07:13.834" v="313" actId="26606"/>
          <ac:spMkLst>
            <pc:docMk/>
            <pc:sldMk cId="1708119268" sldId="257"/>
            <ac:spMk id="3" creationId="{6C2127FE-08D7-3850-9C66-30640FDD04F1}"/>
          </ac:spMkLst>
        </pc:spChg>
        <pc:spChg chg="add">
          <ac:chgData name="HIGELIN Julie" userId="f19e2e14-f6cb-4816-bb22-43884c6e83bf" providerId="ADAL" clId="{CA6F6487-69A7-4F64-828F-E0376CF85A5B}" dt="2022-12-05T13:07:13.834" v="313" actId="26606"/>
          <ac:spMkLst>
            <pc:docMk/>
            <pc:sldMk cId="1708119268" sldId="257"/>
            <ac:spMk id="9" creationId="{8651CFA9-6065-4243-AC48-858E359780B1}"/>
          </ac:spMkLst>
        </pc:spChg>
        <pc:spChg chg="add">
          <ac:chgData name="HIGELIN Julie" userId="f19e2e14-f6cb-4816-bb22-43884c6e83bf" providerId="ADAL" clId="{CA6F6487-69A7-4F64-828F-E0376CF85A5B}" dt="2022-12-05T13:07:13.834" v="313" actId="26606"/>
          <ac:spMkLst>
            <pc:docMk/>
            <pc:sldMk cId="1708119268" sldId="257"/>
            <ac:spMk id="11" creationId="{37962AE0-6A1C-4B76-9D52-10E5E6D7D3BB}"/>
          </ac:spMkLst>
        </pc:spChg>
        <pc:spChg chg="add">
          <ac:chgData name="HIGELIN Julie" userId="f19e2e14-f6cb-4816-bb22-43884c6e83bf" providerId="ADAL" clId="{CA6F6487-69A7-4F64-828F-E0376CF85A5B}" dt="2022-12-05T13:07:13.834" v="313" actId="26606"/>
          <ac:spMkLst>
            <pc:docMk/>
            <pc:sldMk cId="1708119268" sldId="257"/>
            <ac:spMk id="13" creationId="{EA334B07-D5C6-4161-8116-1BD3882468A1}"/>
          </ac:spMkLst>
        </pc:spChg>
        <pc:grpChg chg="add">
          <ac:chgData name="HIGELIN Julie" userId="f19e2e14-f6cb-4816-bb22-43884c6e83bf" providerId="ADAL" clId="{CA6F6487-69A7-4F64-828F-E0376CF85A5B}" dt="2022-12-05T13:07:13.834" v="313" actId="26606"/>
          <ac:grpSpMkLst>
            <pc:docMk/>
            <pc:sldMk cId="1708119268" sldId="257"/>
            <ac:grpSpMk id="15" creationId="{5DF80CB5-0AEE-4559-A91D-A385802EFB2C}"/>
          </ac:grpSpMkLst>
        </pc:grpChg>
        <pc:graphicFrameChg chg="add mod">
          <ac:chgData name="HIGELIN Julie" userId="f19e2e14-f6cb-4816-bb22-43884c6e83bf" providerId="ADAL" clId="{CA6F6487-69A7-4F64-828F-E0376CF85A5B}" dt="2022-12-05T13:09:10.385" v="480" actId="12100"/>
          <ac:graphicFrameMkLst>
            <pc:docMk/>
            <pc:sldMk cId="1708119268" sldId="257"/>
            <ac:graphicFrameMk id="5" creationId="{49BEC4CF-BB96-7FF7-8A63-D1C5633FDDFE}"/>
          </ac:graphicFrameMkLst>
        </pc:graphicFrameChg>
      </pc:sldChg>
      <pc:sldChg chg="addSp delSp modSp new mod setBg">
        <pc:chgData name="HIGELIN Julie" userId="f19e2e14-f6cb-4816-bb22-43884c6e83bf" providerId="ADAL" clId="{CA6F6487-69A7-4F64-828F-E0376CF85A5B}" dt="2022-12-12T12:33:07.388" v="2646" actId="20577"/>
        <pc:sldMkLst>
          <pc:docMk/>
          <pc:sldMk cId="861924930" sldId="258"/>
        </pc:sldMkLst>
        <pc:spChg chg="mod">
          <ac:chgData name="HIGELIN Julie" userId="f19e2e14-f6cb-4816-bb22-43884c6e83bf" providerId="ADAL" clId="{CA6F6487-69A7-4F64-828F-E0376CF85A5B}" dt="2022-12-05T13:11:47.974" v="552" actId="26606"/>
          <ac:spMkLst>
            <pc:docMk/>
            <pc:sldMk cId="861924930" sldId="258"/>
            <ac:spMk id="2" creationId="{09FCD37C-CDA2-9163-53CB-8596BD3F9963}"/>
          </ac:spMkLst>
        </pc:spChg>
        <pc:spChg chg="add del mod">
          <ac:chgData name="HIGELIN Julie" userId="f19e2e14-f6cb-4816-bb22-43884c6e83bf" providerId="ADAL" clId="{CA6F6487-69A7-4F64-828F-E0376CF85A5B}" dt="2022-12-12T12:33:07.388" v="2646" actId="20577"/>
          <ac:spMkLst>
            <pc:docMk/>
            <pc:sldMk cId="861924930" sldId="258"/>
            <ac:spMk id="3" creationId="{EE448E34-B4B2-BF7D-877E-E417BB06F634}"/>
          </ac:spMkLst>
        </pc:spChg>
        <pc:spChg chg="add del">
          <ac:chgData name="HIGELIN Julie" userId="f19e2e14-f6cb-4816-bb22-43884c6e83bf" providerId="ADAL" clId="{CA6F6487-69A7-4F64-828F-E0376CF85A5B}" dt="2022-12-05T13:11:47.131" v="549" actId="26606"/>
          <ac:spMkLst>
            <pc:docMk/>
            <pc:sldMk cId="861924930" sldId="258"/>
            <ac:spMk id="9" creationId="{A4FB2F27-3F7D-440E-A905-86607A926A29}"/>
          </ac:spMkLst>
        </pc:spChg>
        <pc:spChg chg="add del">
          <ac:chgData name="HIGELIN Julie" userId="f19e2e14-f6cb-4816-bb22-43884c6e83bf" providerId="ADAL" clId="{CA6F6487-69A7-4F64-828F-E0376CF85A5B}" dt="2022-12-05T13:11:47.131" v="549" actId="26606"/>
          <ac:spMkLst>
            <pc:docMk/>
            <pc:sldMk cId="861924930" sldId="258"/>
            <ac:spMk id="11" creationId="{AF678C14-A033-4139-BCA9-8382B039648B}"/>
          </ac:spMkLst>
        </pc:spChg>
        <pc:spChg chg="add del">
          <ac:chgData name="HIGELIN Julie" userId="f19e2e14-f6cb-4816-bb22-43884c6e83bf" providerId="ADAL" clId="{CA6F6487-69A7-4F64-828F-E0376CF85A5B}" dt="2022-12-05T13:11:47.131" v="549" actId="26606"/>
          <ac:spMkLst>
            <pc:docMk/>
            <pc:sldMk cId="861924930" sldId="258"/>
            <ac:spMk id="13" creationId="{C2D5331B-6E57-4C50-8FBB-431781288905}"/>
          </ac:spMkLst>
        </pc:spChg>
        <pc:spChg chg="add del">
          <ac:chgData name="HIGELIN Julie" userId="f19e2e14-f6cb-4816-bb22-43884c6e83bf" providerId="ADAL" clId="{CA6F6487-69A7-4F64-828F-E0376CF85A5B}" dt="2022-12-05T13:11:47.920" v="551" actId="26606"/>
          <ac:spMkLst>
            <pc:docMk/>
            <pc:sldMk cId="861924930" sldId="258"/>
            <ac:spMk id="19" creationId="{A4FB2F27-3F7D-440E-A905-86607A926A29}"/>
          </ac:spMkLst>
        </pc:spChg>
        <pc:spChg chg="add del">
          <ac:chgData name="HIGELIN Julie" userId="f19e2e14-f6cb-4816-bb22-43884c6e83bf" providerId="ADAL" clId="{CA6F6487-69A7-4F64-828F-E0376CF85A5B}" dt="2022-12-05T13:11:47.920" v="551" actId="26606"/>
          <ac:spMkLst>
            <pc:docMk/>
            <pc:sldMk cId="861924930" sldId="258"/>
            <ac:spMk id="20" creationId="{AF678C14-A033-4139-BCA9-8382B039648B}"/>
          </ac:spMkLst>
        </pc:spChg>
        <pc:spChg chg="add del">
          <ac:chgData name="HIGELIN Julie" userId="f19e2e14-f6cb-4816-bb22-43884c6e83bf" providerId="ADAL" clId="{CA6F6487-69A7-4F64-828F-E0376CF85A5B}" dt="2022-12-05T13:11:47.920" v="551" actId="26606"/>
          <ac:spMkLst>
            <pc:docMk/>
            <pc:sldMk cId="861924930" sldId="258"/>
            <ac:spMk id="21" creationId="{C2D5331B-6E57-4C50-8FBB-431781288905}"/>
          </ac:spMkLst>
        </pc:spChg>
        <pc:spChg chg="add">
          <ac:chgData name="HIGELIN Julie" userId="f19e2e14-f6cb-4816-bb22-43884c6e83bf" providerId="ADAL" clId="{CA6F6487-69A7-4F64-828F-E0376CF85A5B}" dt="2022-12-05T13:11:47.974" v="552" actId="26606"/>
          <ac:spMkLst>
            <pc:docMk/>
            <pc:sldMk cId="861924930" sldId="258"/>
            <ac:spMk id="25" creationId="{A4FB2F27-3F7D-440E-A905-86607A926A29}"/>
          </ac:spMkLst>
        </pc:spChg>
        <pc:spChg chg="add">
          <ac:chgData name="HIGELIN Julie" userId="f19e2e14-f6cb-4816-bb22-43884c6e83bf" providerId="ADAL" clId="{CA6F6487-69A7-4F64-828F-E0376CF85A5B}" dt="2022-12-05T13:11:47.974" v="552" actId="26606"/>
          <ac:spMkLst>
            <pc:docMk/>
            <pc:sldMk cId="861924930" sldId="258"/>
            <ac:spMk id="26" creationId="{AF678C14-A033-4139-BCA9-8382B039648B}"/>
          </ac:spMkLst>
        </pc:spChg>
        <pc:spChg chg="add">
          <ac:chgData name="HIGELIN Julie" userId="f19e2e14-f6cb-4816-bb22-43884c6e83bf" providerId="ADAL" clId="{CA6F6487-69A7-4F64-828F-E0376CF85A5B}" dt="2022-12-05T13:11:47.974" v="552" actId="26606"/>
          <ac:spMkLst>
            <pc:docMk/>
            <pc:sldMk cId="861924930" sldId="258"/>
            <ac:spMk id="27" creationId="{C2D5331B-6E57-4C50-8FBB-431781288905}"/>
          </ac:spMkLst>
        </pc:spChg>
        <pc:grpChg chg="add del">
          <ac:chgData name="HIGELIN Julie" userId="f19e2e14-f6cb-4816-bb22-43884c6e83bf" providerId="ADAL" clId="{CA6F6487-69A7-4F64-828F-E0376CF85A5B}" dt="2022-12-05T13:11:47.131" v="549" actId="26606"/>
          <ac:grpSpMkLst>
            <pc:docMk/>
            <pc:sldMk cId="861924930" sldId="258"/>
            <ac:grpSpMk id="15" creationId="{E4A40E9D-B0FA-4A78-B58C-87A64C4FD5C8}"/>
          </ac:grpSpMkLst>
        </pc:grpChg>
        <pc:grpChg chg="add del">
          <ac:chgData name="HIGELIN Julie" userId="f19e2e14-f6cb-4816-bb22-43884c6e83bf" providerId="ADAL" clId="{CA6F6487-69A7-4F64-828F-E0376CF85A5B}" dt="2022-12-05T13:11:47.920" v="551" actId="26606"/>
          <ac:grpSpMkLst>
            <pc:docMk/>
            <pc:sldMk cId="861924930" sldId="258"/>
            <ac:grpSpMk id="23" creationId="{E4A40E9D-B0FA-4A78-B58C-87A64C4FD5C8}"/>
          </ac:grpSpMkLst>
        </pc:grpChg>
        <pc:grpChg chg="add">
          <ac:chgData name="HIGELIN Julie" userId="f19e2e14-f6cb-4816-bb22-43884c6e83bf" providerId="ADAL" clId="{CA6F6487-69A7-4F64-828F-E0376CF85A5B}" dt="2022-12-05T13:11:47.974" v="552" actId="26606"/>
          <ac:grpSpMkLst>
            <pc:docMk/>
            <pc:sldMk cId="861924930" sldId="258"/>
            <ac:grpSpMk id="29" creationId="{E4A40E9D-B0FA-4A78-B58C-87A64C4FD5C8}"/>
          </ac:grpSpMkLst>
        </pc:grpChg>
        <pc:picChg chg="add del">
          <ac:chgData name="HIGELIN Julie" userId="f19e2e14-f6cb-4816-bb22-43884c6e83bf" providerId="ADAL" clId="{CA6F6487-69A7-4F64-828F-E0376CF85A5B}" dt="2022-12-05T13:11:47.131" v="549" actId="26606"/>
          <ac:picMkLst>
            <pc:docMk/>
            <pc:sldMk cId="861924930" sldId="258"/>
            <ac:picMk id="5" creationId="{C9B5ECBF-596B-1736-2486-DD83C27154D7}"/>
          </ac:picMkLst>
        </pc:picChg>
        <pc:picChg chg="add del">
          <ac:chgData name="HIGELIN Julie" userId="f19e2e14-f6cb-4816-bb22-43884c6e83bf" providerId="ADAL" clId="{CA6F6487-69A7-4F64-828F-E0376CF85A5B}" dt="2022-12-05T13:11:47.920" v="551" actId="26606"/>
          <ac:picMkLst>
            <pc:docMk/>
            <pc:sldMk cId="861924930" sldId="258"/>
            <ac:picMk id="22" creationId="{B8727E8E-D919-72E6-D4F2-E4555CCB6C43}"/>
          </ac:picMkLst>
        </pc:picChg>
        <pc:picChg chg="add">
          <ac:chgData name="HIGELIN Julie" userId="f19e2e14-f6cb-4816-bb22-43884c6e83bf" providerId="ADAL" clId="{CA6F6487-69A7-4F64-828F-E0376CF85A5B}" dt="2022-12-05T13:11:47.974" v="552" actId="26606"/>
          <ac:picMkLst>
            <pc:docMk/>
            <pc:sldMk cId="861924930" sldId="258"/>
            <ac:picMk id="28" creationId="{C9B5ECBF-596B-1736-2486-DD83C27154D7}"/>
          </ac:picMkLst>
        </pc:picChg>
      </pc:sldChg>
      <pc:sldChg chg="addSp delSp modSp new mod setBg">
        <pc:chgData name="HIGELIN Julie" userId="f19e2e14-f6cb-4816-bb22-43884c6e83bf" providerId="ADAL" clId="{CA6F6487-69A7-4F64-828F-E0376CF85A5B}" dt="2022-12-05T13:07:54.712" v="349" actId="26606"/>
        <pc:sldMkLst>
          <pc:docMk/>
          <pc:sldMk cId="3430541754" sldId="259"/>
        </pc:sldMkLst>
        <pc:spChg chg="mod">
          <ac:chgData name="HIGELIN Julie" userId="f19e2e14-f6cb-4816-bb22-43884c6e83bf" providerId="ADAL" clId="{CA6F6487-69A7-4F64-828F-E0376CF85A5B}" dt="2022-12-05T13:07:54.712" v="349" actId="26606"/>
          <ac:spMkLst>
            <pc:docMk/>
            <pc:sldMk cId="3430541754" sldId="259"/>
            <ac:spMk id="2" creationId="{DC9EA91B-BD0D-44E4-D746-296636F7A0B6}"/>
          </ac:spMkLst>
        </pc:spChg>
        <pc:spChg chg="del">
          <ac:chgData name="HIGELIN Julie" userId="f19e2e14-f6cb-4816-bb22-43884c6e83bf" providerId="ADAL" clId="{CA6F6487-69A7-4F64-828F-E0376CF85A5B}" dt="2022-12-05T13:07:43.788" v="346" actId="478"/>
          <ac:spMkLst>
            <pc:docMk/>
            <pc:sldMk cId="3430541754" sldId="259"/>
            <ac:spMk id="3" creationId="{3E4D3FF9-79B3-C1B3-70CD-1A378F25996B}"/>
          </ac:spMkLst>
        </pc:spChg>
        <pc:spChg chg="add">
          <ac:chgData name="HIGELIN Julie" userId="f19e2e14-f6cb-4816-bb22-43884c6e83bf" providerId="ADAL" clId="{CA6F6487-69A7-4F64-828F-E0376CF85A5B}" dt="2022-12-05T13:07:54.712" v="349" actId="26606"/>
          <ac:spMkLst>
            <pc:docMk/>
            <pc:sldMk cId="3430541754" sldId="259"/>
            <ac:spMk id="7" creationId="{0BABF38A-8A0D-492E-BD20-6CF4D46B50BD}"/>
          </ac:spMkLst>
        </pc:spChg>
        <pc:spChg chg="add del">
          <ac:chgData name="HIGELIN Julie" userId="f19e2e14-f6cb-4816-bb22-43884c6e83bf" providerId="ADAL" clId="{CA6F6487-69A7-4F64-828F-E0376CF85A5B}" dt="2022-12-05T13:07:54.687" v="348" actId="26606"/>
          <ac:spMkLst>
            <pc:docMk/>
            <pc:sldMk cId="3430541754" sldId="259"/>
            <ac:spMk id="9" creationId="{0BABF38A-8A0D-492E-BD20-6CF4D46B50BD}"/>
          </ac:spMkLst>
        </pc:spChg>
        <pc:spChg chg="add del">
          <ac:chgData name="HIGELIN Julie" userId="f19e2e14-f6cb-4816-bb22-43884c6e83bf" providerId="ADAL" clId="{CA6F6487-69A7-4F64-828F-E0376CF85A5B}" dt="2022-12-05T13:07:54.687" v="348" actId="26606"/>
          <ac:spMkLst>
            <pc:docMk/>
            <pc:sldMk cId="3430541754" sldId="259"/>
            <ac:spMk id="13" creationId="{DE61FBD7-E37C-4B38-BE44-A6D4978D7486}"/>
          </ac:spMkLst>
        </pc:spChg>
        <pc:spChg chg="add del">
          <ac:chgData name="HIGELIN Julie" userId="f19e2e14-f6cb-4816-bb22-43884c6e83bf" providerId="ADAL" clId="{CA6F6487-69A7-4F64-828F-E0376CF85A5B}" dt="2022-12-05T13:07:54.687" v="348" actId="26606"/>
          <ac:spMkLst>
            <pc:docMk/>
            <pc:sldMk cId="3430541754" sldId="259"/>
            <ac:spMk id="15" creationId="{392BFCFE-FD78-4EDF-BEFE-CC444DC5F307}"/>
          </ac:spMkLst>
        </pc:spChg>
        <pc:spChg chg="add del">
          <ac:chgData name="HIGELIN Julie" userId="f19e2e14-f6cb-4816-bb22-43884c6e83bf" providerId="ADAL" clId="{CA6F6487-69A7-4F64-828F-E0376CF85A5B}" dt="2022-12-05T13:07:54.687" v="348" actId="26606"/>
          <ac:spMkLst>
            <pc:docMk/>
            <pc:sldMk cId="3430541754" sldId="259"/>
            <ac:spMk id="21" creationId="{B629C0B3-01E5-4A82-B87C-62B1483F11B7}"/>
          </ac:spMkLst>
        </pc:spChg>
        <pc:spChg chg="add del">
          <ac:chgData name="HIGELIN Julie" userId="f19e2e14-f6cb-4816-bb22-43884c6e83bf" providerId="ADAL" clId="{CA6F6487-69A7-4F64-828F-E0376CF85A5B}" dt="2022-12-05T13:07:54.687" v="348" actId="26606"/>
          <ac:spMkLst>
            <pc:docMk/>
            <pc:sldMk cId="3430541754" sldId="259"/>
            <ac:spMk id="23" creationId="{D4DFA784-845D-4F99-B808-5C025E39B890}"/>
          </ac:spMkLst>
        </pc:spChg>
        <pc:spChg chg="add">
          <ac:chgData name="HIGELIN Julie" userId="f19e2e14-f6cb-4816-bb22-43884c6e83bf" providerId="ADAL" clId="{CA6F6487-69A7-4F64-828F-E0376CF85A5B}" dt="2022-12-05T13:07:54.712" v="349" actId="26606"/>
          <ac:spMkLst>
            <pc:docMk/>
            <pc:sldMk cId="3430541754" sldId="259"/>
            <ac:spMk id="26" creationId="{4E7CE7A7-0AFD-439B-9765-E708254D9D2D}"/>
          </ac:spMkLst>
        </pc:spChg>
        <pc:spChg chg="add">
          <ac:chgData name="HIGELIN Julie" userId="f19e2e14-f6cb-4816-bb22-43884c6e83bf" providerId="ADAL" clId="{CA6F6487-69A7-4F64-828F-E0376CF85A5B}" dt="2022-12-05T13:07:54.712" v="349" actId="26606"/>
          <ac:spMkLst>
            <pc:docMk/>
            <pc:sldMk cId="3430541754" sldId="259"/>
            <ac:spMk id="27" creationId="{239CFBC2-8561-4BBF-BDDE-CF7908C98DFC}"/>
          </ac:spMkLst>
        </pc:spChg>
        <pc:grpChg chg="add del">
          <ac:chgData name="HIGELIN Julie" userId="f19e2e14-f6cb-4816-bb22-43884c6e83bf" providerId="ADAL" clId="{CA6F6487-69A7-4F64-828F-E0376CF85A5B}" dt="2022-12-05T13:07:54.687" v="348" actId="26606"/>
          <ac:grpSpMkLst>
            <pc:docMk/>
            <pc:sldMk cId="3430541754" sldId="259"/>
            <ac:grpSpMk id="17" creationId="{0292BAD4-5BB2-4CD3-AB5B-C35EF9F7D2B4}"/>
          </ac:grpSpMkLst>
        </pc:grpChg>
        <pc:grpChg chg="add">
          <ac:chgData name="HIGELIN Julie" userId="f19e2e14-f6cb-4816-bb22-43884c6e83bf" providerId="ADAL" clId="{CA6F6487-69A7-4F64-828F-E0376CF85A5B}" dt="2022-12-05T13:07:54.712" v="349" actId="26606"/>
          <ac:grpSpMkLst>
            <pc:docMk/>
            <pc:sldMk cId="3430541754" sldId="259"/>
            <ac:grpSpMk id="28" creationId="{2AAC8F43-3BD7-44FC-843A-972922AF2BC0}"/>
          </ac:grpSpMkLst>
        </pc:grpChg>
        <pc:picChg chg="add del">
          <ac:chgData name="HIGELIN Julie" userId="f19e2e14-f6cb-4816-bb22-43884c6e83bf" providerId="ADAL" clId="{CA6F6487-69A7-4F64-828F-E0376CF85A5B}" dt="2022-12-05T13:07:54.687" v="348" actId="26606"/>
          <ac:picMkLst>
            <pc:docMk/>
            <pc:sldMk cId="3430541754" sldId="259"/>
            <ac:picMk id="6" creationId="{C2B9F213-08CB-9123-4E28-5126BC5D012F}"/>
          </ac:picMkLst>
        </pc:picChg>
        <pc:picChg chg="add del">
          <ac:chgData name="HIGELIN Julie" userId="f19e2e14-f6cb-4816-bb22-43884c6e83bf" providerId="ADAL" clId="{CA6F6487-69A7-4F64-828F-E0376CF85A5B}" dt="2022-12-05T13:07:54.687" v="348" actId="26606"/>
          <ac:picMkLst>
            <pc:docMk/>
            <pc:sldMk cId="3430541754" sldId="259"/>
            <ac:picMk id="11" creationId="{BC526B7A-4801-4FD1-95C8-03AF22629E87}"/>
          </ac:picMkLst>
        </pc:picChg>
        <pc:picChg chg="add">
          <ac:chgData name="HIGELIN Julie" userId="f19e2e14-f6cb-4816-bb22-43884c6e83bf" providerId="ADAL" clId="{CA6F6487-69A7-4F64-828F-E0376CF85A5B}" dt="2022-12-05T13:07:54.712" v="349" actId="26606"/>
          <ac:picMkLst>
            <pc:docMk/>
            <pc:sldMk cId="3430541754" sldId="259"/>
            <ac:picMk id="25" creationId="{BC526B7A-4801-4FD1-95C8-03AF22629E87}"/>
          </ac:picMkLst>
        </pc:picChg>
      </pc:sldChg>
      <pc:sldChg chg="addSp delSp modSp new mod">
        <pc:chgData name="HIGELIN Julie" userId="f19e2e14-f6cb-4816-bb22-43884c6e83bf" providerId="ADAL" clId="{CA6F6487-69A7-4F64-828F-E0376CF85A5B}" dt="2022-12-05T13:39:18.167" v="1130" actId="1076"/>
        <pc:sldMkLst>
          <pc:docMk/>
          <pc:sldMk cId="1199209469" sldId="260"/>
        </pc:sldMkLst>
        <pc:spChg chg="mod">
          <ac:chgData name="HIGELIN Julie" userId="f19e2e14-f6cb-4816-bb22-43884c6e83bf" providerId="ADAL" clId="{CA6F6487-69A7-4F64-828F-E0376CF85A5B}" dt="2022-12-05T13:12:44.627" v="565" actId="20577"/>
          <ac:spMkLst>
            <pc:docMk/>
            <pc:sldMk cId="1199209469" sldId="260"/>
            <ac:spMk id="2" creationId="{4C6CDF06-1A3C-5E34-BE83-E4378522945D}"/>
          </ac:spMkLst>
        </pc:spChg>
        <pc:spChg chg="del">
          <ac:chgData name="HIGELIN Julie" userId="f19e2e14-f6cb-4816-bb22-43884c6e83bf" providerId="ADAL" clId="{CA6F6487-69A7-4F64-828F-E0376CF85A5B}" dt="2022-12-05T13:13:31.934" v="602" actId="1032"/>
          <ac:spMkLst>
            <pc:docMk/>
            <pc:sldMk cId="1199209469" sldId="260"/>
            <ac:spMk id="3" creationId="{6ABC0D28-7C42-721A-3BC7-0A2EA5D1609F}"/>
          </ac:spMkLst>
        </pc:spChg>
        <pc:graphicFrameChg chg="add mod modGraphic">
          <ac:chgData name="HIGELIN Julie" userId="f19e2e14-f6cb-4816-bb22-43884c6e83bf" providerId="ADAL" clId="{CA6F6487-69A7-4F64-828F-E0376CF85A5B}" dt="2022-12-05T13:30:55.641" v="1047" actId="14100"/>
          <ac:graphicFrameMkLst>
            <pc:docMk/>
            <pc:sldMk cId="1199209469" sldId="260"/>
            <ac:graphicFrameMk id="4" creationId="{D8ED6ED4-17CF-840B-6C17-F9A929F4D9BB}"/>
          </ac:graphicFrameMkLst>
        </pc:graphicFrameChg>
        <pc:graphicFrameChg chg="add mod modGraphic">
          <ac:chgData name="HIGELIN Julie" userId="f19e2e14-f6cb-4816-bb22-43884c6e83bf" providerId="ADAL" clId="{CA6F6487-69A7-4F64-828F-E0376CF85A5B}" dt="2022-12-05T13:39:18.167" v="1130" actId="1076"/>
          <ac:graphicFrameMkLst>
            <pc:docMk/>
            <pc:sldMk cId="1199209469" sldId="260"/>
            <ac:graphicFrameMk id="5" creationId="{0F364A05-13BD-1162-A9F5-3657602FF51B}"/>
          </ac:graphicFrameMkLst>
        </pc:graphicFrameChg>
      </pc:sldChg>
      <pc:sldChg chg="addSp delSp modSp new mod setBg addAnim">
        <pc:chgData name="HIGELIN Julie" userId="f19e2e14-f6cb-4816-bb22-43884c6e83bf" providerId="ADAL" clId="{CA6F6487-69A7-4F64-828F-E0376CF85A5B}" dt="2022-12-05T13:08:13.684" v="383"/>
        <pc:sldMkLst>
          <pc:docMk/>
          <pc:sldMk cId="88244969" sldId="261"/>
        </pc:sldMkLst>
        <pc:spChg chg="mod">
          <ac:chgData name="HIGELIN Julie" userId="f19e2e14-f6cb-4816-bb22-43884c6e83bf" providerId="ADAL" clId="{CA6F6487-69A7-4F64-828F-E0376CF85A5B}" dt="2022-12-05T13:08:13.683" v="382" actId="26606"/>
          <ac:spMkLst>
            <pc:docMk/>
            <pc:sldMk cId="88244969" sldId="261"/>
            <ac:spMk id="2" creationId="{6B19C3FD-6DBE-FE78-031B-6101C44D0A32}"/>
          </ac:spMkLst>
        </pc:spChg>
        <pc:spChg chg="del">
          <ac:chgData name="HIGELIN Julie" userId="f19e2e14-f6cb-4816-bb22-43884c6e83bf" providerId="ADAL" clId="{CA6F6487-69A7-4F64-828F-E0376CF85A5B}" dt="2022-12-05T13:08:12.011" v="381" actId="478"/>
          <ac:spMkLst>
            <pc:docMk/>
            <pc:sldMk cId="88244969" sldId="261"/>
            <ac:spMk id="3" creationId="{6278F125-ABD6-6B7D-51CB-EA4A3C5602C6}"/>
          </ac:spMkLst>
        </pc:spChg>
        <pc:spChg chg="add">
          <ac:chgData name="HIGELIN Julie" userId="f19e2e14-f6cb-4816-bb22-43884c6e83bf" providerId="ADAL" clId="{CA6F6487-69A7-4F64-828F-E0376CF85A5B}" dt="2022-12-05T13:08:13.683" v="382" actId="26606"/>
          <ac:spMkLst>
            <pc:docMk/>
            <pc:sldMk cId="88244969" sldId="261"/>
            <ac:spMk id="7" creationId="{0BABF38A-8A0D-492E-BD20-6CF4D46B50BD}"/>
          </ac:spMkLst>
        </pc:spChg>
        <pc:spChg chg="add">
          <ac:chgData name="HIGELIN Julie" userId="f19e2e14-f6cb-4816-bb22-43884c6e83bf" providerId="ADAL" clId="{CA6F6487-69A7-4F64-828F-E0376CF85A5B}" dt="2022-12-05T13:08:13.683" v="382" actId="26606"/>
          <ac:spMkLst>
            <pc:docMk/>
            <pc:sldMk cId="88244969" sldId="261"/>
            <ac:spMk id="11" creationId="{4E7CE7A7-0AFD-439B-9765-E708254D9D2D}"/>
          </ac:spMkLst>
        </pc:spChg>
        <pc:spChg chg="add">
          <ac:chgData name="HIGELIN Julie" userId="f19e2e14-f6cb-4816-bb22-43884c6e83bf" providerId="ADAL" clId="{CA6F6487-69A7-4F64-828F-E0376CF85A5B}" dt="2022-12-05T13:08:13.683" v="382" actId="26606"/>
          <ac:spMkLst>
            <pc:docMk/>
            <pc:sldMk cId="88244969" sldId="261"/>
            <ac:spMk id="13" creationId="{239CFBC2-8561-4BBF-BDDE-CF7908C98DFC}"/>
          </ac:spMkLst>
        </pc:spChg>
        <pc:grpChg chg="add">
          <ac:chgData name="HIGELIN Julie" userId="f19e2e14-f6cb-4816-bb22-43884c6e83bf" providerId="ADAL" clId="{CA6F6487-69A7-4F64-828F-E0376CF85A5B}" dt="2022-12-05T13:08:13.683" v="382" actId="26606"/>
          <ac:grpSpMkLst>
            <pc:docMk/>
            <pc:sldMk cId="88244969" sldId="261"/>
            <ac:grpSpMk id="15" creationId="{2AAC8F43-3BD7-44FC-843A-972922AF2BC0}"/>
          </ac:grpSpMkLst>
        </pc:grpChg>
        <pc:picChg chg="add">
          <ac:chgData name="HIGELIN Julie" userId="f19e2e14-f6cb-4816-bb22-43884c6e83bf" providerId="ADAL" clId="{CA6F6487-69A7-4F64-828F-E0376CF85A5B}" dt="2022-12-05T13:08:13.683" v="382" actId="26606"/>
          <ac:picMkLst>
            <pc:docMk/>
            <pc:sldMk cId="88244969" sldId="261"/>
            <ac:picMk id="9" creationId="{BC526B7A-4801-4FD1-95C8-03AF22629E87}"/>
          </ac:picMkLst>
        </pc:picChg>
      </pc:sldChg>
      <pc:sldChg chg="modSp new mod">
        <pc:chgData name="HIGELIN Julie" userId="f19e2e14-f6cb-4816-bb22-43884c6e83bf" providerId="ADAL" clId="{CA6F6487-69A7-4F64-828F-E0376CF85A5B}" dt="2022-12-05T13:09:42.333" v="483" actId="207"/>
        <pc:sldMkLst>
          <pc:docMk/>
          <pc:sldMk cId="507860761" sldId="262"/>
        </pc:sldMkLst>
        <pc:spChg chg="mod">
          <ac:chgData name="HIGELIN Julie" userId="f19e2e14-f6cb-4816-bb22-43884c6e83bf" providerId="ADAL" clId="{CA6F6487-69A7-4F64-828F-E0376CF85A5B}" dt="2022-12-05T13:09:42.333" v="483" actId="207"/>
          <ac:spMkLst>
            <pc:docMk/>
            <pc:sldMk cId="507860761" sldId="262"/>
            <ac:spMk id="2" creationId="{E3BC6616-31D3-3924-861A-B0A7E252913D}"/>
          </ac:spMkLst>
        </pc:spChg>
      </pc:sldChg>
      <pc:sldChg chg="addSp delSp modSp new mod setBg">
        <pc:chgData name="HIGELIN Julie" userId="f19e2e14-f6cb-4816-bb22-43884c6e83bf" providerId="ADAL" clId="{CA6F6487-69A7-4F64-828F-E0376CF85A5B}" dt="2022-12-05T13:08:25.633" v="418" actId="26606"/>
        <pc:sldMkLst>
          <pc:docMk/>
          <pc:sldMk cId="1493938435" sldId="263"/>
        </pc:sldMkLst>
        <pc:spChg chg="mod">
          <ac:chgData name="HIGELIN Julie" userId="f19e2e14-f6cb-4816-bb22-43884c6e83bf" providerId="ADAL" clId="{CA6F6487-69A7-4F64-828F-E0376CF85A5B}" dt="2022-12-05T13:08:25.633" v="418" actId="26606"/>
          <ac:spMkLst>
            <pc:docMk/>
            <pc:sldMk cId="1493938435" sldId="263"/>
            <ac:spMk id="2" creationId="{62FCAA14-6199-B4D0-92F3-15010A751F9F}"/>
          </ac:spMkLst>
        </pc:spChg>
        <pc:spChg chg="del">
          <ac:chgData name="HIGELIN Julie" userId="f19e2e14-f6cb-4816-bb22-43884c6e83bf" providerId="ADAL" clId="{CA6F6487-69A7-4F64-828F-E0376CF85A5B}" dt="2022-12-05T13:08:25.633" v="418" actId="26606"/>
          <ac:spMkLst>
            <pc:docMk/>
            <pc:sldMk cId="1493938435" sldId="263"/>
            <ac:spMk id="3" creationId="{2F0A2D43-D4C6-83A4-DB9B-EF78276A9DFA}"/>
          </ac:spMkLst>
        </pc:spChg>
        <pc:spChg chg="add">
          <ac:chgData name="HIGELIN Julie" userId="f19e2e14-f6cb-4816-bb22-43884c6e83bf" providerId="ADAL" clId="{CA6F6487-69A7-4F64-828F-E0376CF85A5B}" dt="2022-12-05T13:08:25.633" v="418" actId="26606"/>
          <ac:spMkLst>
            <pc:docMk/>
            <pc:sldMk cId="1493938435" sldId="263"/>
            <ac:spMk id="8" creationId="{0BABF38A-8A0D-492E-BD20-6CF4D46B50BD}"/>
          </ac:spMkLst>
        </pc:spChg>
        <pc:spChg chg="add">
          <ac:chgData name="HIGELIN Julie" userId="f19e2e14-f6cb-4816-bb22-43884c6e83bf" providerId="ADAL" clId="{CA6F6487-69A7-4F64-828F-E0376CF85A5B}" dt="2022-12-05T13:08:25.633" v="418" actId="26606"/>
          <ac:spMkLst>
            <pc:docMk/>
            <pc:sldMk cId="1493938435" sldId="263"/>
            <ac:spMk id="12" creationId="{4E7CE7A7-0AFD-439B-9765-E708254D9D2D}"/>
          </ac:spMkLst>
        </pc:spChg>
        <pc:spChg chg="add">
          <ac:chgData name="HIGELIN Julie" userId="f19e2e14-f6cb-4816-bb22-43884c6e83bf" providerId="ADAL" clId="{CA6F6487-69A7-4F64-828F-E0376CF85A5B}" dt="2022-12-05T13:08:25.633" v="418" actId="26606"/>
          <ac:spMkLst>
            <pc:docMk/>
            <pc:sldMk cId="1493938435" sldId="263"/>
            <ac:spMk id="14" creationId="{239CFBC2-8561-4BBF-BDDE-CF7908C98DFC}"/>
          </ac:spMkLst>
        </pc:spChg>
        <pc:grpChg chg="add">
          <ac:chgData name="HIGELIN Julie" userId="f19e2e14-f6cb-4816-bb22-43884c6e83bf" providerId="ADAL" clId="{CA6F6487-69A7-4F64-828F-E0376CF85A5B}" dt="2022-12-05T13:08:25.633" v="418" actId="26606"/>
          <ac:grpSpMkLst>
            <pc:docMk/>
            <pc:sldMk cId="1493938435" sldId="263"/>
            <ac:grpSpMk id="16" creationId="{2AAC8F43-3BD7-44FC-843A-972922AF2BC0}"/>
          </ac:grpSpMkLst>
        </pc:grpChg>
        <pc:picChg chg="add">
          <ac:chgData name="HIGELIN Julie" userId="f19e2e14-f6cb-4816-bb22-43884c6e83bf" providerId="ADAL" clId="{CA6F6487-69A7-4F64-828F-E0376CF85A5B}" dt="2022-12-05T13:08:25.633" v="418" actId="26606"/>
          <ac:picMkLst>
            <pc:docMk/>
            <pc:sldMk cId="1493938435" sldId="263"/>
            <ac:picMk id="10" creationId="{BC526B7A-4801-4FD1-95C8-03AF22629E87}"/>
          </ac:picMkLst>
        </pc:picChg>
      </pc:sldChg>
      <pc:sldChg chg="addSp delSp modSp new mod">
        <pc:chgData name="HIGELIN Julie" userId="f19e2e14-f6cb-4816-bb22-43884c6e83bf" providerId="ADAL" clId="{CA6F6487-69A7-4F64-828F-E0376CF85A5B}" dt="2022-12-08T14:00:58.303" v="2642" actId="1076"/>
        <pc:sldMkLst>
          <pc:docMk/>
          <pc:sldMk cId="2073070024" sldId="264"/>
        </pc:sldMkLst>
        <pc:spChg chg="mod">
          <ac:chgData name="HIGELIN Julie" userId="f19e2e14-f6cb-4816-bb22-43884c6e83bf" providerId="ADAL" clId="{CA6F6487-69A7-4F64-828F-E0376CF85A5B}" dt="2022-12-05T13:09:50.943" v="486" actId="207"/>
          <ac:spMkLst>
            <pc:docMk/>
            <pc:sldMk cId="2073070024" sldId="264"/>
            <ac:spMk id="2" creationId="{BA0DAD29-827A-761F-58A0-F4CED6306D69}"/>
          </ac:spMkLst>
        </pc:spChg>
        <pc:spChg chg="mod">
          <ac:chgData name="HIGELIN Julie" userId="f19e2e14-f6cb-4816-bb22-43884c6e83bf" providerId="ADAL" clId="{CA6F6487-69A7-4F64-828F-E0376CF85A5B}" dt="2022-12-08T13:29:49.959" v="2391" actId="14100"/>
          <ac:spMkLst>
            <pc:docMk/>
            <pc:sldMk cId="2073070024" sldId="264"/>
            <ac:spMk id="3" creationId="{6899B6CA-069B-6CBF-4719-BA82E759F2C6}"/>
          </ac:spMkLst>
        </pc:spChg>
        <pc:spChg chg="add del mod">
          <ac:chgData name="HIGELIN Julie" userId="f19e2e14-f6cb-4816-bb22-43884c6e83bf" providerId="ADAL" clId="{CA6F6487-69A7-4F64-828F-E0376CF85A5B}" dt="2022-12-08T13:27:14.221" v="2358" actId="478"/>
          <ac:spMkLst>
            <pc:docMk/>
            <pc:sldMk cId="2073070024" sldId="264"/>
            <ac:spMk id="4" creationId="{CA93AF01-9243-AC61-CA77-B088D8CABF22}"/>
          </ac:spMkLst>
        </pc:spChg>
        <pc:spChg chg="add del mod">
          <ac:chgData name="HIGELIN Julie" userId="f19e2e14-f6cb-4816-bb22-43884c6e83bf" providerId="ADAL" clId="{CA6F6487-69A7-4F64-828F-E0376CF85A5B}" dt="2022-12-08T13:27:18.189" v="2359" actId="478"/>
          <ac:spMkLst>
            <pc:docMk/>
            <pc:sldMk cId="2073070024" sldId="264"/>
            <ac:spMk id="6" creationId="{938AC21D-0FFD-93A5-E30E-DB93C6987009}"/>
          </ac:spMkLst>
        </pc:spChg>
        <pc:spChg chg="add del mod">
          <ac:chgData name="HIGELIN Julie" userId="f19e2e14-f6cb-4816-bb22-43884c6e83bf" providerId="ADAL" clId="{CA6F6487-69A7-4F64-828F-E0376CF85A5B}" dt="2022-12-08T14:00:45.504" v="2639" actId="478"/>
          <ac:spMkLst>
            <pc:docMk/>
            <pc:sldMk cId="2073070024" sldId="264"/>
            <ac:spMk id="8" creationId="{0EDFDCCF-F156-89F5-93B8-E723D84046BA}"/>
          </ac:spMkLst>
        </pc:spChg>
        <pc:spChg chg="add mod">
          <ac:chgData name="HIGELIN Julie" userId="f19e2e14-f6cb-4816-bb22-43884c6e83bf" providerId="ADAL" clId="{CA6F6487-69A7-4F64-828F-E0376CF85A5B}" dt="2022-12-08T14:00:58.303" v="2642" actId="1076"/>
          <ac:spMkLst>
            <pc:docMk/>
            <pc:sldMk cId="2073070024" sldId="264"/>
            <ac:spMk id="9" creationId="{CE64E825-1DE3-028A-ED46-431360090139}"/>
          </ac:spMkLst>
        </pc:spChg>
      </pc:sldChg>
      <pc:sldChg chg="addSp delSp modSp new mod setBg addAnim">
        <pc:chgData name="HIGELIN Julie" userId="f19e2e14-f6cb-4816-bb22-43884c6e83bf" providerId="ADAL" clId="{CA6F6487-69A7-4F64-828F-E0376CF85A5B}" dt="2022-12-05T13:08:40.499" v="458"/>
        <pc:sldMkLst>
          <pc:docMk/>
          <pc:sldMk cId="2172968346" sldId="265"/>
        </pc:sldMkLst>
        <pc:spChg chg="mod">
          <ac:chgData name="HIGELIN Julie" userId="f19e2e14-f6cb-4816-bb22-43884c6e83bf" providerId="ADAL" clId="{CA6F6487-69A7-4F64-828F-E0376CF85A5B}" dt="2022-12-05T13:08:40.498" v="457" actId="26606"/>
          <ac:spMkLst>
            <pc:docMk/>
            <pc:sldMk cId="2172968346" sldId="265"/>
            <ac:spMk id="2" creationId="{8DA74AFC-44C6-89B8-5AC0-DEC13143DE30}"/>
          </ac:spMkLst>
        </pc:spChg>
        <pc:spChg chg="del">
          <ac:chgData name="HIGELIN Julie" userId="f19e2e14-f6cb-4816-bb22-43884c6e83bf" providerId="ADAL" clId="{CA6F6487-69A7-4F64-828F-E0376CF85A5B}" dt="2022-12-05T13:08:39.235" v="456" actId="478"/>
          <ac:spMkLst>
            <pc:docMk/>
            <pc:sldMk cId="2172968346" sldId="265"/>
            <ac:spMk id="3" creationId="{F73AD7DF-46D3-B160-DC6D-A2442F53CF40}"/>
          </ac:spMkLst>
        </pc:spChg>
        <pc:spChg chg="add">
          <ac:chgData name="HIGELIN Julie" userId="f19e2e14-f6cb-4816-bb22-43884c6e83bf" providerId="ADAL" clId="{CA6F6487-69A7-4F64-828F-E0376CF85A5B}" dt="2022-12-05T13:08:40.498" v="457" actId="26606"/>
          <ac:spMkLst>
            <pc:docMk/>
            <pc:sldMk cId="2172968346" sldId="265"/>
            <ac:spMk id="7" creationId="{0BABF38A-8A0D-492E-BD20-6CF4D46B50BD}"/>
          </ac:spMkLst>
        </pc:spChg>
        <pc:spChg chg="add">
          <ac:chgData name="HIGELIN Julie" userId="f19e2e14-f6cb-4816-bb22-43884c6e83bf" providerId="ADAL" clId="{CA6F6487-69A7-4F64-828F-E0376CF85A5B}" dt="2022-12-05T13:08:40.498" v="457" actId="26606"/>
          <ac:spMkLst>
            <pc:docMk/>
            <pc:sldMk cId="2172968346" sldId="265"/>
            <ac:spMk id="11" creationId="{4E7CE7A7-0AFD-439B-9765-E708254D9D2D}"/>
          </ac:spMkLst>
        </pc:spChg>
        <pc:spChg chg="add">
          <ac:chgData name="HIGELIN Julie" userId="f19e2e14-f6cb-4816-bb22-43884c6e83bf" providerId="ADAL" clId="{CA6F6487-69A7-4F64-828F-E0376CF85A5B}" dt="2022-12-05T13:08:40.498" v="457" actId="26606"/>
          <ac:spMkLst>
            <pc:docMk/>
            <pc:sldMk cId="2172968346" sldId="265"/>
            <ac:spMk id="13" creationId="{239CFBC2-8561-4BBF-BDDE-CF7908C98DFC}"/>
          </ac:spMkLst>
        </pc:spChg>
        <pc:grpChg chg="add">
          <ac:chgData name="HIGELIN Julie" userId="f19e2e14-f6cb-4816-bb22-43884c6e83bf" providerId="ADAL" clId="{CA6F6487-69A7-4F64-828F-E0376CF85A5B}" dt="2022-12-05T13:08:40.498" v="457" actId="26606"/>
          <ac:grpSpMkLst>
            <pc:docMk/>
            <pc:sldMk cId="2172968346" sldId="265"/>
            <ac:grpSpMk id="15" creationId="{2AAC8F43-3BD7-44FC-843A-972922AF2BC0}"/>
          </ac:grpSpMkLst>
        </pc:grpChg>
        <pc:picChg chg="add">
          <ac:chgData name="HIGELIN Julie" userId="f19e2e14-f6cb-4816-bb22-43884c6e83bf" providerId="ADAL" clId="{CA6F6487-69A7-4F64-828F-E0376CF85A5B}" dt="2022-12-05T13:08:40.498" v="457" actId="26606"/>
          <ac:picMkLst>
            <pc:docMk/>
            <pc:sldMk cId="2172968346" sldId="265"/>
            <ac:picMk id="9" creationId="{BC526B7A-4801-4FD1-95C8-03AF22629E87}"/>
          </ac:picMkLst>
        </pc:picChg>
      </pc:sldChg>
      <pc:sldChg chg="modSp new mod">
        <pc:chgData name="HIGELIN Julie" userId="f19e2e14-f6cb-4816-bb22-43884c6e83bf" providerId="ADAL" clId="{CA6F6487-69A7-4F64-828F-E0376CF85A5B}" dt="2022-12-05T13:09:56.815" v="488" actId="207"/>
        <pc:sldMkLst>
          <pc:docMk/>
          <pc:sldMk cId="1267367218" sldId="266"/>
        </pc:sldMkLst>
        <pc:spChg chg="mod">
          <ac:chgData name="HIGELIN Julie" userId="f19e2e14-f6cb-4816-bb22-43884c6e83bf" providerId="ADAL" clId="{CA6F6487-69A7-4F64-828F-E0376CF85A5B}" dt="2022-12-05T13:09:56.815" v="488" actId="207"/>
          <ac:spMkLst>
            <pc:docMk/>
            <pc:sldMk cId="1267367218" sldId="266"/>
            <ac:spMk id="2" creationId="{CE85FCEC-04CA-A757-4372-5D1AF3202272}"/>
          </ac:spMkLst>
        </pc:spChg>
      </pc:sldChg>
      <pc:sldChg chg="addSp delSp modSp new mod setBg addAnim">
        <pc:chgData name="HIGELIN Julie" userId="f19e2e14-f6cb-4816-bb22-43884c6e83bf" providerId="ADAL" clId="{CA6F6487-69A7-4F64-828F-E0376CF85A5B}" dt="2022-12-05T13:08:50.521" v="479"/>
        <pc:sldMkLst>
          <pc:docMk/>
          <pc:sldMk cId="901720236" sldId="267"/>
        </pc:sldMkLst>
        <pc:spChg chg="mod">
          <ac:chgData name="HIGELIN Julie" userId="f19e2e14-f6cb-4816-bb22-43884c6e83bf" providerId="ADAL" clId="{CA6F6487-69A7-4F64-828F-E0376CF85A5B}" dt="2022-12-05T13:08:50.520" v="478" actId="26606"/>
          <ac:spMkLst>
            <pc:docMk/>
            <pc:sldMk cId="901720236" sldId="267"/>
            <ac:spMk id="2" creationId="{BA3415A5-4B2B-33F4-E57E-B221A568119D}"/>
          </ac:spMkLst>
        </pc:spChg>
        <pc:spChg chg="del">
          <ac:chgData name="HIGELIN Julie" userId="f19e2e14-f6cb-4816-bb22-43884c6e83bf" providerId="ADAL" clId="{CA6F6487-69A7-4F64-828F-E0376CF85A5B}" dt="2022-12-05T13:08:49.397" v="477" actId="478"/>
          <ac:spMkLst>
            <pc:docMk/>
            <pc:sldMk cId="901720236" sldId="267"/>
            <ac:spMk id="3" creationId="{A3D985AD-D684-75FB-B0EF-044689656686}"/>
          </ac:spMkLst>
        </pc:spChg>
        <pc:spChg chg="add">
          <ac:chgData name="HIGELIN Julie" userId="f19e2e14-f6cb-4816-bb22-43884c6e83bf" providerId="ADAL" clId="{CA6F6487-69A7-4F64-828F-E0376CF85A5B}" dt="2022-12-05T13:08:50.520" v="478" actId="26606"/>
          <ac:spMkLst>
            <pc:docMk/>
            <pc:sldMk cId="901720236" sldId="267"/>
            <ac:spMk id="7" creationId="{0BABF38A-8A0D-492E-BD20-6CF4D46B50BD}"/>
          </ac:spMkLst>
        </pc:spChg>
        <pc:spChg chg="add">
          <ac:chgData name="HIGELIN Julie" userId="f19e2e14-f6cb-4816-bb22-43884c6e83bf" providerId="ADAL" clId="{CA6F6487-69A7-4F64-828F-E0376CF85A5B}" dt="2022-12-05T13:08:50.520" v="478" actId="26606"/>
          <ac:spMkLst>
            <pc:docMk/>
            <pc:sldMk cId="901720236" sldId="267"/>
            <ac:spMk id="11" creationId="{4E7CE7A7-0AFD-439B-9765-E708254D9D2D}"/>
          </ac:spMkLst>
        </pc:spChg>
        <pc:spChg chg="add">
          <ac:chgData name="HIGELIN Julie" userId="f19e2e14-f6cb-4816-bb22-43884c6e83bf" providerId="ADAL" clId="{CA6F6487-69A7-4F64-828F-E0376CF85A5B}" dt="2022-12-05T13:08:50.520" v="478" actId="26606"/>
          <ac:spMkLst>
            <pc:docMk/>
            <pc:sldMk cId="901720236" sldId="267"/>
            <ac:spMk id="13" creationId="{239CFBC2-8561-4BBF-BDDE-CF7908C98DFC}"/>
          </ac:spMkLst>
        </pc:spChg>
        <pc:grpChg chg="add">
          <ac:chgData name="HIGELIN Julie" userId="f19e2e14-f6cb-4816-bb22-43884c6e83bf" providerId="ADAL" clId="{CA6F6487-69A7-4F64-828F-E0376CF85A5B}" dt="2022-12-05T13:08:50.520" v="478" actId="26606"/>
          <ac:grpSpMkLst>
            <pc:docMk/>
            <pc:sldMk cId="901720236" sldId="267"/>
            <ac:grpSpMk id="15" creationId="{2AAC8F43-3BD7-44FC-843A-972922AF2BC0}"/>
          </ac:grpSpMkLst>
        </pc:grpChg>
        <pc:picChg chg="add">
          <ac:chgData name="HIGELIN Julie" userId="f19e2e14-f6cb-4816-bb22-43884c6e83bf" providerId="ADAL" clId="{CA6F6487-69A7-4F64-828F-E0376CF85A5B}" dt="2022-12-05T13:08:50.520" v="478" actId="26606"/>
          <ac:picMkLst>
            <pc:docMk/>
            <pc:sldMk cId="901720236" sldId="267"/>
            <ac:picMk id="9" creationId="{BC526B7A-4801-4FD1-95C8-03AF22629E87}"/>
          </ac:picMkLst>
        </pc:picChg>
      </pc:sldChg>
      <pc:sldChg chg="addSp delSp modSp add mod">
        <pc:chgData name="HIGELIN Julie" userId="f19e2e14-f6cb-4816-bb22-43884c6e83bf" providerId="ADAL" clId="{CA6F6487-69A7-4F64-828F-E0376CF85A5B}" dt="2022-12-05T13:43:40.217" v="1244" actId="20577"/>
        <pc:sldMkLst>
          <pc:docMk/>
          <pc:sldMk cId="717080508" sldId="268"/>
        </pc:sldMkLst>
        <pc:spChg chg="mod">
          <ac:chgData name="HIGELIN Julie" userId="f19e2e14-f6cb-4816-bb22-43884c6e83bf" providerId="ADAL" clId="{CA6F6487-69A7-4F64-828F-E0376CF85A5B}" dt="2022-12-05T13:12:48.894" v="571" actId="20577"/>
          <ac:spMkLst>
            <pc:docMk/>
            <pc:sldMk cId="717080508" sldId="268"/>
            <ac:spMk id="2" creationId="{4C6CDF06-1A3C-5E34-BE83-E4378522945D}"/>
          </ac:spMkLst>
        </pc:spChg>
        <pc:spChg chg="add del mod">
          <ac:chgData name="HIGELIN Julie" userId="f19e2e14-f6cb-4816-bb22-43884c6e83bf" providerId="ADAL" clId="{CA6F6487-69A7-4F64-828F-E0376CF85A5B}" dt="2022-12-05T13:43:40.217" v="1244" actId="20577"/>
          <ac:spMkLst>
            <pc:docMk/>
            <pc:sldMk cId="717080508" sldId="268"/>
            <ac:spMk id="3" creationId="{6ABC0D28-7C42-721A-3BC7-0A2EA5D1609F}"/>
          </ac:spMkLst>
        </pc:spChg>
        <pc:graphicFrameChg chg="add mod">
          <ac:chgData name="HIGELIN Julie" userId="f19e2e14-f6cb-4816-bb22-43884c6e83bf" providerId="ADAL" clId="{CA6F6487-69A7-4F64-828F-E0376CF85A5B}" dt="2022-12-05T13:40:59.964" v="1132"/>
          <ac:graphicFrameMkLst>
            <pc:docMk/>
            <pc:sldMk cId="717080508" sldId="268"/>
            <ac:graphicFrameMk id="4" creationId="{4DEB99F4-E66D-705B-8D49-F70DA9837C5C}"/>
          </ac:graphicFrameMkLst>
        </pc:graphicFrameChg>
        <pc:graphicFrameChg chg="add mod">
          <ac:chgData name="HIGELIN Julie" userId="f19e2e14-f6cb-4816-bb22-43884c6e83bf" providerId="ADAL" clId="{CA6F6487-69A7-4F64-828F-E0376CF85A5B}" dt="2022-12-05T13:41:19.164" v="1136" actId="12100"/>
          <ac:graphicFrameMkLst>
            <pc:docMk/>
            <pc:sldMk cId="717080508" sldId="268"/>
            <ac:graphicFrameMk id="5" creationId="{94AAB418-7B13-2427-C504-2BB01D8C218A}"/>
          </ac:graphicFrameMkLst>
        </pc:graphicFrameChg>
      </pc:sldChg>
      <pc:sldChg chg="new del">
        <pc:chgData name="HIGELIN Julie" userId="f19e2e14-f6cb-4816-bb22-43884c6e83bf" providerId="ADAL" clId="{CA6F6487-69A7-4F64-828F-E0376CF85A5B}" dt="2022-12-05T13:12:33.313" v="556" actId="680"/>
        <pc:sldMkLst>
          <pc:docMk/>
          <pc:sldMk cId="3792057389" sldId="268"/>
        </pc:sldMkLst>
      </pc:sldChg>
      <pc:sldChg chg="addSp delSp modSp add mod">
        <pc:chgData name="HIGELIN Julie" userId="f19e2e14-f6cb-4816-bb22-43884c6e83bf" providerId="ADAL" clId="{CA6F6487-69A7-4F64-828F-E0376CF85A5B}" dt="2022-12-05T13:31:42.395" v="1054" actId="14100"/>
        <pc:sldMkLst>
          <pc:docMk/>
          <pc:sldMk cId="3610470955" sldId="269"/>
        </pc:sldMkLst>
        <pc:spChg chg="mod">
          <ac:chgData name="HIGELIN Julie" userId="f19e2e14-f6cb-4816-bb22-43884c6e83bf" providerId="ADAL" clId="{CA6F6487-69A7-4F64-828F-E0376CF85A5B}" dt="2022-12-05T13:12:56.408" v="584" actId="20577"/>
          <ac:spMkLst>
            <pc:docMk/>
            <pc:sldMk cId="3610470955" sldId="269"/>
            <ac:spMk id="2" creationId="{4C6CDF06-1A3C-5E34-BE83-E4378522945D}"/>
          </ac:spMkLst>
        </pc:spChg>
        <pc:spChg chg="del">
          <ac:chgData name="HIGELIN Julie" userId="f19e2e14-f6cb-4816-bb22-43884c6e83bf" providerId="ADAL" clId="{CA6F6487-69A7-4F64-828F-E0376CF85A5B}" dt="2022-12-05T13:16:03.463" v="785"/>
          <ac:spMkLst>
            <pc:docMk/>
            <pc:sldMk cId="3610470955" sldId="269"/>
            <ac:spMk id="3" creationId="{6ABC0D28-7C42-721A-3BC7-0A2EA5D1609F}"/>
          </ac:spMkLst>
        </pc:spChg>
        <pc:graphicFrameChg chg="add mod">
          <ac:chgData name="HIGELIN Julie" userId="f19e2e14-f6cb-4816-bb22-43884c6e83bf" providerId="ADAL" clId="{CA6F6487-69A7-4F64-828F-E0376CF85A5B}" dt="2022-12-05T13:31:42.395" v="1054" actId="14100"/>
          <ac:graphicFrameMkLst>
            <pc:docMk/>
            <pc:sldMk cId="3610470955" sldId="269"/>
            <ac:graphicFrameMk id="4" creationId="{322A6BBC-8D2D-0527-7532-CA14B407BEB9}"/>
          </ac:graphicFrameMkLst>
        </pc:graphicFrameChg>
        <pc:graphicFrameChg chg="add mod">
          <ac:chgData name="HIGELIN Julie" userId="f19e2e14-f6cb-4816-bb22-43884c6e83bf" providerId="ADAL" clId="{CA6F6487-69A7-4F64-828F-E0376CF85A5B}" dt="2022-12-05T13:31:25.164" v="1051"/>
          <ac:graphicFrameMkLst>
            <pc:docMk/>
            <pc:sldMk cId="3610470955" sldId="269"/>
            <ac:graphicFrameMk id="5" creationId="{8C53483F-F121-BF96-BB83-62C17C4A7488}"/>
          </ac:graphicFrameMkLst>
        </pc:graphicFrameChg>
      </pc:sldChg>
      <pc:sldChg chg="new del">
        <pc:chgData name="HIGELIN Julie" userId="f19e2e14-f6cb-4816-bb22-43884c6e83bf" providerId="ADAL" clId="{CA6F6487-69A7-4F64-828F-E0376CF85A5B}" dt="2022-12-05T13:12:33.168" v="555" actId="680"/>
        <pc:sldMkLst>
          <pc:docMk/>
          <pc:sldMk cId="4073720835" sldId="269"/>
        </pc:sldMkLst>
      </pc:sldChg>
      <pc:sldChg chg="addSp modSp add mod">
        <pc:chgData name="HIGELIN Julie" userId="f19e2e14-f6cb-4816-bb22-43884c6e83bf" providerId="ADAL" clId="{CA6F6487-69A7-4F64-828F-E0376CF85A5B}" dt="2022-12-05T13:49:30.794" v="1350" actId="313"/>
        <pc:sldMkLst>
          <pc:docMk/>
          <pc:sldMk cId="3241538408" sldId="270"/>
        </pc:sldMkLst>
        <pc:spChg chg="mod">
          <ac:chgData name="HIGELIN Julie" userId="f19e2e14-f6cb-4816-bb22-43884c6e83bf" providerId="ADAL" clId="{CA6F6487-69A7-4F64-828F-E0376CF85A5B}" dt="2022-12-05T13:13:04.338" v="601" actId="20577"/>
          <ac:spMkLst>
            <pc:docMk/>
            <pc:sldMk cId="3241538408" sldId="270"/>
            <ac:spMk id="2" creationId="{4C6CDF06-1A3C-5E34-BE83-E4378522945D}"/>
          </ac:spMkLst>
        </pc:spChg>
        <pc:spChg chg="mod">
          <ac:chgData name="HIGELIN Julie" userId="f19e2e14-f6cb-4816-bb22-43884c6e83bf" providerId="ADAL" clId="{CA6F6487-69A7-4F64-828F-E0376CF85A5B}" dt="2022-12-05T13:49:30.794" v="1350" actId="313"/>
          <ac:spMkLst>
            <pc:docMk/>
            <pc:sldMk cId="3241538408" sldId="270"/>
            <ac:spMk id="3" creationId="{6ABC0D28-7C42-721A-3BC7-0A2EA5D1609F}"/>
          </ac:spMkLst>
        </pc:spChg>
        <pc:graphicFrameChg chg="add mod">
          <ac:chgData name="HIGELIN Julie" userId="f19e2e14-f6cb-4816-bb22-43884c6e83bf" providerId="ADAL" clId="{CA6F6487-69A7-4F64-828F-E0376CF85A5B}" dt="2022-12-05T13:46:03.939" v="1250" actId="1076"/>
          <ac:graphicFrameMkLst>
            <pc:docMk/>
            <pc:sldMk cId="3241538408" sldId="270"/>
            <ac:graphicFrameMk id="4" creationId="{F44D2594-3813-1406-2153-DACDC40B1D1A}"/>
          </ac:graphicFrameMkLst>
        </pc:graphicFrameChg>
      </pc:sldChg>
      <pc:sldChg chg="addSp delSp modSp add mod">
        <pc:chgData name="HIGELIN Julie" userId="f19e2e14-f6cb-4816-bb22-43884c6e83bf" providerId="ADAL" clId="{CA6F6487-69A7-4F64-828F-E0376CF85A5B}" dt="2022-12-05T13:58:07.345" v="1772" actId="20577"/>
        <pc:sldMkLst>
          <pc:docMk/>
          <pc:sldMk cId="2702665450" sldId="271"/>
        </pc:sldMkLst>
        <pc:spChg chg="del mod">
          <ac:chgData name="HIGELIN Julie" userId="f19e2e14-f6cb-4816-bb22-43884c6e83bf" providerId="ADAL" clId="{CA6F6487-69A7-4F64-828F-E0376CF85A5B}" dt="2022-12-05T13:52:45.146" v="1360" actId="1032"/>
          <ac:spMkLst>
            <pc:docMk/>
            <pc:sldMk cId="2702665450" sldId="271"/>
            <ac:spMk id="3" creationId="{6ABC0D28-7C42-721A-3BC7-0A2EA5D1609F}"/>
          </ac:spMkLst>
        </pc:spChg>
        <pc:graphicFrameChg chg="add mod modGraphic">
          <ac:chgData name="HIGELIN Julie" userId="f19e2e14-f6cb-4816-bb22-43884c6e83bf" providerId="ADAL" clId="{CA6F6487-69A7-4F64-828F-E0376CF85A5B}" dt="2022-12-05T13:58:07.345" v="1772" actId="20577"/>
          <ac:graphicFrameMkLst>
            <pc:docMk/>
            <pc:sldMk cId="2702665450" sldId="271"/>
            <ac:graphicFrameMk id="4" creationId="{D663189B-45D1-D966-7060-48A7762B6932}"/>
          </ac:graphicFrameMkLst>
        </pc:graphicFrameChg>
        <pc:graphicFrameChg chg="del">
          <ac:chgData name="HIGELIN Julie" userId="f19e2e14-f6cb-4816-bb22-43884c6e83bf" providerId="ADAL" clId="{CA6F6487-69A7-4F64-828F-E0376CF85A5B}" dt="2022-12-05T13:50:37.179" v="1352" actId="478"/>
          <ac:graphicFrameMkLst>
            <pc:docMk/>
            <pc:sldMk cId="2702665450" sldId="271"/>
            <ac:graphicFrameMk id="5" creationId="{94AAB418-7B13-2427-C504-2BB01D8C218A}"/>
          </ac:graphicFrameMkLst>
        </pc:graphicFrameChg>
      </pc:sldChg>
      <pc:sldChg chg="addSp delSp modSp add mod">
        <pc:chgData name="HIGELIN Julie" userId="f19e2e14-f6cb-4816-bb22-43884c6e83bf" providerId="ADAL" clId="{CA6F6487-69A7-4F64-828F-E0376CF85A5B}" dt="2022-12-05T14:00:09.071" v="1975" actId="14100"/>
        <pc:sldMkLst>
          <pc:docMk/>
          <pc:sldMk cId="640805929" sldId="272"/>
        </pc:sldMkLst>
        <pc:spChg chg="del mod">
          <ac:chgData name="HIGELIN Julie" userId="f19e2e14-f6cb-4816-bb22-43884c6e83bf" providerId="ADAL" clId="{CA6F6487-69A7-4F64-828F-E0376CF85A5B}" dt="2022-12-05T13:58:17.286" v="1773"/>
          <ac:spMkLst>
            <pc:docMk/>
            <pc:sldMk cId="640805929" sldId="272"/>
            <ac:spMk id="3" creationId="{6ABC0D28-7C42-721A-3BC7-0A2EA5D1609F}"/>
          </ac:spMkLst>
        </pc:spChg>
        <pc:graphicFrameChg chg="del">
          <ac:chgData name="HIGELIN Julie" userId="f19e2e14-f6cb-4816-bb22-43884c6e83bf" providerId="ADAL" clId="{CA6F6487-69A7-4F64-828F-E0376CF85A5B}" dt="2022-12-05T13:50:49.411" v="1356" actId="478"/>
          <ac:graphicFrameMkLst>
            <pc:docMk/>
            <pc:sldMk cId="640805929" sldId="272"/>
            <ac:graphicFrameMk id="4" creationId="{F44D2594-3813-1406-2153-DACDC40B1D1A}"/>
          </ac:graphicFrameMkLst>
        </pc:graphicFrameChg>
        <pc:graphicFrameChg chg="add mod">
          <ac:chgData name="HIGELIN Julie" userId="f19e2e14-f6cb-4816-bb22-43884c6e83bf" providerId="ADAL" clId="{CA6F6487-69A7-4F64-828F-E0376CF85A5B}" dt="2022-12-05T14:00:09.071" v="1975" actId="14100"/>
          <ac:graphicFrameMkLst>
            <pc:docMk/>
            <pc:sldMk cId="640805929" sldId="272"/>
            <ac:graphicFrameMk id="5" creationId="{59500073-7B9F-6E75-4394-09ECDC449E37}"/>
          </ac:graphicFrameMkLst>
        </pc:graphicFrameChg>
      </pc:sldChg>
      <pc:sldChg chg="addSp delSp modSp add mod">
        <pc:chgData name="HIGELIN Julie" userId="f19e2e14-f6cb-4816-bb22-43884c6e83bf" providerId="ADAL" clId="{CA6F6487-69A7-4F64-828F-E0376CF85A5B}" dt="2022-12-08T12:49:37.468" v="2106" actId="1076"/>
        <pc:sldMkLst>
          <pc:docMk/>
          <pc:sldMk cId="1080701686" sldId="273"/>
        </pc:sldMkLst>
        <pc:spChg chg="add mod">
          <ac:chgData name="HIGELIN Julie" userId="f19e2e14-f6cb-4816-bb22-43884c6e83bf" providerId="ADAL" clId="{CA6F6487-69A7-4F64-828F-E0376CF85A5B}" dt="2022-12-08T12:43:42.081" v="2100" actId="1076"/>
          <ac:spMkLst>
            <pc:docMk/>
            <pc:sldMk cId="1080701686" sldId="273"/>
            <ac:spMk id="4" creationId="{94C89238-94B4-2B03-D755-6FA8AA48D9B6}"/>
          </ac:spMkLst>
        </pc:spChg>
        <pc:spChg chg="add mod">
          <ac:chgData name="HIGELIN Julie" userId="f19e2e14-f6cb-4816-bb22-43884c6e83bf" providerId="ADAL" clId="{CA6F6487-69A7-4F64-828F-E0376CF85A5B}" dt="2022-12-08T12:43:23.132" v="2096" actId="14100"/>
          <ac:spMkLst>
            <pc:docMk/>
            <pc:sldMk cId="1080701686" sldId="273"/>
            <ac:spMk id="8" creationId="{ADE8AEA0-4849-3B08-0463-EC0000D224B2}"/>
          </ac:spMkLst>
        </pc:spChg>
        <pc:graphicFrameChg chg="del">
          <ac:chgData name="HIGELIN Julie" userId="f19e2e14-f6cb-4816-bb22-43884c6e83bf" providerId="ADAL" clId="{CA6F6487-69A7-4F64-828F-E0376CF85A5B}" dt="2022-12-05T14:01:46.337" v="1977" actId="478"/>
          <ac:graphicFrameMkLst>
            <pc:docMk/>
            <pc:sldMk cId="1080701686" sldId="273"/>
            <ac:graphicFrameMk id="5" creationId="{59500073-7B9F-6E75-4394-09ECDC449E37}"/>
          </ac:graphicFrameMkLst>
        </pc:graphicFrameChg>
        <pc:picChg chg="add mod">
          <ac:chgData name="HIGELIN Julie" userId="f19e2e14-f6cb-4816-bb22-43884c6e83bf" providerId="ADAL" clId="{CA6F6487-69A7-4F64-828F-E0376CF85A5B}" dt="2022-12-08T12:42:43.414" v="2084" actId="14100"/>
          <ac:picMkLst>
            <pc:docMk/>
            <pc:sldMk cId="1080701686" sldId="273"/>
            <ac:picMk id="5" creationId="{89C25B20-6A6F-EDF0-CA45-874C178D47C2}"/>
          </ac:picMkLst>
        </pc:picChg>
        <pc:picChg chg="add mod">
          <ac:chgData name="HIGELIN Julie" userId="f19e2e14-f6cb-4816-bb22-43884c6e83bf" providerId="ADAL" clId="{CA6F6487-69A7-4F64-828F-E0376CF85A5B}" dt="2022-12-08T12:42:53.223" v="2088" actId="14100"/>
          <ac:picMkLst>
            <pc:docMk/>
            <pc:sldMk cId="1080701686" sldId="273"/>
            <ac:picMk id="6" creationId="{816874BA-F5AC-649E-63C0-B310E810A92C}"/>
          </ac:picMkLst>
        </pc:picChg>
        <pc:picChg chg="add mod">
          <ac:chgData name="HIGELIN Julie" userId="f19e2e14-f6cb-4816-bb22-43884c6e83bf" providerId="ADAL" clId="{CA6F6487-69A7-4F64-828F-E0376CF85A5B}" dt="2022-12-08T12:49:37.468" v="2106" actId="1076"/>
          <ac:picMkLst>
            <pc:docMk/>
            <pc:sldMk cId="1080701686" sldId="273"/>
            <ac:picMk id="10" creationId="{542805D9-99D8-6351-C4E1-48E9A8EB0044}"/>
          </ac:picMkLst>
        </pc:picChg>
      </pc:sldChg>
      <pc:sldChg chg="addSp delSp modSp new del mod">
        <pc:chgData name="HIGELIN Julie" userId="f19e2e14-f6cb-4816-bb22-43884c6e83bf" providerId="ADAL" clId="{CA6F6487-69A7-4F64-828F-E0376CF85A5B}" dt="2022-12-08T12:43:47.877" v="2101" actId="47"/>
        <pc:sldMkLst>
          <pc:docMk/>
          <pc:sldMk cId="2092992559" sldId="274"/>
        </pc:sldMkLst>
        <pc:spChg chg="mod">
          <ac:chgData name="HIGELIN Julie" userId="f19e2e14-f6cb-4816-bb22-43884c6e83bf" providerId="ADAL" clId="{CA6F6487-69A7-4F64-828F-E0376CF85A5B}" dt="2022-12-08T12:42:36.884" v="2082"/>
          <ac:spMkLst>
            <pc:docMk/>
            <pc:sldMk cId="2092992559" sldId="274"/>
            <ac:spMk id="2" creationId="{A0DF2E80-B94E-65B5-56C8-B11ACC6ED7AB}"/>
          </ac:spMkLst>
        </pc:spChg>
        <pc:spChg chg="add del mod">
          <ac:chgData name="HIGELIN Julie" userId="f19e2e14-f6cb-4816-bb22-43884c6e83bf" providerId="ADAL" clId="{CA6F6487-69A7-4F64-828F-E0376CF85A5B}" dt="2022-12-08T12:42:24.621" v="2070" actId="313"/>
          <ac:spMkLst>
            <pc:docMk/>
            <pc:sldMk cId="2092992559" sldId="274"/>
            <ac:spMk id="3" creationId="{47826CFB-341B-C6AD-204D-F6C1268A470B}"/>
          </ac:spMkLst>
        </pc:spChg>
        <pc:picChg chg="add del mod ord">
          <ac:chgData name="HIGELIN Julie" userId="f19e2e14-f6cb-4816-bb22-43884c6e83bf" providerId="ADAL" clId="{CA6F6487-69A7-4F64-828F-E0376CF85A5B}" dt="2022-12-08T12:42:05.457" v="2025" actId="22"/>
          <ac:picMkLst>
            <pc:docMk/>
            <pc:sldMk cId="2092992559" sldId="274"/>
            <ac:picMk id="5" creationId="{2A0AB5D6-9598-0ED1-F19D-9D68E7AD93A1}"/>
          </ac:picMkLst>
        </pc:picChg>
        <pc:picChg chg="add mod">
          <ac:chgData name="HIGELIN Julie" userId="f19e2e14-f6cb-4816-bb22-43884c6e83bf" providerId="ADAL" clId="{CA6F6487-69A7-4F64-828F-E0376CF85A5B}" dt="2022-12-08T12:42:19.865" v="2065" actId="1076"/>
          <ac:picMkLst>
            <pc:docMk/>
            <pc:sldMk cId="2092992559" sldId="274"/>
            <ac:picMk id="7" creationId="{2CF429F7-EBF4-9BBA-C5E6-10FE8A7B5E89}"/>
          </ac:picMkLst>
        </pc:picChg>
      </pc:sldChg>
      <pc:sldChg chg="addSp delSp modSp new mod">
        <pc:chgData name="HIGELIN Julie" userId="f19e2e14-f6cb-4816-bb22-43884c6e83bf" providerId="ADAL" clId="{CA6F6487-69A7-4F64-828F-E0376CF85A5B}" dt="2022-12-08T14:01:06.322" v="2644" actId="1076"/>
        <pc:sldMkLst>
          <pc:docMk/>
          <pc:sldMk cId="2523316536" sldId="274"/>
        </pc:sldMkLst>
        <pc:spChg chg="mod">
          <ac:chgData name="HIGELIN Julie" userId="f19e2e14-f6cb-4816-bb22-43884c6e83bf" providerId="ADAL" clId="{CA6F6487-69A7-4F64-828F-E0376CF85A5B}" dt="2022-12-08T13:41:57.321" v="2627"/>
          <ac:spMkLst>
            <pc:docMk/>
            <pc:sldMk cId="2523316536" sldId="274"/>
            <ac:spMk id="2" creationId="{204BA056-D408-DA90-BD04-F3EADBF52FF2}"/>
          </ac:spMkLst>
        </pc:spChg>
        <pc:spChg chg="del mod">
          <ac:chgData name="HIGELIN Julie" userId="f19e2e14-f6cb-4816-bb22-43884c6e83bf" providerId="ADAL" clId="{CA6F6487-69A7-4F64-828F-E0376CF85A5B}" dt="2022-12-08T14:00:55.271" v="2640" actId="21"/>
          <ac:spMkLst>
            <pc:docMk/>
            <pc:sldMk cId="2523316536" sldId="274"/>
            <ac:spMk id="3" creationId="{DA3945D0-66FA-41AD-89DC-3C033442CEC7}"/>
          </ac:spMkLst>
        </pc:spChg>
        <pc:spChg chg="add mod">
          <ac:chgData name="HIGELIN Julie" userId="f19e2e14-f6cb-4816-bb22-43884c6e83bf" providerId="ADAL" clId="{CA6F6487-69A7-4F64-828F-E0376CF85A5B}" dt="2022-12-08T14:01:06.322" v="2644" actId="1076"/>
          <ac:spMkLst>
            <pc:docMk/>
            <pc:sldMk cId="2523316536" sldId="274"/>
            <ac:spMk id="11" creationId="{A74476F6-A1A4-97FC-2967-46D00B232122}"/>
          </ac:spMkLst>
        </pc:spChg>
        <pc:spChg chg="add mod">
          <ac:chgData name="HIGELIN Julie" userId="f19e2e14-f6cb-4816-bb22-43884c6e83bf" providerId="ADAL" clId="{CA6F6487-69A7-4F64-828F-E0376CF85A5B}" dt="2022-12-08T14:01:06.322" v="2644" actId="1076"/>
          <ac:spMkLst>
            <pc:docMk/>
            <pc:sldMk cId="2523316536" sldId="274"/>
            <ac:spMk id="13" creationId="{43ADB225-A37D-3567-6DE9-29F605237A5B}"/>
          </ac:spMkLst>
        </pc:spChg>
        <pc:spChg chg="add mod">
          <ac:chgData name="HIGELIN Julie" userId="f19e2e14-f6cb-4816-bb22-43884c6e83bf" providerId="ADAL" clId="{CA6F6487-69A7-4F64-828F-E0376CF85A5B}" dt="2022-12-08T14:01:06.322" v="2644" actId="1076"/>
          <ac:spMkLst>
            <pc:docMk/>
            <pc:sldMk cId="2523316536" sldId="274"/>
            <ac:spMk id="15" creationId="{BCE9D01B-F3CF-D615-28DB-CD89FB0A636D}"/>
          </ac:spMkLst>
        </pc:spChg>
        <pc:spChg chg="add del mod">
          <ac:chgData name="HIGELIN Julie" userId="f19e2e14-f6cb-4816-bb22-43884c6e83bf" providerId="ADAL" clId="{CA6F6487-69A7-4F64-828F-E0376CF85A5B}" dt="2022-12-08T14:01:02.113" v="2643" actId="478"/>
          <ac:spMkLst>
            <pc:docMk/>
            <pc:sldMk cId="2523316536" sldId="274"/>
            <ac:spMk id="17" creationId="{F6A11BED-844E-DF7C-35E4-64D759C9E0B7}"/>
          </ac:spMkLst>
        </pc:spChg>
        <pc:picChg chg="add mod">
          <ac:chgData name="HIGELIN Julie" userId="f19e2e14-f6cb-4816-bb22-43884c6e83bf" providerId="ADAL" clId="{CA6F6487-69A7-4F64-828F-E0376CF85A5B}" dt="2022-12-08T14:01:06.322" v="2644" actId="1076"/>
          <ac:picMkLst>
            <pc:docMk/>
            <pc:sldMk cId="2523316536" sldId="274"/>
            <ac:picMk id="5" creationId="{EED99FAC-FC1E-402C-4882-BD9ACC0D4F1C}"/>
          </ac:picMkLst>
        </pc:picChg>
        <pc:picChg chg="add mod">
          <ac:chgData name="HIGELIN Julie" userId="f19e2e14-f6cb-4816-bb22-43884c6e83bf" providerId="ADAL" clId="{CA6F6487-69A7-4F64-828F-E0376CF85A5B}" dt="2022-12-08T14:01:06.322" v="2644" actId="1076"/>
          <ac:picMkLst>
            <pc:docMk/>
            <pc:sldMk cId="2523316536" sldId="274"/>
            <ac:picMk id="7" creationId="{164949BD-2D39-378A-0B94-E88E33F050A0}"/>
          </ac:picMkLst>
        </pc:picChg>
        <pc:picChg chg="add mod">
          <ac:chgData name="HIGELIN Julie" userId="f19e2e14-f6cb-4816-bb22-43884c6e83bf" providerId="ADAL" clId="{CA6F6487-69A7-4F64-828F-E0376CF85A5B}" dt="2022-12-08T14:01:06.322" v="2644" actId="1076"/>
          <ac:picMkLst>
            <pc:docMk/>
            <pc:sldMk cId="2523316536" sldId="274"/>
            <ac:picMk id="9" creationId="{B39B89D4-4021-6B3A-1C44-BC59735BA0F2}"/>
          </ac:picMkLst>
        </pc:picChg>
      </pc:sldChg>
      <pc:sldChg chg="addSp delSp modSp mod">
        <pc:chgData name="HIGELIN Julie" userId="f19e2e14-f6cb-4816-bb22-43884c6e83bf" providerId="ADAL" clId="{CA6F6487-69A7-4F64-828F-E0376CF85A5B}" dt="2022-12-12T12:34:36.214" v="2651" actId="1076"/>
        <pc:sldMkLst>
          <pc:docMk/>
          <pc:sldMk cId="2393430582" sldId="280"/>
        </pc:sldMkLst>
        <pc:spChg chg="add del mod">
          <ac:chgData name="HIGELIN Julie" userId="f19e2e14-f6cb-4816-bb22-43884c6e83bf" providerId="ADAL" clId="{CA6F6487-69A7-4F64-828F-E0376CF85A5B}" dt="2022-12-12T12:34:28.243" v="2648" actId="478"/>
          <ac:spMkLst>
            <pc:docMk/>
            <pc:sldMk cId="2393430582" sldId="280"/>
            <ac:spMk id="4" creationId="{7CFC5C62-9220-0CE5-D309-CE8E0C8E46B2}"/>
          </ac:spMkLst>
        </pc:spChg>
        <pc:spChg chg="del">
          <ac:chgData name="HIGELIN Julie" userId="f19e2e14-f6cb-4816-bb22-43884c6e83bf" providerId="ADAL" clId="{CA6F6487-69A7-4F64-828F-E0376CF85A5B}" dt="2022-12-12T12:34:26.646" v="2647" actId="478"/>
          <ac:spMkLst>
            <pc:docMk/>
            <pc:sldMk cId="2393430582" sldId="280"/>
            <ac:spMk id="5" creationId="{C93474FF-5833-F7AB-0ABD-C01107A51E7A}"/>
          </ac:spMkLst>
        </pc:spChg>
        <pc:picChg chg="mod">
          <ac:chgData name="HIGELIN Julie" userId="f19e2e14-f6cb-4816-bb22-43884c6e83bf" providerId="ADAL" clId="{CA6F6487-69A7-4F64-828F-E0376CF85A5B}" dt="2022-12-12T12:34:36.214" v="2651" actId="1076"/>
          <ac:picMkLst>
            <pc:docMk/>
            <pc:sldMk cId="2393430582" sldId="280"/>
            <ac:picMk id="6" creationId="{35AC8706-B634-E37D-3E61-20D9E417247B}"/>
          </ac:picMkLst>
        </pc:picChg>
        <pc:picChg chg="mod">
          <ac:chgData name="HIGELIN Julie" userId="f19e2e14-f6cb-4816-bb22-43884c6e83bf" providerId="ADAL" clId="{CA6F6487-69A7-4F64-828F-E0376CF85A5B}" dt="2022-12-12T12:34:36.214" v="2651" actId="1076"/>
          <ac:picMkLst>
            <pc:docMk/>
            <pc:sldMk cId="2393430582" sldId="280"/>
            <ac:picMk id="7" creationId="{3E517A51-84EB-3C2E-4ED0-750F552BB809}"/>
          </ac:picMkLst>
        </pc:picChg>
        <pc:picChg chg="mod">
          <ac:chgData name="HIGELIN Julie" userId="f19e2e14-f6cb-4816-bb22-43884c6e83bf" providerId="ADAL" clId="{CA6F6487-69A7-4F64-828F-E0376CF85A5B}" dt="2022-12-12T12:34:36.214" v="2651" actId="1076"/>
          <ac:picMkLst>
            <pc:docMk/>
            <pc:sldMk cId="2393430582" sldId="280"/>
            <ac:picMk id="8" creationId="{E1310927-6253-5587-E215-53254614B70B}"/>
          </ac:picMkLst>
        </pc:picChg>
      </pc:sldChg>
      <pc:sldMasterChg chg="del delSldLayout">
        <pc:chgData name="HIGELIN Julie" userId="f19e2e14-f6cb-4816-bb22-43884c6e83bf" providerId="ADAL" clId="{CA6F6487-69A7-4F64-828F-E0376CF85A5B}" dt="2022-12-05T13:04:17.589" v="44" actId="26606"/>
        <pc:sldMasterMkLst>
          <pc:docMk/>
          <pc:sldMasterMk cId="3071127875" sldId="2147483648"/>
        </pc:sldMasterMkLst>
        <pc:sldLayoutChg chg="del">
          <pc:chgData name="HIGELIN Julie" userId="f19e2e14-f6cb-4816-bb22-43884c6e83bf" providerId="ADAL" clId="{CA6F6487-69A7-4F64-828F-E0376CF85A5B}" dt="2022-12-05T13:04:17.589" v="44" actId="26606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HIGELIN Julie" userId="f19e2e14-f6cb-4816-bb22-43884c6e83bf" providerId="ADAL" clId="{CA6F6487-69A7-4F64-828F-E0376CF85A5B}" dt="2022-12-05T13:04:17.589" v="44" actId="26606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HIGELIN Julie" userId="f19e2e14-f6cb-4816-bb22-43884c6e83bf" providerId="ADAL" clId="{CA6F6487-69A7-4F64-828F-E0376CF85A5B}" dt="2022-12-05T13:04:17.589" v="44" actId="26606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HIGELIN Julie" userId="f19e2e14-f6cb-4816-bb22-43884c6e83bf" providerId="ADAL" clId="{CA6F6487-69A7-4F64-828F-E0376CF85A5B}" dt="2022-12-05T13:04:17.589" v="44" actId="26606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HIGELIN Julie" userId="f19e2e14-f6cb-4816-bb22-43884c6e83bf" providerId="ADAL" clId="{CA6F6487-69A7-4F64-828F-E0376CF85A5B}" dt="2022-12-05T13:04:17.589" v="44" actId="26606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HIGELIN Julie" userId="f19e2e14-f6cb-4816-bb22-43884c6e83bf" providerId="ADAL" clId="{CA6F6487-69A7-4F64-828F-E0376CF85A5B}" dt="2022-12-05T13:04:17.589" v="44" actId="26606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HIGELIN Julie" userId="f19e2e14-f6cb-4816-bb22-43884c6e83bf" providerId="ADAL" clId="{CA6F6487-69A7-4F64-828F-E0376CF85A5B}" dt="2022-12-05T13:04:17.589" v="44" actId="26606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HIGELIN Julie" userId="f19e2e14-f6cb-4816-bb22-43884c6e83bf" providerId="ADAL" clId="{CA6F6487-69A7-4F64-828F-E0376CF85A5B}" dt="2022-12-05T13:04:17.589" v="44" actId="26606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HIGELIN Julie" userId="f19e2e14-f6cb-4816-bb22-43884c6e83bf" providerId="ADAL" clId="{CA6F6487-69A7-4F64-828F-E0376CF85A5B}" dt="2022-12-05T13:04:17.589" v="44" actId="26606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HIGELIN Julie" userId="f19e2e14-f6cb-4816-bb22-43884c6e83bf" providerId="ADAL" clId="{CA6F6487-69A7-4F64-828F-E0376CF85A5B}" dt="2022-12-05T13:04:17.589" v="44" actId="26606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HIGELIN Julie" userId="f19e2e14-f6cb-4816-bb22-43884c6e83bf" providerId="ADAL" clId="{CA6F6487-69A7-4F64-828F-E0376CF85A5B}" dt="2022-12-05T13:04:17.589" v="44" actId="26606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replId addSldLayout delSldLayout">
        <pc:chgData name="HIGELIN Julie" userId="f19e2e14-f6cb-4816-bb22-43884c6e83bf" providerId="ADAL" clId="{CA6F6487-69A7-4F64-828F-E0376CF85A5B}" dt="2022-12-05T13:04:27.685" v="47" actId="26606"/>
        <pc:sldMasterMkLst>
          <pc:docMk/>
          <pc:sldMasterMk cId="2837435848" sldId="2147483660"/>
        </pc:sldMasterMkLst>
        <pc:sldLayoutChg chg="add del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2837435848" sldId="2147483660"/>
            <pc:sldLayoutMk cId="3649662189" sldId="2147483661"/>
          </pc:sldLayoutMkLst>
        </pc:sldLayoutChg>
        <pc:sldLayoutChg chg="add del replI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2837435848" sldId="2147483660"/>
            <pc:sldLayoutMk cId="1874990665" sldId="2147483662"/>
          </pc:sldLayoutMkLst>
        </pc:sldLayoutChg>
        <pc:sldLayoutChg chg="add del replI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2837435848" sldId="2147483660"/>
            <pc:sldLayoutMk cId="4128342593" sldId="2147483663"/>
          </pc:sldLayoutMkLst>
        </pc:sldLayoutChg>
        <pc:sldLayoutChg chg="add del replI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2837435848" sldId="2147483660"/>
            <pc:sldLayoutMk cId="3175995766" sldId="2147483664"/>
          </pc:sldLayoutMkLst>
        </pc:sldLayoutChg>
        <pc:sldLayoutChg chg="add del replI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2837435848" sldId="2147483660"/>
            <pc:sldLayoutMk cId="4107883046" sldId="2147483665"/>
          </pc:sldLayoutMkLst>
        </pc:sldLayoutChg>
        <pc:sldLayoutChg chg="add del replI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2837435848" sldId="2147483660"/>
            <pc:sldLayoutMk cId="1768749757" sldId="2147483666"/>
          </pc:sldLayoutMkLst>
        </pc:sldLayoutChg>
        <pc:sldLayoutChg chg="add del replI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2837435848" sldId="2147483660"/>
            <pc:sldLayoutMk cId="817416952" sldId="2147483667"/>
          </pc:sldLayoutMkLst>
        </pc:sldLayoutChg>
        <pc:sldLayoutChg chg="add del replI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2837435848" sldId="2147483660"/>
            <pc:sldLayoutMk cId="257342957" sldId="2147483668"/>
          </pc:sldLayoutMkLst>
        </pc:sldLayoutChg>
        <pc:sldLayoutChg chg="add del replI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2837435848" sldId="2147483660"/>
            <pc:sldLayoutMk cId="4004934127" sldId="2147483669"/>
          </pc:sldLayoutMkLst>
        </pc:sldLayoutChg>
        <pc:sldLayoutChg chg="add del replI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2837435848" sldId="2147483660"/>
            <pc:sldLayoutMk cId="3176118967" sldId="2147483670"/>
          </pc:sldLayoutMkLst>
        </pc:sldLayoutChg>
        <pc:sldLayoutChg chg="add del replI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2837435848" sldId="2147483660"/>
            <pc:sldLayoutMk cId="549150612" sldId="2147483671"/>
          </pc:sldLayoutMkLst>
        </pc:sldLayoutChg>
      </pc:sldMasterChg>
      <pc:sldMasterChg chg="add addSldLayout">
        <pc:chgData name="HIGELIN Julie" userId="f19e2e14-f6cb-4816-bb22-43884c6e83bf" providerId="ADAL" clId="{CA6F6487-69A7-4F64-828F-E0376CF85A5B}" dt="2022-12-05T13:04:27.685" v="47" actId="26606"/>
        <pc:sldMasterMkLst>
          <pc:docMk/>
          <pc:sldMasterMk cId="1889093195" sldId="2147483773"/>
        </pc:sldMasterMkLst>
        <pc:sldLayoutChg chg="ad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1889093195" sldId="2147483773"/>
            <pc:sldLayoutMk cId="3834825154" sldId="2147483762"/>
          </pc:sldLayoutMkLst>
        </pc:sldLayoutChg>
        <pc:sldLayoutChg chg="ad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1889093195" sldId="2147483773"/>
            <pc:sldLayoutMk cId="3522148278" sldId="2147483763"/>
          </pc:sldLayoutMkLst>
        </pc:sldLayoutChg>
        <pc:sldLayoutChg chg="ad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1889093195" sldId="2147483773"/>
            <pc:sldLayoutMk cId="4087191049" sldId="2147483764"/>
          </pc:sldLayoutMkLst>
        </pc:sldLayoutChg>
        <pc:sldLayoutChg chg="ad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1889093195" sldId="2147483773"/>
            <pc:sldLayoutMk cId="88680695" sldId="2147483765"/>
          </pc:sldLayoutMkLst>
        </pc:sldLayoutChg>
        <pc:sldLayoutChg chg="ad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1889093195" sldId="2147483773"/>
            <pc:sldLayoutMk cId="3512781869" sldId="2147483766"/>
          </pc:sldLayoutMkLst>
        </pc:sldLayoutChg>
        <pc:sldLayoutChg chg="ad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1889093195" sldId="2147483773"/>
            <pc:sldLayoutMk cId="2854530383" sldId="2147483767"/>
          </pc:sldLayoutMkLst>
        </pc:sldLayoutChg>
        <pc:sldLayoutChg chg="ad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1889093195" sldId="2147483773"/>
            <pc:sldLayoutMk cId="2054497996" sldId="2147483768"/>
          </pc:sldLayoutMkLst>
        </pc:sldLayoutChg>
        <pc:sldLayoutChg chg="ad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1889093195" sldId="2147483773"/>
            <pc:sldLayoutMk cId="1690392166" sldId="2147483769"/>
          </pc:sldLayoutMkLst>
        </pc:sldLayoutChg>
        <pc:sldLayoutChg chg="ad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1889093195" sldId="2147483773"/>
            <pc:sldLayoutMk cId="2232719491" sldId="2147483770"/>
          </pc:sldLayoutMkLst>
        </pc:sldLayoutChg>
        <pc:sldLayoutChg chg="ad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1889093195" sldId="2147483773"/>
            <pc:sldLayoutMk cId="3066949733" sldId="2147483771"/>
          </pc:sldLayoutMkLst>
        </pc:sldLayoutChg>
        <pc:sldLayoutChg chg="add">
          <pc:chgData name="HIGELIN Julie" userId="f19e2e14-f6cb-4816-bb22-43884c6e83bf" providerId="ADAL" clId="{CA6F6487-69A7-4F64-828F-E0376CF85A5B}" dt="2022-12-05T13:04:27.685" v="47" actId="26606"/>
          <pc:sldLayoutMkLst>
            <pc:docMk/>
            <pc:sldMasterMk cId="1889093195" sldId="2147483773"/>
            <pc:sldLayoutMk cId="1768453442" sldId="2147483772"/>
          </pc:sldLayoutMkLst>
        </pc:sldLayoutChg>
      </pc:sldMasterChg>
    </pc:docChg>
  </pc:docChgLst>
  <pc:docChgLst>
    <pc:chgData name="MERCERON Annabel" userId="c39619de-a52b-4c44-ae6f-f0068d8a5dec" providerId="ADAL" clId="{BE01F351-1F9F-4059-A166-317975783C3F}"/>
    <pc:docChg chg="undo custSel addSld delSld modSld sldOrd">
      <pc:chgData name="MERCERON Annabel" userId="c39619de-a52b-4c44-ae6f-f0068d8a5dec" providerId="ADAL" clId="{BE01F351-1F9F-4059-A166-317975783C3F}" dt="2022-12-12T12:11:38.016" v="1308" actId="1076"/>
      <pc:docMkLst>
        <pc:docMk/>
      </pc:docMkLst>
      <pc:sldChg chg="modSp mod">
        <pc:chgData name="MERCERON Annabel" userId="c39619de-a52b-4c44-ae6f-f0068d8a5dec" providerId="ADAL" clId="{BE01F351-1F9F-4059-A166-317975783C3F}" dt="2022-12-10T08:55:58.737" v="1" actId="14100"/>
        <pc:sldMkLst>
          <pc:docMk/>
          <pc:sldMk cId="3784089036" sldId="256"/>
        </pc:sldMkLst>
        <pc:spChg chg="mod">
          <ac:chgData name="MERCERON Annabel" userId="c39619de-a52b-4c44-ae6f-f0068d8a5dec" providerId="ADAL" clId="{BE01F351-1F9F-4059-A166-317975783C3F}" dt="2022-12-10T08:55:58.737" v="1" actId="14100"/>
          <ac:spMkLst>
            <pc:docMk/>
            <pc:sldMk cId="3784089036" sldId="256"/>
            <ac:spMk id="3" creationId="{00000000-0000-0000-0000-000000000000}"/>
          </ac:spMkLst>
        </pc:spChg>
      </pc:sldChg>
      <pc:sldChg chg="modSp mod">
        <pc:chgData name="MERCERON Annabel" userId="c39619de-a52b-4c44-ae6f-f0068d8a5dec" providerId="ADAL" clId="{BE01F351-1F9F-4059-A166-317975783C3F}" dt="2022-12-12T08:12:07.920" v="723" actId="27636"/>
        <pc:sldMkLst>
          <pc:docMk/>
          <pc:sldMk cId="861924930" sldId="258"/>
        </pc:sldMkLst>
        <pc:spChg chg="mod">
          <ac:chgData name="MERCERON Annabel" userId="c39619de-a52b-4c44-ae6f-f0068d8a5dec" providerId="ADAL" clId="{BE01F351-1F9F-4059-A166-317975783C3F}" dt="2022-12-12T08:12:07.920" v="723" actId="27636"/>
          <ac:spMkLst>
            <pc:docMk/>
            <pc:sldMk cId="861924930" sldId="258"/>
            <ac:spMk id="3" creationId="{EE448E34-B4B2-BF7D-877E-E417BB06F634}"/>
          </ac:spMkLst>
        </pc:spChg>
      </pc:sldChg>
      <pc:sldChg chg="addSp delSp modSp mod">
        <pc:chgData name="MERCERON Annabel" userId="c39619de-a52b-4c44-ae6f-f0068d8a5dec" providerId="ADAL" clId="{BE01F351-1F9F-4059-A166-317975783C3F}" dt="2022-12-11T21:02:37.303" v="160" actId="1076"/>
        <pc:sldMkLst>
          <pc:docMk/>
          <pc:sldMk cId="507860761" sldId="262"/>
        </pc:sldMkLst>
        <pc:spChg chg="mod">
          <ac:chgData name="MERCERON Annabel" userId="c39619de-a52b-4c44-ae6f-f0068d8a5dec" providerId="ADAL" clId="{BE01F351-1F9F-4059-A166-317975783C3F}" dt="2022-12-10T20:12:56.016" v="122" actId="20577"/>
          <ac:spMkLst>
            <pc:docMk/>
            <pc:sldMk cId="507860761" sldId="262"/>
            <ac:spMk id="2" creationId="{E3BC6616-31D3-3924-861A-B0A7E252913D}"/>
          </ac:spMkLst>
        </pc:spChg>
        <pc:spChg chg="del">
          <ac:chgData name="MERCERON Annabel" userId="c39619de-a52b-4c44-ae6f-f0068d8a5dec" providerId="ADAL" clId="{BE01F351-1F9F-4059-A166-317975783C3F}" dt="2022-12-10T09:17:14.229" v="97" actId="478"/>
          <ac:spMkLst>
            <pc:docMk/>
            <pc:sldMk cId="507860761" sldId="262"/>
            <ac:spMk id="3" creationId="{ABF6AF43-35F4-EE31-FE37-1885B32284B4}"/>
          </ac:spMkLst>
        </pc:spChg>
        <pc:picChg chg="add mod">
          <ac:chgData name="MERCERON Annabel" userId="c39619de-a52b-4c44-ae6f-f0068d8a5dec" providerId="ADAL" clId="{BE01F351-1F9F-4059-A166-317975783C3F}" dt="2022-12-10T20:12:50.136" v="120" actId="1076"/>
          <ac:picMkLst>
            <pc:docMk/>
            <pc:sldMk cId="507860761" sldId="262"/>
            <ac:picMk id="4" creationId="{893220AB-5B5D-44B0-083C-3ED4C6DE7657}"/>
          </ac:picMkLst>
        </pc:picChg>
        <pc:picChg chg="add mod modCrop">
          <ac:chgData name="MERCERON Annabel" userId="c39619de-a52b-4c44-ae6f-f0068d8a5dec" providerId="ADAL" clId="{BE01F351-1F9F-4059-A166-317975783C3F}" dt="2022-12-11T21:02:37.303" v="160" actId="1076"/>
          <ac:picMkLst>
            <pc:docMk/>
            <pc:sldMk cId="507860761" sldId="262"/>
            <ac:picMk id="5" creationId="{631A7D2B-F7AA-186A-FD02-6CCEA86AFF08}"/>
          </ac:picMkLst>
        </pc:picChg>
        <pc:picChg chg="add mod">
          <ac:chgData name="MERCERON Annabel" userId="c39619de-a52b-4c44-ae6f-f0068d8a5dec" providerId="ADAL" clId="{BE01F351-1F9F-4059-A166-317975783C3F}" dt="2022-12-10T20:12:50.136" v="120" actId="1076"/>
          <ac:picMkLst>
            <pc:docMk/>
            <pc:sldMk cId="507860761" sldId="262"/>
            <ac:picMk id="6" creationId="{9D48857C-1437-4716-3FF3-945B48F54807}"/>
          </ac:picMkLst>
        </pc:picChg>
        <pc:picChg chg="add mod">
          <ac:chgData name="MERCERON Annabel" userId="c39619de-a52b-4c44-ae6f-f0068d8a5dec" providerId="ADAL" clId="{BE01F351-1F9F-4059-A166-317975783C3F}" dt="2022-12-11T21:02:06.038" v="153" actId="14100"/>
          <ac:picMkLst>
            <pc:docMk/>
            <pc:sldMk cId="507860761" sldId="262"/>
            <ac:picMk id="1026" creationId="{BC81F17F-F2D5-7E75-B215-72C75C282E6D}"/>
          </ac:picMkLst>
        </pc:picChg>
        <pc:picChg chg="add del mod">
          <ac:chgData name="MERCERON Annabel" userId="c39619de-a52b-4c44-ae6f-f0068d8a5dec" providerId="ADAL" clId="{BE01F351-1F9F-4059-A166-317975783C3F}" dt="2022-12-10T20:11:15.603" v="107" actId="478"/>
          <ac:picMkLst>
            <pc:docMk/>
            <pc:sldMk cId="507860761" sldId="262"/>
            <ac:picMk id="1026" creationId="{CE16FE51-BECD-1732-6861-5E2BEDFB2241}"/>
          </ac:picMkLst>
        </pc:picChg>
      </pc:sldChg>
      <pc:sldChg chg="modSp mod">
        <pc:chgData name="MERCERON Annabel" userId="c39619de-a52b-4c44-ae6f-f0068d8a5dec" providerId="ADAL" clId="{BE01F351-1F9F-4059-A166-317975783C3F}" dt="2022-12-10T09:05:51.765" v="50" actId="20577"/>
        <pc:sldMkLst>
          <pc:docMk/>
          <pc:sldMk cId="1493938435" sldId="263"/>
        </pc:sldMkLst>
        <pc:spChg chg="mod">
          <ac:chgData name="MERCERON Annabel" userId="c39619de-a52b-4c44-ae6f-f0068d8a5dec" providerId="ADAL" clId="{BE01F351-1F9F-4059-A166-317975783C3F}" dt="2022-12-10T09:05:51.765" v="50" actId="20577"/>
          <ac:spMkLst>
            <pc:docMk/>
            <pc:sldMk cId="1493938435" sldId="263"/>
            <ac:spMk id="2" creationId="{62FCAA14-6199-B4D0-92F3-15010A751F9F}"/>
          </ac:spMkLst>
        </pc:spChg>
      </pc:sldChg>
      <pc:sldChg chg="addSp modSp mod">
        <pc:chgData name="MERCERON Annabel" userId="c39619de-a52b-4c44-ae6f-f0068d8a5dec" providerId="ADAL" clId="{BE01F351-1F9F-4059-A166-317975783C3F}" dt="2022-12-12T08:51:52.862" v="1276" actId="1076"/>
        <pc:sldMkLst>
          <pc:docMk/>
          <pc:sldMk cId="2073070024" sldId="264"/>
        </pc:sldMkLst>
        <pc:spChg chg="mod">
          <ac:chgData name="MERCERON Annabel" userId="c39619de-a52b-4c44-ae6f-f0068d8a5dec" providerId="ADAL" clId="{BE01F351-1F9F-4059-A166-317975783C3F}" dt="2022-12-10T21:22:48.696" v="138" actId="1076"/>
          <ac:spMkLst>
            <pc:docMk/>
            <pc:sldMk cId="2073070024" sldId="264"/>
            <ac:spMk id="2" creationId="{BA0DAD29-827A-761F-58A0-F4CED6306D69}"/>
          </ac:spMkLst>
        </pc:spChg>
        <pc:spChg chg="mod">
          <ac:chgData name="MERCERON Annabel" userId="c39619de-a52b-4c44-ae6f-f0068d8a5dec" providerId="ADAL" clId="{BE01F351-1F9F-4059-A166-317975783C3F}" dt="2022-12-10T21:23:05.666" v="143" actId="404"/>
          <ac:spMkLst>
            <pc:docMk/>
            <pc:sldMk cId="2073070024" sldId="264"/>
            <ac:spMk id="3" creationId="{6899B6CA-069B-6CBF-4719-BA82E759F2C6}"/>
          </ac:spMkLst>
        </pc:spChg>
        <pc:spChg chg="mod">
          <ac:chgData name="MERCERON Annabel" userId="c39619de-a52b-4c44-ae6f-f0068d8a5dec" providerId="ADAL" clId="{BE01F351-1F9F-4059-A166-317975783C3F}" dt="2022-12-10T21:22:59.996" v="140" actId="1076"/>
          <ac:spMkLst>
            <pc:docMk/>
            <pc:sldMk cId="2073070024" sldId="264"/>
            <ac:spMk id="9" creationId="{CE64E825-1DE3-028A-ED46-431360090139}"/>
          </ac:spMkLst>
        </pc:spChg>
        <pc:picChg chg="mod">
          <ac:chgData name="MERCERON Annabel" userId="c39619de-a52b-4c44-ae6f-f0068d8a5dec" providerId="ADAL" clId="{BE01F351-1F9F-4059-A166-317975783C3F}" dt="2022-12-12T08:51:52.862" v="1276" actId="1076"/>
          <ac:picMkLst>
            <pc:docMk/>
            <pc:sldMk cId="2073070024" sldId="264"/>
            <ac:picMk id="7" creationId="{4352C8A6-10CC-0306-5BDC-843D6A449D20}"/>
          </ac:picMkLst>
        </pc:picChg>
        <pc:picChg chg="add mod">
          <ac:chgData name="MERCERON Annabel" userId="c39619de-a52b-4c44-ae6f-f0068d8a5dec" providerId="ADAL" clId="{BE01F351-1F9F-4059-A166-317975783C3F}" dt="2022-12-10T21:23:42.934" v="147" actId="1076"/>
          <ac:picMkLst>
            <pc:docMk/>
            <pc:sldMk cId="2073070024" sldId="264"/>
            <ac:picMk id="1026" creationId="{20F255A7-BEBA-AE96-A1B2-C76C3B3E819E}"/>
          </ac:picMkLst>
        </pc:picChg>
      </pc:sldChg>
      <pc:sldChg chg="modSp mod">
        <pc:chgData name="MERCERON Annabel" userId="c39619de-a52b-4c44-ae6f-f0068d8a5dec" providerId="ADAL" clId="{BE01F351-1F9F-4059-A166-317975783C3F}" dt="2022-12-10T09:07:04.229" v="93" actId="1076"/>
        <pc:sldMkLst>
          <pc:docMk/>
          <pc:sldMk cId="2172968346" sldId="265"/>
        </pc:sldMkLst>
        <pc:spChg chg="mod">
          <ac:chgData name="MERCERON Annabel" userId="c39619de-a52b-4c44-ae6f-f0068d8a5dec" providerId="ADAL" clId="{BE01F351-1F9F-4059-A166-317975783C3F}" dt="2022-12-10T09:07:04.229" v="93" actId="1076"/>
          <ac:spMkLst>
            <pc:docMk/>
            <pc:sldMk cId="2172968346" sldId="265"/>
            <ac:spMk id="2" creationId="{8DA74AFC-44C6-89B8-5AC0-DEC13143DE30}"/>
          </ac:spMkLst>
        </pc:spChg>
      </pc:sldChg>
      <pc:sldChg chg="addSp delSp modSp mod">
        <pc:chgData name="MERCERON Annabel" userId="c39619de-a52b-4c44-ae6f-f0068d8a5dec" providerId="ADAL" clId="{BE01F351-1F9F-4059-A166-317975783C3F}" dt="2022-12-12T08:35:14.171" v="1275" actId="1076"/>
        <pc:sldMkLst>
          <pc:docMk/>
          <pc:sldMk cId="1267367218" sldId="266"/>
        </pc:sldMkLst>
        <pc:spChg chg="mod">
          <ac:chgData name="MERCERON Annabel" userId="c39619de-a52b-4c44-ae6f-f0068d8a5dec" providerId="ADAL" clId="{BE01F351-1F9F-4059-A166-317975783C3F}" dt="2022-12-10T09:06:29.943" v="77" actId="20577"/>
          <ac:spMkLst>
            <pc:docMk/>
            <pc:sldMk cId="1267367218" sldId="266"/>
            <ac:spMk id="2" creationId="{CE85FCEC-04CA-A757-4372-5D1AF3202272}"/>
          </ac:spMkLst>
        </pc:spChg>
        <pc:spChg chg="del">
          <ac:chgData name="MERCERON Annabel" userId="c39619de-a52b-4c44-ae6f-f0068d8a5dec" providerId="ADAL" clId="{BE01F351-1F9F-4059-A166-317975783C3F}" dt="2022-12-12T08:27:46.633" v="1096" actId="478"/>
          <ac:spMkLst>
            <pc:docMk/>
            <pc:sldMk cId="1267367218" sldId="266"/>
            <ac:spMk id="3" creationId="{42018DAD-FB8E-2E3C-B75E-202B7AFDA14F}"/>
          </ac:spMkLst>
        </pc:spChg>
        <pc:spChg chg="add mod">
          <ac:chgData name="MERCERON Annabel" userId="c39619de-a52b-4c44-ae6f-f0068d8a5dec" providerId="ADAL" clId="{BE01F351-1F9F-4059-A166-317975783C3F}" dt="2022-12-12T08:28:36.824" v="1108" actId="1076"/>
          <ac:spMkLst>
            <pc:docMk/>
            <pc:sldMk cId="1267367218" sldId="266"/>
            <ac:spMk id="6" creationId="{AD81E0D8-DBEB-EAA3-3B15-E7E1800C0291}"/>
          </ac:spMkLst>
        </pc:spChg>
        <pc:spChg chg="add mod">
          <ac:chgData name="MERCERON Annabel" userId="c39619de-a52b-4c44-ae6f-f0068d8a5dec" providerId="ADAL" clId="{BE01F351-1F9F-4059-A166-317975783C3F}" dt="2022-12-12T08:28:44.715" v="1117" actId="20577"/>
          <ac:spMkLst>
            <pc:docMk/>
            <pc:sldMk cId="1267367218" sldId="266"/>
            <ac:spMk id="7" creationId="{40374F56-B35C-61FA-4D22-47A6664F709D}"/>
          </ac:spMkLst>
        </pc:spChg>
        <pc:picChg chg="add mod modCrop">
          <ac:chgData name="MERCERON Annabel" userId="c39619de-a52b-4c44-ae6f-f0068d8a5dec" providerId="ADAL" clId="{BE01F351-1F9F-4059-A166-317975783C3F}" dt="2022-12-12T08:35:14.171" v="1275" actId="1076"/>
          <ac:picMkLst>
            <pc:docMk/>
            <pc:sldMk cId="1267367218" sldId="266"/>
            <ac:picMk id="4" creationId="{C3BB06FA-E7D7-73C7-903C-3A47258FBC7F}"/>
          </ac:picMkLst>
        </pc:picChg>
        <pc:picChg chg="add mod">
          <ac:chgData name="MERCERON Annabel" userId="c39619de-a52b-4c44-ae6f-f0068d8a5dec" providerId="ADAL" clId="{BE01F351-1F9F-4059-A166-317975783C3F}" dt="2022-12-12T08:28:19.341" v="1102" actId="1076"/>
          <ac:picMkLst>
            <pc:docMk/>
            <pc:sldMk cId="1267367218" sldId="266"/>
            <ac:picMk id="5" creationId="{581A4E22-B320-CF79-10EC-05675ED46577}"/>
          </ac:picMkLst>
        </pc:picChg>
      </pc:sldChg>
      <pc:sldChg chg="del">
        <pc:chgData name="MERCERON Annabel" userId="c39619de-a52b-4c44-ae6f-f0068d8a5dec" providerId="ADAL" clId="{BE01F351-1F9F-4059-A166-317975783C3F}" dt="2022-12-10T09:06:35.249" v="78" actId="47"/>
        <pc:sldMkLst>
          <pc:docMk/>
          <pc:sldMk cId="901720236" sldId="267"/>
        </pc:sldMkLst>
      </pc:sldChg>
      <pc:sldChg chg="modSp mod">
        <pc:chgData name="MERCERON Annabel" userId="c39619de-a52b-4c44-ae6f-f0068d8a5dec" providerId="ADAL" clId="{BE01F351-1F9F-4059-A166-317975783C3F}" dt="2022-12-10T21:22:42.562" v="136" actId="1076"/>
        <pc:sldMkLst>
          <pc:docMk/>
          <pc:sldMk cId="2523316536" sldId="274"/>
        </pc:sldMkLst>
        <pc:spChg chg="mod">
          <ac:chgData name="MERCERON Annabel" userId="c39619de-a52b-4c44-ae6f-f0068d8a5dec" providerId="ADAL" clId="{BE01F351-1F9F-4059-A166-317975783C3F}" dt="2022-12-10T09:06:02.365" v="60" actId="20577"/>
          <ac:spMkLst>
            <pc:docMk/>
            <pc:sldMk cId="2523316536" sldId="274"/>
            <ac:spMk id="2" creationId="{204BA056-D408-DA90-BD04-F3EADBF52FF2}"/>
          </ac:spMkLst>
        </pc:spChg>
        <pc:spChg chg="mod">
          <ac:chgData name="MERCERON Annabel" userId="c39619de-a52b-4c44-ae6f-f0068d8a5dec" providerId="ADAL" clId="{BE01F351-1F9F-4059-A166-317975783C3F}" dt="2022-12-10T21:22:36.219" v="133" actId="1076"/>
          <ac:spMkLst>
            <pc:docMk/>
            <pc:sldMk cId="2523316536" sldId="274"/>
            <ac:spMk id="11" creationId="{A74476F6-A1A4-97FC-2967-46D00B232122}"/>
          </ac:spMkLst>
        </pc:spChg>
        <pc:spChg chg="mod">
          <ac:chgData name="MERCERON Annabel" userId="c39619de-a52b-4c44-ae6f-f0068d8a5dec" providerId="ADAL" clId="{BE01F351-1F9F-4059-A166-317975783C3F}" dt="2022-12-10T21:22:39.877" v="135" actId="1076"/>
          <ac:spMkLst>
            <pc:docMk/>
            <pc:sldMk cId="2523316536" sldId="274"/>
            <ac:spMk id="13" creationId="{43ADB225-A37D-3567-6DE9-29F605237A5B}"/>
          </ac:spMkLst>
        </pc:spChg>
        <pc:spChg chg="mod">
          <ac:chgData name="MERCERON Annabel" userId="c39619de-a52b-4c44-ae6f-f0068d8a5dec" providerId="ADAL" clId="{BE01F351-1F9F-4059-A166-317975783C3F}" dt="2022-12-10T21:22:42.562" v="136" actId="1076"/>
          <ac:spMkLst>
            <pc:docMk/>
            <pc:sldMk cId="2523316536" sldId="274"/>
            <ac:spMk id="15" creationId="{BCE9D01B-F3CF-D615-28DB-CD89FB0A636D}"/>
          </ac:spMkLst>
        </pc:spChg>
        <pc:picChg chg="mod">
          <ac:chgData name="MERCERON Annabel" userId="c39619de-a52b-4c44-ae6f-f0068d8a5dec" providerId="ADAL" clId="{BE01F351-1F9F-4059-A166-317975783C3F}" dt="2022-12-10T21:22:06.916" v="127" actId="1076"/>
          <ac:picMkLst>
            <pc:docMk/>
            <pc:sldMk cId="2523316536" sldId="274"/>
            <ac:picMk id="5" creationId="{EED99FAC-FC1E-402C-4882-BD9ACC0D4F1C}"/>
          </ac:picMkLst>
        </pc:picChg>
        <pc:picChg chg="mod">
          <ac:chgData name="MERCERON Annabel" userId="c39619de-a52b-4c44-ae6f-f0068d8a5dec" providerId="ADAL" clId="{BE01F351-1F9F-4059-A166-317975783C3F}" dt="2022-12-10T21:22:10.609" v="129" actId="1076"/>
          <ac:picMkLst>
            <pc:docMk/>
            <pc:sldMk cId="2523316536" sldId="274"/>
            <ac:picMk id="7" creationId="{164949BD-2D39-378A-0B94-E88E33F050A0}"/>
          </ac:picMkLst>
        </pc:picChg>
        <pc:picChg chg="mod">
          <ac:chgData name="MERCERON Annabel" userId="c39619de-a52b-4c44-ae6f-f0068d8a5dec" providerId="ADAL" clId="{BE01F351-1F9F-4059-A166-317975783C3F}" dt="2022-12-10T21:22:20.993" v="132" actId="1076"/>
          <ac:picMkLst>
            <pc:docMk/>
            <pc:sldMk cId="2523316536" sldId="274"/>
            <ac:picMk id="9" creationId="{B39B89D4-4021-6B3A-1C44-BC59735BA0F2}"/>
          </ac:picMkLst>
        </pc:picChg>
      </pc:sldChg>
      <pc:sldChg chg="addSp modSp new mod">
        <pc:chgData name="MERCERON Annabel" userId="c39619de-a52b-4c44-ae6f-f0068d8a5dec" providerId="ADAL" clId="{BE01F351-1F9F-4059-A166-317975783C3F}" dt="2022-12-12T08:18:28.896" v="1095" actId="27636"/>
        <pc:sldMkLst>
          <pc:docMk/>
          <pc:sldMk cId="622467460" sldId="275"/>
        </pc:sldMkLst>
        <pc:spChg chg="mod">
          <ac:chgData name="MERCERON Annabel" userId="c39619de-a52b-4c44-ae6f-f0068d8a5dec" providerId="ADAL" clId="{BE01F351-1F9F-4059-A166-317975783C3F}" dt="2022-12-12T08:11:33.595" v="700" actId="20577"/>
          <ac:spMkLst>
            <pc:docMk/>
            <pc:sldMk cId="622467460" sldId="275"/>
            <ac:spMk id="2" creationId="{CE6CF07B-F11B-91D6-003B-3D9FB94DC9F1}"/>
          </ac:spMkLst>
        </pc:spChg>
        <pc:spChg chg="mod">
          <ac:chgData name="MERCERON Annabel" userId="c39619de-a52b-4c44-ae6f-f0068d8a5dec" providerId="ADAL" clId="{BE01F351-1F9F-4059-A166-317975783C3F}" dt="2022-12-12T08:18:28.896" v="1095" actId="27636"/>
          <ac:spMkLst>
            <pc:docMk/>
            <pc:sldMk cId="622467460" sldId="275"/>
            <ac:spMk id="3" creationId="{C186C7A9-6F60-89FA-0D6A-D8331C587E4F}"/>
          </ac:spMkLst>
        </pc:spChg>
        <pc:spChg chg="add mod">
          <ac:chgData name="MERCERON Annabel" userId="c39619de-a52b-4c44-ae6f-f0068d8a5dec" providerId="ADAL" clId="{BE01F351-1F9F-4059-A166-317975783C3F}" dt="2022-12-12T08:17:43.494" v="999" actId="1076"/>
          <ac:spMkLst>
            <pc:docMk/>
            <pc:sldMk cId="622467460" sldId="275"/>
            <ac:spMk id="5" creationId="{C9A33871-589E-2047-D512-A278C644E149}"/>
          </ac:spMkLst>
        </pc:spChg>
        <pc:graphicFrameChg chg="add mod modGraphic">
          <ac:chgData name="MERCERON Annabel" userId="c39619de-a52b-4c44-ae6f-f0068d8a5dec" providerId="ADAL" clId="{BE01F351-1F9F-4059-A166-317975783C3F}" dt="2022-12-12T08:17:38.260" v="997" actId="14100"/>
          <ac:graphicFrameMkLst>
            <pc:docMk/>
            <pc:sldMk cId="622467460" sldId="275"/>
            <ac:graphicFrameMk id="4" creationId="{657BDB51-F3E3-35D9-2C8C-0B99DB378B28}"/>
          </ac:graphicFrameMkLst>
        </pc:graphicFrameChg>
      </pc:sldChg>
      <pc:sldChg chg="addSp delSp modSp new mod ord">
        <pc:chgData name="MERCERON Annabel" userId="c39619de-a52b-4c44-ae6f-f0068d8a5dec" providerId="ADAL" clId="{BE01F351-1F9F-4059-A166-317975783C3F}" dt="2022-12-12T08:34:04.084" v="1273" actId="1076"/>
        <pc:sldMkLst>
          <pc:docMk/>
          <pc:sldMk cId="2886301783" sldId="278"/>
        </pc:sldMkLst>
        <pc:spChg chg="mod">
          <ac:chgData name="MERCERON Annabel" userId="c39619de-a52b-4c44-ae6f-f0068d8a5dec" providerId="ADAL" clId="{BE01F351-1F9F-4059-A166-317975783C3F}" dt="2022-12-12T08:29:50.186" v="1138" actId="20577"/>
          <ac:spMkLst>
            <pc:docMk/>
            <pc:sldMk cId="2886301783" sldId="278"/>
            <ac:spMk id="2" creationId="{E79E33E5-2240-1086-629E-2E6022A1A778}"/>
          </ac:spMkLst>
        </pc:spChg>
        <pc:spChg chg="del">
          <ac:chgData name="MERCERON Annabel" userId="c39619de-a52b-4c44-ae6f-f0068d8a5dec" providerId="ADAL" clId="{BE01F351-1F9F-4059-A166-317975783C3F}" dt="2022-12-12T08:29:54.763" v="1139" actId="478"/>
          <ac:spMkLst>
            <pc:docMk/>
            <pc:sldMk cId="2886301783" sldId="278"/>
            <ac:spMk id="3" creationId="{48895097-C441-0BFB-1C3F-6FBE65BC5DC4}"/>
          </ac:spMkLst>
        </pc:spChg>
        <pc:spChg chg="add mod">
          <ac:chgData name="MERCERON Annabel" userId="c39619de-a52b-4c44-ae6f-f0068d8a5dec" providerId="ADAL" clId="{BE01F351-1F9F-4059-A166-317975783C3F}" dt="2022-12-12T08:32:49.268" v="1247" actId="1076"/>
          <ac:spMkLst>
            <pc:docMk/>
            <pc:sldMk cId="2886301783" sldId="278"/>
            <ac:spMk id="12" creationId="{353143AB-9302-819B-AB8C-79E4B6A5DE9C}"/>
          </ac:spMkLst>
        </pc:spChg>
        <pc:picChg chg="add mod modCrop">
          <ac:chgData name="MERCERON Annabel" userId="c39619de-a52b-4c44-ae6f-f0068d8a5dec" providerId="ADAL" clId="{BE01F351-1F9F-4059-A166-317975783C3F}" dt="2022-12-12T08:34:02.575" v="1272" actId="1076"/>
          <ac:picMkLst>
            <pc:docMk/>
            <pc:sldMk cId="2886301783" sldId="278"/>
            <ac:picMk id="5" creationId="{B8EFAA84-5C2A-0B74-A6C3-24DFA006AE16}"/>
          </ac:picMkLst>
        </pc:picChg>
        <pc:picChg chg="add mod modCrop">
          <ac:chgData name="MERCERON Annabel" userId="c39619de-a52b-4c44-ae6f-f0068d8a5dec" providerId="ADAL" clId="{BE01F351-1F9F-4059-A166-317975783C3F}" dt="2022-12-12T08:33:40.574" v="1266" actId="14100"/>
          <ac:picMkLst>
            <pc:docMk/>
            <pc:sldMk cId="2886301783" sldId="278"/>
            <ac:picMk id="7" creationId="{03B42B1B-7D91-7EA5-D1EC-FC815610C59A}"/>
          </ac:picMkLst>
        </pc:picChg>
        <pc:picChg chg="add mod modCrop">
          <ac:chgData name="MERCERON Annabel" userId="c39619de-a52b-4c44-ae6f-f0068d8a5dec" providerId="ADAL" clId="{BE01F351-1F9F-4059-A166-317975783C3F}" dt="2022-12-12T08:34:04.084" v="1273" actId="1076"/>
          <ac:picMkLst>
            <pc:docMk/>
            <pc:sldMk cId="2886301783" sldId="278"/>
            <ac:picMk id="9" creationId="{03EBEF7C-D156-1BB8-D4B5-95BB6A6FE3D5}"/>
          </ac:picMkLst>
        </pc:picChg>
        <pc:picChg chg="add mod modCrop">
          <ac:chgData name="MERCERON Annabel" userId="c39619de-a52b-4c44-ae6f-f0068d8a5dec" providerId="ADAL" clId="{BE01F351-1F9F-4059-A166-317975783C3F}" dt="2022-12-12T08:33:25.036" v="1263" actId="1076"/>
          <ac:picMkLst>
            <pc:docMk/>
            <pc:sldMk cId="2886301783" sldId="278"/>
            <ac:picMk id="11" creationId="{A0BE8011-A8BB-19D9-C07A-2E870E2A82C9}"/>
          </ac:picMkLst>
        </pc:picChg>
      </pc:sldChg>
      <pc:sldChg chg="addSp delSp modSp add mod">
        <pc:chgData name="MERCERON Annabel" userId="c39619de-a52b-4c44-ae6f-f0068d8a5dec" providerId="ADAL" clId="{BE01F351-1F9F-4059-A166-317975783C3F}" dt="2022-12-12T12:11:38.016" v="1308" actId="1076"/>
        <pc:sldMkLst>
          <pc:docMk/>
          <pc:sldMk cId="2393430582" sldId="280"/>
        </pc:sldMkLst>
        <pc:spChg chg="add mod">
          <ac:chgData name="MERCERON Annabel" userId="c39619de-a52b-4c44-ae6f-f0068d8a5dec" providerId="ADAL" clId="{BE01F351-1F9F-4059-A166-317975783C3F}" dt="2022-12-12T12:11:38.016" v="1308" actId="1076"/>
          <ac:spMkLst>
            <pc:docMk/>
            <pc:sldMk cId="2393430582" sldId="280"/>
            <ac:spMk id="5" creationId="{C93474FF-5833-F7AB-0ABD-C01107A51E7A}"/>
          </ac:spMkLst>
        </pc:spChg>
        <pc:graphicFrameChg chg="del">
          <ac:chgData name="MERCERON Annabel" userId="c39619de-a52b-4c44-ae6f-f0068d8a5dec" providerId="ADAL" clId="{BE01F351-1F9F-4059-A166-317975783C3F}" dt="2022-12-12T12:10:06.976" v="1278" actId="478"/>
          <ac:graphicFrameMkLst>
            <pc:docMk/>
            <pc:sldMk cId="2393430582" sldId="280"/>
            <ac:graphicFrameMk id="4" creationId="{D663189B-45D1-D966-7060-48A7762B6932}"/>
          </ac:graphicFrameMkLst>
        </pc:graphicFrameChg>
        <pc:picChg chg="add mod">
          <ac:chgData name="MERCERON Annabel" userId="c39619de-a52b-4c44-ae6f-f0068d8a5dec" providerId="ADAL" clId="{BE01F351-1F9F-4059-A166-317975783C3F}" dt="2022-12-12T12:10:41.949" v="1293" actId="1076"/>
          <ac:picMkLst>
            <pc:docMk/>
            <pc:sldMk cId="2393430582" sldId="280"/>
            <ac:picMk id="6" creationId="{35AC8706-B634-E37D-3E61-20D9E417247B}"/>
          </ac:picMkLst>
        </pc:picChg>
        <pc:picChg chg="add mod modCrop">
          <ac:chgData name="MERCERON Annabel" userId="c39619de-a52b-4c44-ae6f-f0068d8a5dec" providerId="ADAL" clId="{BE01F351-1F9F-4059-A166-317975783C3F}" dt="2022-12-12T12:11:26.617" v="1303" actId="1076"/>
          <ac:picMkLst>
            <pc:docMk/>
            <pc:sldMk cId="2393430582" sldId="280"/>
            <ac:picMk id="7" creationId="{3E517A51-84EB-3C2E-4ED0-750F552BB809}"/>
          </ac:picMkLst>
        </pc:picChg>
        <pc:picChg chg="add mod modCrop">
          <ac:chgData name="MERCERON Annabel" userId="c39619de-a52b-4c44-ae6f-f0068d8a5dec" providerId="ADAL" clId="{BE01F351-1F9F-4059-A166-317975783C3F}" dt="2022-12-12T12:11:32.559" v="1306" actId="1076"/>
          <ac:picMkLst>
            <pc:docMk/>
            <pc:sldMk cId="2393430582" sldId="280"/>
            <ac:picMk id="8" creationId="{E1310927-6253-5587-E215-53254614B70B}"/>
          </ac:picMkLst>
        </pc:picChg>
      </pc:sldChg>
    </pc:docChg>
  </pc:docChgLst>
  <pc:docChgLst>
    <pc:chgData name="GIRODET Romain" userId="S::romain.girodet@edu.devinci.fr::cd10ee85-8afe-40ec-b367-79c102894fbe" providerId="AD" clId="Web-{6929DB7D-814C-5070-4BBD-2038C4BC4E55}"/>
    <pc:docChg chg="addSld delSld modSld sldOrd">
      <pc:chgData name="GIRODET Romain" userId="S::romain.girodet@edu.devinci.fr::cd10ee85-8afe-40ec-b367-79c102894fbe" providerId="AD" clId="Web-{6929DB7D-814C-5070-4BBD-2038C4BC4E55}" dt="2022-12-12T09:46:15.697" v="474"/>
      <pc:docMkLst>
        <pc:docMk/>
      </pc:docMkLst>
      <pc:sldChg chg="addSp delSp modSp">
        <pc:chgData name="GIRODET Romain" userId="S::romain.girodet@edu.devinci.fr::cd10ee85-8afe-40ec-b367-79c102894fbe" providerId="AD" clId="Web-{6929DB7D-814C-5070-4BBD-2038C4BC4E55}" dt="2022-12-12T09:09:02.328" v="324" actId="1076"/>
        <pc:sldMkLst>
          <pc:docMk/>
          <pc:sldMk cId="2073070024" sldId="264"/>
        </pc:sldMkLst>
        <pc:spChg chg="del mod">
          <ac:chgData name="GIRODET Romain" userId="S::romain.girodet@edu.devinci.fr::cd10ee85-8afe-40ec-b367-79c102894fbe" providerId="AD" clId="Web-{6929DB7D-814C-5070-4BBD-2038C4BC4E55}" dt="2022-12-12T08:24:44.110" v="7"/>
          <ac:spMkLst>
            <pc:docMk/>
            <pc:sldMk cId="2073070024" sldId="264"/>
            <ac:spMk id="3" creationId="{6899B6CA-069B-6CBF-4719-BA82E759F2C6}"/>
          </ac:spMkLst>
        </pc:spChg>
        <pc:spChg chg="add del mod">
          <ac:chgData name="GIRODET Romain" userId="S::romain.girodet@edu.devinci.fr::cd10ee85-8afe-40ec-b367-79c102894fbe" providerId="AD" clId="Web-{6929DB7D-814C-5070-4BBD-2038C4BC4E55}" dt="2022-12-12T08:24:58.048" v="11"/>
          <ac:spMkLst>
            <pc:docMk/>
            <pc:sldMk cId="2073070024" sldId="264"/>
            <ac:spMk id="6" creationId="{E82A19D8-53F9-52F1-70C9-EFEBE60829E4}"/>
          </ac:spMkLst>
        </pc:spChg>
        <pc:spChg chg="del mod">
          <ac:chgData name="GIRODET Romain" userId="S::romain.girodet@edu.devinci.fr::cd10ee85-8afe-40ec-b367-79c102894fbe" providerId="AD" clId="Web-{6929DB7D-814C-5070-4BBD-2038C4BC4E55}" dt="2022-12-12T08:25:08.798" v="17"/>
          <ac:spMkLst>
            <pc:docMk/>
            <pc:sldMk cId="2073070024" sldId="264"/>
            <ac:spMk id="9" creationId="{CE64E825-1DE3-028A-ED46-431360090139}"/>
          </ac:spMkLst>
        </pc:spChg>
        <pc:picChg chg="add mod">
          <ac:chgData name="GIRODET Romain" userId="S::romain.girodet@edu.devinci.fr::cd10ee85-8afe-40ec-b367-79c102894fbe" providerId="AD" clId="Web-{6929DB7D-814C-5070-4BBD-2038C4BC4E55}" dt="2022-12-12T08:26:54.034" v="28" actId="14100"/>
          <ac:picMkLst>
            <pc:docMk/>
            <pc:sldMk cId="2073070024" sldId="264"/>
            <ac:picMk id="4" creationId="{50CDC058-4E27-F2FE-7073-8E77CB88CD35}"/>
          </ac:picMkLst>
        </pc:picChg>
        <pc:picChg chg="add mod">
          <ac:chgData name="GIRODET Romain" userId="S::romain.girodet@edu.devinci.fr::cd10ee85-8afe-40ec-b367-79c102894fbe" providerId="AD" clId="Web-{6929DB7D-814C-5070-4BBD-2038C4BC4E55}" dt="2022-12-12T09:09:02.328" v="324" actId="1076"/>
          <ac:picMkLst>
            <pc:docMk/>
            <pc:sldMk cId="2073070024" sldId="264"/>
            <ac:picMk id="7" creationId="{4352C8A6-10CC-0306-5BDC-843D6A449D20}"/>
          </ac:picMkLst>
        </pc:picChg>
      </pc:sldChg>
      <pc:sldChg chg="modSp ord">
        <pc:chgData name="GIRODET Romain" userId="S::romain.girodet@edu.devinci.fr::cd10ee85-8afe-40ec-b367-79c102894fbe" providerId="AD" clId="Web-{6929DB7D-814C-5070-4BBD-2038C4BC4E55}" dt="2022-12-12T09:46:15.697" v="474"/>
        <pc:sldMkLst>
          <pc:docMk/>
          <pc:sldMk cId="2523316536" sldId="274"/>
        </pc:sldMkLst>
        <pc:spChg chg="mod">
          <ac:chgData name="GIRODET Romain" userId="S::romain.girodet@edu.devinci.fr::cd10ee85-8afe-40ec-b367-79c102894fbe" providerId="AD" clId="Web-{6929DB7D-814C-5070-4BBD-2038C4BC4E55}" dt="2022-12-12T09:16:27.339" v="326" actId="20577"/>
          <ac:spMkLst>
            <pc:docMk/>
            <pc:sldMk cId="2523316536" sldId="274"/>
            <ac:spMk id="11" creationId="{A74476F6-A1A4-97FC-2967-46D00B232122}"/>
          </ac:spMkLst>
        </pc:spChg>
      </pc:sldChg>
      <pc:sldChg chg="addSp delSp modSp add replId">
        <pc:chgData name="GIRODET Romain" userId="S::romain.girodet@edu.devinci.fr::cd10ee85-8afe-40ec-b367-79c102894fbe" providerId="AD" clId="Web-{6929DB7D-814C-5070-4BBD-2038C4BC4E55}" dt="2022-12-12T09:07:17.419" v="323" actId="1076"/>
        <pc:sldMkLst>
          <pc:docMk/>
          <pc:sldMk cId="2169706199" sldId="276"/>
        </pc:sldMkLst>
        <pc:spChg chg="del">
          <ac:chgData name="GIRODET Romain" userId="S::romain.girodet@edu.devinci.fr::cd10ee85-8afe-40ec-b367-79c102894fbe" providerId="AD" clId="Web-{6929DB7D-814C-5070-4BBD-2038C4BC4E55}" dt="2022-12-12T08:27:50.988" v="35"/>
          <ac:spMkLst>
            <pc:docMk/>
            <pc:sldMk cId="2169706199" sldId="276"/>
            <ac:spMk id="3" creationId="{6899B6CA-069B-6CBF-4719-BA82E759F2C6}"/>
          </ac:spMkLst>
        </pc:spChg>
        <pc:spChg chg="add del mod">
          <ac:chgData name="GIRODET Romain" userId="S::romain.girodet@edu.devinci.fr::cd10ee85-8afe-40ec-b367-79c102894fbe" providerId="AD" clId="Web-{6929DB7D-814C-5070-4BBD-2038C4BC4E55}" dt="2022-12-12T08:28:04.442" v="40"/>
          <ac:spMkLst>
            <pc:docMk/>
            <pc:sldMk cId="2169706199" sldId="276"/>
            <ac:spMk id="6" creationId="{B788E8DC-1074-6C5F-366C-DB7EDD518531}"/>
          </ac:spMkLst>
        </pc:spChg>
        <pc:spChg chg="del">
          <ac:chgData name="GIRODET Romain" userId="S::romain.girodet@edu.devinci.fr::cd10ee85-8afe-40ec-b367-79c102894fbe" providerId="AD" clId="Web-{6929DB7D-814C-5070-4BBD-2038C4BC4E55}" dt="2022-12-12T08:27:53.051" v="36"/>
          <ac:spMkLst>
            <pc:docMk/>
            <pc:sldMk cId="2169706199" sldId="276"/>
            <ac:spMk id="9" creationId="{CE64E825-1DE3-028A-ED46-431360090139}"/>
          </ac:spMkLst>
        </pc:spChg>
        <pc:spChg chg="add mod">
          <ac:chgData name="GIRODET Romain" userId="S::romain.girodet@edu.devinci.fr::cd10ee85-8afe-40ec-b367-79c102894fbe" providerId="AD" clId="Web-{6929DB7D-814C-5070-4BBD-2038C4BC4E55}" dt="2022-12-12T08:30:42.632" v="145" actId="1076"/>
          <ac:spMkLst>
            <pc:docMk/>
            <pc:sldMk cId="2169706199" sldId="276"/>
            <ac:spMk id="10" creationId="{20A71491-B838-43DE-B44E-C9F317A55DFE}"/>
          </ac:spMkLst>
        </pc:spChg>
        <pc:spChg chg="add mod">
          <ac:chgData name="GIRODET Romain" userId="S::romain.girodet@edu.devinci.fr::cd10ee85-8afe-40ec-b367-79c102894fbe" providerId="AD" clId="Web-{6929DB7D-814C-5070-4BBD-2038C4BC4E55}" dt="2022-12-12T08:42:38.034" v="322" actId="20577"/>
          <ac:spMkLst>
            <pc:docMk/>
            <pc:sldMk cId="2169706199" sldId="276"/>
            <ac:spMk id="11" creationId="{0F214596-5D0A-72B0-66FF-927BCE0517BD}"/>
          </ac:spMkLst>
        </pc:spChg>
        <pc:spChg chg="add del mod">
          <ac:chgData name="GIRODET Romain" userId="S::romain.girodet@edu.devinci.fr::cd10ee85-8afe-40ec-b367-79c102894fbe" providerId="AD" clId="Web-{6929DB7D-814C-5070-4BBD-2038C4BC4E55}" dt="2022-12-12T08:41:01.188" v="306"/>
          <ac:spMkLst>
            <pc:docMk/>
            <pc:sldMk cId="2169706199" sldId="276"/>
            <ac:spMk id="12" creationId="{C6FB3B0D-9429-CCB2-7814-12B4E5B13C28}"/>
          </ac:spMkLst>
        </pc:spChg>
        <pc:picChg chg="add del">
          <ac:chgData name="GIRODET Romain" userId="S::romain.girodet@edu.devinci.fr::cd10ee85-8afe-40ec-b367-79c102894fbe" providerId="AD" clId="Web-{6929DB7D-814C-5070-4BBD-2038C4BC4E55}" dt="2022-12-12T08:27:35.660" v="31"/>
          <ac:picMkLst>
            <pc:docMk/>
            <pc:sldMk cId="2169706199" sldId="276"/>
            <ac:picMk id="4" creationId="{50CDC058-4E27-F2FE-7073-8E77CB88CD35}"/>
          </ac:picMkLst>
        </pc:picChg>
        <pc:picChg chg="add mod">
          <ac:chgData name="GIRODET Romain" userId="S::romain.girodet@edu.devinci.fr::cd10ee85-8afe-40ec-b367-79c102894fbe" providerId="AD" clId="Web-{6929DB7D-814C-5070-4BBD-2038C4BC4E55}" dt="2022-12-12T09:07:17.419" v="323" actId="1076"/>
          <ac:picMkLst>
            <pc:docMk/>
            <pc:sldMk cId="2169706199" sldId="276"/>
            <ac:picMk id="8" creationId="{3DC8274E-6C61-2B72-2E87-C6763F9A09C3}"/>
          </ac:picMkLst>
        </pc:picChg>
        <pc:picChg chg="del">
          <ac:chgData name="GIRODET Romain" userId="S::romain.girodet@edu.devinci.fr::cd10ee85-8afe-40ec-b367-79c102894fbe" providerId="AD" clId="Web-{6929DB7D-814C-5070-4BBD-2038C4BC4E55}" dt="2022-12-12T08:28:34.114" v="43"/>
          <ac:picMkLst>
            <pc:docMk/>
            <pc:sldMk cId="2169706199" sldId="276"/>
            <ac:picMk id="1026" creationId="{20F255A7-BEBA-AE96-A1B2-C76C3B3E819E}"/>
          </ac:picMkLst>
        </pc:picChg>
      </pc:sldChg>
      <pc:sldChg chg="add del replId">
        <pc:chgData name="GIRODET Romain" userId="S::romain.girodet@edu.devinci.fr::cd10ee85-8afe-40ec-b367-79c102894fbe" providerId="AD" clId="Web-{6929DB7D-814C-5070-4BBD-2038C4BC4E55}" dt="2022-12-12T09:16:34.011" v="327"/>
        <pc:sldMkLst>
          <pc:docMk/>
          <pc:sldMk cId="3152958136" sldId="277"/>
        </pc:sldMkLst>
      </pc:sldChg>
      <pc:sldChg chg="addSp delSp modSp add replId">
        <pc:chgData name="GIRODET Romain" userId="S::romain.girodet@edu.devinci.fr::cd10ee85-8afe-40ec-b367-79c102894fbe" providerId="AD" clId="Web-{6929DB7D-814C-5070-4BBD-2038C4BC4E55}" dt="2022-12-12T09:28:20.670" v="473" actId="20577"/>
        <pc:sldMkLst>
          <pc:docMk/>
          <pc:sldMk cId="1133228241" sldId="279"/>
        </pc:sldMkLst>
        <pc:spChg chg="add mod">
          <ac:chgData name="GIRODET Romain" userId="S::romain.girodet@edu.devinci.fr::cd10ee85-8afe-40ec-b367-79c102894fbe" providerId="AD" clId="Web-{6929DB7D-814C-5070-4BBD-2038C4BC4E55}" dt="2022-12-12T09:28:20.670" v="473" actId="20577"/>
          <ac:spMkLst>
            <pc:docMk/>
            <pc:sldMk cId="1133228241" sldId="279"/>
            <ac:spMk id="5" creationId="{55ED809F-D9E6-DA9E-6C78-DF82A0C621A2}"/>
          </ac:spMkLst>
        </pc:spChg>
        <pc:spChg chg="del">
          <ac:chgData name="GIRODET Romain" userId="S::romain.girodet@edu.devinci.fr::cd10ee85-8afe-40ec-b367-79c102894fbe" providerId="AD" clId="Web-{6929DB7D-814C-5070-4BBD-2038C4BC4E55}" dt="2022-12-12T09:23:47.538" v="332"/>
          <ac:spMkLst>
            <pc:docMk/>
            <pc:sldMk cId="1133228241" sldId="279"/>
            <ac:spMk id="10" creationId="{20A71491-B838-43DE-B44E-C9F317A55DFE}"/>
          </ac:spMkLst>
        </pc:spChg>
        <pc:spChg chg="del">
          <ac:chgData name="GIRODET Romain" userId="S::romain.girodet@edu.devinci.fr::cd10ee85-8afe-40ec-b367-79c102894fbe" providerId="AD" clId="Web-{6929DB7D-814C-5070-4BBD-2038C4BC4E55}" dt="2022-12-12T09:23:46.288" v="331"/>
          <ac:spMkLst>
            <pc:docMk/>
            <pc:sldMk cId="1133228241" sldId="279"/>
            <ac:spMk id="11" creationId="{0F214596-5D0A-72B0-66FF-927BCE0517BD}"/>
          </ac:spMkLst>
        </pc:spChg>
        <pc:picChg chg="add mod">
          <ac:chgData name="GIRODET Romain" userId="S::romain.girodet@edu.devinci.fr::cd10ee85-8afe-40ec-b367-79c102894fbe" providerId="AD" clId="Web-{6929DB7D-814C-5070-4BBD-2038C4BC4E55}" dt="2022-12-12T09:23:54.069" v="335" actId="14100"/>
          <ac:picMkLst>
            <pc:docMk/>
            <pc:sldMk cId="1133228241" sldId="279"/>
            <ac:picMk id="4" creationId="{753389E4-F49F-B564-B160-4064681B5CF3}"/>
          </ac:picMkLst>
        </pc:picChg>
        <pc:picChg chg="del">
          <ac:chgData name="GIRODET Romain" userId="S::romain.girodet@edu.devinci.fr::cd10ee85-8afe-40ec-b367-79c102894fbe" providerId="AD" clId="Web-{6929DB7D-814C-5070-4BBD-2038C4BC4E55}" dt="2022-12-12T09:23:44.147" v="330"/>
          <ac:picMkLst>
            <pc:docMk/>
            <pc:sldMk cId="1133228241" sldId="279"/>
            <ac:picMk id="8" creationId="{3DC8274E-6C61-2B72-2E87-C6763F9A09C3}"/>
          </ac:picMkLst>
        </pc:pic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Internet" TargetMode="External"/><Relationship Id="rId3" Type="http://schemas.openxmlformats.org/officeDocument/2006/relationships/hyperlink" Target="https://fr.wikipedia.org/wiki/Science" TargetMode="External"/><Relationship Id="rId7" Type="http://schemas.openxmlformats.org/officeDocument/2006/relationships/hyperlink" Target="https://fr.wikipedia.org/wiki/Libre_acc%C3%A8s_(informatique_documentaire)" TargetMode="External"/><Relationship Id="rId2" Type="http://schemas.openxmlformats.org/officeDocument/2006/relationships/hyperlink" Target="https://fr.wikipedia.org/wiki/Pr%C3%A9publication" TargetMode="External"/><Relationship Id="rId1" Type="http://schemas.openxmlformats.org/officeDocument/2006/relationships/hyperlink" Target="https://fr.wikipedia.org/wiki/Archive_ouverte" TargetMode="External"/><Relationship Id="rId6" Type="http://schemas.openxmlformats.org/officeDocument/2006/relationships/hyperlink" Target="https://fr.wikipedia.org/wiki/Informatique" TargetMode="External"/><Relationship Id="rId5" Type="http://schemas.openxmlformats.org/officeDocument/2006/relationships/hyperlink" Target="https://fr.wikipedia.org/wiki/Math%C3%A9matiques" TargetMode="External"/><Relationship Id="rId4" Type="http://schemas.openxmlformats.org/officeDocument/2006/relationships/hyperlink" Target="https://fr.wikipedia.org/wiki/Physique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esearchgate.net/publication/263012109_Generative_Adversarial_Networks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hyperlink" Target="https://scholar.google.com/citations?view_op=view_org&amp;hl=fr&amp;org=4964519586676348649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Internet" TargetMode="External"/><Relationship Id="rId3" Type="http://schemas.openxmlformats.org/officeDocument/2006/relationships/hyperlink" Target="https://fr.wikipedia.org/wiki/Science" TargetMode="External"/><Relationship Id="rId7" Type="http://schemas.openxmlformats.org/officeDocument/2006/relationships/hyperlink" Target="https://fr.wikipedia.org/wiki/Libre_acc%C3%A8s_(informatique_documentaire)" TargetMode="External"/><Relationship Id="rId2" Type="http://schemas.openxmlformats.org/officeDocument/2006/relationships/hyperlink" Target="https://fr.wikipedia.org/wiki/Pr%C3%A9publication" TargetMode="External"/><Relationship Id="rId1" Type="http://schemas.openxmlformats.org/officeDocument/2006/relationships/hyperlink" Target="https://fr.wikipedia.org/wiki/Archive_ouverte" TargetMode="External"/><Relationship Id="rId6" Type="http://schemas.openxmlformats.org/officeDocument/2006/relationships/hyperlink" Target="https://fr.wikipedia.org/wiki/Informatique" TargetMode="External"/><Relationship Id="rId5" Type="http://schemas.openxmlformats.org/officeDocument/2006/relationships/hyperlink" Target="https://fr.wikipedia.org/wiki/Math%C3%A9matiques" TargetMode="External"/><Relationship Id="rId4" Type="http://schemas.openxmlformats.org/officeDocument/2006/relationships/hyperlink" Target="https://fr.wikipedia.org/wiki/Physique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Ahmed%2C+F" TargetMode="External"/><Relationship Id="rId2" Type="http://schemas.openxmlformats.org/officeDocument/2006/relationships/hyperlink" Target="https://arxiv.org/search/cs?searchtype=author&amp;query=Rashad%2C+M+F" TargetMode="External"/><Relationship Id="rId1" Type="http://schemas.openxmlformats.org/officeDocument/2006/relationships/hyperlink" Target="https://arxiv.org/search/cs?searchtype=author&amp;query=Nobari%2C+A+H" TargetMode="External"/><Relationship Id="rId4" Type="http://schemas.openxmlformats.org/officeDocument/2006/relationships/hyperlink" Target="https://arxiv.org/pdf/2103.06242.pdf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mailto:faez@mit.edu" TargetMode="External"/><Relationship Id="rId2" Type="http://schemas.openxmlformats.org/officeDocument/2006/relationships/hyperlink" Target="mailto:25547@utp.edu.my" TargetMode="External"/><Relationship Id="rId1" Type="http://schemas.openxmlformats.org/officeDocument/2006/relationships/hyperlink" Target="mailto:ahnobari@mit.edu" TargetMode="Externa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Internet" TargetMode="External"/><Relationship Id="rId3" Type="http://schemas.openxmlformats.org/officeDocument/2006/relationships/hyperlink" Target="https://fr.wikipedia.org/wiki/Science" TargetMode="External"/><Relationship Id="rId7" Type="http://schemas.openxmlformats.org/officeDocument/2006/relationships/hyperlink" Target="https://fr.wikipedia.org/wiki/Libre_acc%C3%A8s_(informatique_documentaire)" TargetMode="External"/><Relationship Id="rId2" Type="http://schemas.openxmlformats.org/officeDocument/2006/relationships/hyperlink" Target="https://fr.wikipedia.org/wiki/Pr%C3%A9publication" TargetMode="External"/><Relationship Id="rId1" Type="http://schemas.openxmlformats.org/officeDocument/2006/relationships/hyperlink" Target="https://fr.wikipedia.org/wiki/Archive_ouverte" TargetMode="External"/><Relationship Id="rId6" Type="http://schemas.openxmlformats.org/officeDocument/2006/relationships/hyperlink" Target="https://fr.wikipedia.org/wiki/Informatique" TargetMode="External"/><Relationship Id="rId5" Type="http://schemas.openxmlformats.org/officeDocument/2006/relationships/hyperlink" Target="https://fr.wikipedia.org/wiki/Math%C3%A9matiques" TargetMode="External"/><Relationship Id="rId4" Type="http://schemas.openxmlformats.org/officeDocument/2006/relationships/hyperlink" Target="https://fr.wikipedia.org/wiki/Physique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esearchgate.net/publication/263012109_Generative_Adversarial_Network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view_op=view_org&amp;hl=fr&amp;org=4964519586676348649" TargetMode="External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Internet" TargetMode="External"/><Relationship Id="rId3" Type="http://schemas.openxmlformats.org/officeDocument/2006/relationships/hyperlink" Target="https://fr.wikipedia.org/wiki/Science" TargetMode="External"/><Relationship Id="rId7" Type="http://schemas.openxmlformats.org/officeDocument/2006/relationships/hyperlink" Target="https://fr.wikipedia.org/wiki/Libre_acc%C3%A8s_(informatique_documentaire)" TargetMode="External"/><Relationship Id="rId2" Type="http://schemas.openxmlformats.org/officeDocument/2006/relationships/hyperlink" Target="https://fr.wikipedia.org/wiki/Pr%C3%A9publication" TargetMode="External"/><Relationship Id="rId1" Type="http://schemas.openxmlformats.org/officeDocument/2006/relationships/hyperlink" Target="https://fr.wikipedia.org/wiki/Archive_ouverte" TargetMode="External"/><Relationship Id="rId6" Type="http://schemas.openxmlformats.org/officeDocument/2006/relationships/hyperlink" Target="https://fr.wikipedia.org/wiki/Informatique" TargetMode="External"/><Relationship Id="rId5" Type="http://schemas.openxmlformats.org/officeDocument/2006/relationships/hyperlink" Target="https://fr.wikipedia.org/wiki/Math%C3%A9matiques" TargetMode="External"/><Relationship Id="rId4" Type="http://schemas.openxmlformats.org/officeDocument/2006/relationships/hyperlink" Target="https://fr.wikipedia.org/wiki/Physique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Ahmed%2C+F" TargetMode="External"/><Relationship Id="rId2" Type="http://schemas.openxmlformats.org/officeDocument/2006/relationships/hyperlink" Target="https://arxiv.org/search/cs?searchtype=author&amp;query=Rashad%2C+M+F" TargetMode="External"/><Relationship Id="rId1" Type="http://schemas.openxmlformats.org/officeDocument/2006/relationships/hyperlink" Target="https://arxiv.org/search/cs?searchtype=author&amp;query=Nobari%2C+A+H" TargetMode="External"/><Relationship Id="rId4" Type="http://schemas.openxmlformats.org/officeDocument/2006/relationships/hyperlink" Target="https://arxiv.org/pdf/2103.06242.pdf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ahnobari@mit.edu" TargetMode="External"/><Relationship Id="rId1" Type="http://schemas.openxmlformats.org/officeDocument/2006/relationships/image" Target="../media/image13.jpeg"/><Relationship Id="rId6" Type="http://schemas.openxmlformats.org/officeDocument/2006/relationships/hyperlink" Target="mailto:faez@mit.edu" TargetMode="External"/><Relationship Id="rId5" Type="http://schemas.openxmlformats.org/officeDocument/2006/relationships/image" Target="../media/image15.jpeg"/><Relationship Id="rId4" Type="http://schemas.openxmlformats.org/officeDocument/2006/relationships/hyperlink" Target="mailto:25547@utp.edu.m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4F347-631E-4B71-B179-DBC42B7C03A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9CC497-5C3A-48F0-A762-DF941BEC8744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0238F598-8B9E-4DEE-96E7-F6E71BDA8A21}" type="parTrans" cxnId="{2B1F983F-FFC1-414D-9ED8-28F2CB677E6B}">
      <dgm:prSet/>
      <dgm:spPr/>
      <dgm:t>
        <a:bodyPr/>
        <a:lstStyle/>
        <a:p>
          <a:endParaRPr lang="en-US"/>
        </a:p>
      </dgm:t>
    </dgm:pt>
    <dgm:pt modelId="{628969A3-2D35-4856-AB46-BCD29CDC65BF}" type="sibTrans" cxnId="{2B1F983F-FFC1-414D-9ED8-28F2CB677E6B}">
      <dgm:prSet/>
      <dgm:spPr/>
      <dgm:t>
        <a:bodyPr/>
        <a:lstStyle/>
        <a:p>
          <a:endParaRPr lang="en-US"/>
        </a:p>
      </dgm:t>
    </dgm:pt>
    <dgm:pt modelId="{7BF4A089-7161-4A14-BCAF-908854A16F77}">
      <dgm:prSet/>
      <dgm:spPr/>
      <dgm:t>
        <a:bodyPr/>
        <a:lstStyle/>
        <a:p>
          <a:r>
            <a:rPr lang="fr-FR"/>
            <a:t>Présentation des articles</a:t>
          </a:r>
          <a:endParaRPr lang="en-US"/>
        </a:p>
      </dgm:t>
    </dgm:pt>
    <dgm:pt modelId="{74D2771D-C360-41B8-B690-E75ED9A9CEB3}" type="parTrans" cxnId="{267EDF17-7776-4D03-9E7C-B8B2B5716F12}">
      <dgm:prSet/>
      <dgm:spPr/>
      <dgm:t>
        <a:bodyPr/>
        <a:lstStyle/>
        <a:p>
          <a:endParaRPr lang="en-US"/>
        </a:p>
      </dgm:t>
    </dgm:pt>
    <dgm:pt modelId="{88D5A187-3D11-4F9A-85D2-AE434E4E1D83}" type="sibTrans" cxnId="{267EDF17-7776-4D03-9E7C-B8B2B5716F12}">
      <dgm:prSet/>
      <dgm:spPr/>
      <dgm:t>
        <a:bodyPr/>
        <a:lstStyle/>
        <a:p>
          <a:endParaRPr lang="en-US"/>
        </a:p>
      </dgm:t>
    </dgm:pt>
    <dgm:pt modelId="{9F223B28-8B4F-414A-AF1D-B0834C0BA1F3}">
      <dgm:prSet/>
      <dgm:spPr/>
      <dgm:t>
        <a:bodyPr/>
        <a:lstStyle/>
        <a:p>
          <a:r>
            <a:rPr lang="fr-FR"/>
            <a:t>Implémentation de GAN</a:t>
          </a:r>
          <a:endParaRPr lang="en-US"/>
        </a:p>
      </dgm:t>
    </dgm:pt>
    <dgm:pt modelId="{50426AC4-33A0-4BC9-AD92-A1C35C75E658}" type="parTrans" cxnId="{F7A1AAEC-AF8B-4078-B98B-6C06B32AEFA8}">
      <dgm:prSet/>
      <dgm:spPr/>
      <dgm:t>
        <a:bodyPr/>
        <a:lstStyle/>
        <a:p>
          <a:endParaRPr lang="en-US"/>
        </a:p>
      </dgm:t>
    </dgm:pt>
    <dgm:pt modelId="{A949A156-8568-429A-9AE8-DD731EB86D18}" type="sibTrans" cxnId="{F7A1AAEC-AF8B-4078-B98B-6C06B32AEFA8}">
      <dgm:prSet/>
      <dgm:spPr/>
      <dgm:t>
        <a:bodyPr/>
        <a:lstStyle/>
        <a:p>
          <a:endParaRPr lang="en-US"/>
        </a:p>
      </dgm:t>
    </dgm:pt>
    <dgm:pt modelId="{4601873A-9377-41AB-9DEB-38891BD0F0CB}">
      <dgm:prSet/>
      <dgm:spPr/>
      <dgm:t>
        <a:bodyPr/>
        <a:lstStyle/>
        <a:p>
          <a:r>
            <a:rPr lang="fr-FR"/>
            <a:t>Implémentation de CreativGAN</a:t>
          </a:r>
          <a:endParaRPr lang="en-US"/>
        </a:p>
      </dgm:t>
    </dgm:pt>
    <dgm:pt modelId="{A0F40A51-2417-4D26-ABC7-931B69E7BB9C}" type="parTrans" cxnId="{DBE98FE5-64F6-4BBD-AC88-A54B13ABC263}">
      <dgm:prSet/>
      <dgm:spPr/>
      <dgm:t>
        <a:bodyPr/>
        <a:lstStyle/>
        <a:p>
          <a:endParaRPr lang="en-US"/>
        </a:p>
      </dgm:t>
    </dgm:pt>
    <dgm:pt modelId="{5E81EC8E-03DC-4FF2-A730-22DE1A0DFB54}" type="sibTrans" cxnId="{DBE98FE5-64F6-4BBD-AC88-A54B13ABC263}">
      <dgm:prSet/>
      <dgm:spPr/>
      <dgm:t>
        <a:bodyPr/>
        <a:lstStyle/>
        <a:p>
          <a:endParaRPr lang="en-US"/>
        </a:p>
      </dgm:t>
    </dgm:pt>
    <dgm:pt modelId="{08FAEB27-FB52-4977-B640-FC01D76D7DBC}">
      <dgm:prSet/>
      <dgm:spPr/>
      <dgm:t>
        <a:bodyPr/>
        <a:lstStyle/>
        <a:p>
          <a:r>
            <a:rPr lang="fr-FR"/>
            <a:t>Comparaison des résultats</a:t>
          </a:r>
          <a:endParaRPr lang="en-US"/>
        </a:p>
      </dgm:t>
    </dgm:pt>
    <dgm:pt modelId="{0D769817-2976-4C41-BEF0-3164F12681EA}" type="parTrans" cxnId="{360E3D7B-F162-474E-8D6B-46FA714D9484}">
      <dgm:prSet/>
      <dgm:spPr/>
      <dgm:t>
        <a:bodyPr/>
        <a:lstStyle/>
        <a:p>
          <a:endParaRPr lang="en-US"/>
        </a:p>
      </dgm:t>
    </dgm:pt>
    <dgm:pt modelId="{6AFFCA67-D73F-42CF-AFA0-F98906D51CE6}" type="sibTrans" cxnId="{360E3D7B-F162-474E-8D6B-46FA714D9484}">
      <dgm:prSet/>
      <dgm:spPr/>
      <dgm:t>
        <a:bodyPr/>
        <a:lstStyle/>
        <a:p>
          <a:endParaRPr lang="en-US"/>
        </a:p>
      </dgm:t>
    </dgm:pt>
    <dgm:pt modelId="{7929EEA6-6393-44D2-8318-931119BD8E27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326254BA-ADCD-4A64-9AF0-EF7A1C88B7E9}" type="parTrans" cxnId="{2DEB9EB2-7751-4ADD-9549-FDBD88E552E7}">
      <dgm:prSet/>
      <dgm:spPr/>
      <dgm:t>
        <a:bodyPr/>
        <a:lstStyle/>
        <a:p>
          <a:endParaRPr lang="en-US"/>
        </a:p>
      </dgm:t>
    </dgm:pt>
    <dgm:pt modelId="{C589A4BC-5585-463B-A1E0-389275202DB1}" type="sibTrans" cxnId="{2DEB9EB2-7751-4ADD-9549-FDBD88E552E7}">
      <dgm:prSet/>
      <dgm:spPr/>
      <dgm:t>
        <a:bodyPr/>
        <a:lstStyle/>
        <a:p>
          <a:endParaRPr lang="en-US"/>
        </a:p>
      </dgm:t>
    </dgm:pt>
    <dgm:pt modelId="{5B76BD66-1F7B-4738-A221-38571AE0967E}" type="pres">
      <dgm:prSet presAssocID="{C894F347-631E-4B71-B179-DBC42B7C03A7}" presName="linear" presStyleCnt="0">
        <dgm:presLayoutVars>
          <dgm:dir/>
          <dgm:animLvl val="lvl"/>
          <dgm:resizeHandles val="exact"/>
        </dgm:presLayoutVars>
      </dgm:prSet>
      <dgm:spPr/>
    </dgm:pt>
    <dgm:pt modelId="{4ACC5AD4-2693-4EE8-94F1-DE639CFA1E13}" type="pres">
      <dgm:prSet presAssocID="{A19CC497-5C3A-48F0-A762-DF941BEC8744}" presName="parentLin" presStyleCnt="0"/>
      <dgm:spPr/>
    </dgm:pt>
    <dgm:pt modelId="{16D47F98-F0DD-4D0D-8476-8BC1E8AAA67E}" type="pres">
      <dgm:prSet presAssocID="{A19CC497-5C3A-48F0-A762-DF941BEC8744}" presName="parentLeftMargin" presStyleLbl="node1" presStyleIdx="0" presStyleCnt="6"/>
      <dgm:spPr/>
    </dgm:pt>
    <dgm:pt modelId="{709C3EDF-EB90-4CBB-830A-755F324EA82B}" type="pres">
      <dgm:prSet presAssocID="{A19CC497-5C3A-48F0-A762-DF941BEC87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E074996-D25B-46D3-9BD0-20561F328669}" type="pres">
      <dgm:prSet presAssocID="{A19CC497-5C3A-48F0-A762-DF941BEC8744}" presName="negativeSpace" presStyleCnt="0"/>
      <dgm:spPr/>
    </dgm:pt>
    <dgm:pt modelId="{EBEB1652-A4A8-4DC0-B26D-5EBF7F38FB56}" type="pres">
      <dgm:prSet presAssocID="{A19CC497-5C3A-48F0-A762-DF941BEC8744}" presName="childText" presStyleLbl="conFgAcc1" presStyleIdx="0" presStyleCnt="6">
        <dgm:presLayoutVars>
          <dgm:bulletEnabled val="1"/>
        </dgm:presLayoutVars>
      </dgm:prSet>
      <dgm:spPr/>
    </dgm:pt>
    <dgm:pt modelId="{10142AE6-2FDF-4846-8D1F-1FBF0D996CF7}" type="pres">
      <dgm:prSet presAssocID="{628969A3-2D35-4856-AB46-BCD29CDC65BF}" presName="spaceBetweenRectangles" presStyleCnt="0"/>
      <dgm:spPr/>
    </dgm:pt>
    <dgm:pt modelId="{7AC618F6-9BD2-40B4-9F33-B23CEB41E259}" type="pres">
      <dgm:prSet presAssocID="{7BF4A089-7161-4A14-BCAF-908854A16F77}" presName="parentLin" presStyleCnt="0"/>
      <dgm:spPr/>
    </dgm:pt>
    <dgm:pt modelId="{F7A9CAD9-F062-4C9E-8FC8-E43880974AC8}" type="pres">
      <dgm:prSet presAssocID="{7BF4A089-7161-4A14-BCAF-908854A16F77}" presName="parentLeftMargin" presStyleLbl="node1" presStyleIdx="0" presStyleCnt="6"/>
      <dgm:spPr/>
    </dgm:pt>
    <dgm:pt modelId="{49E5E75A-5FFA-4599-ACA0-43B03423F203}" type="pres">
      <dgm:prSet presAssocID="{7BF4A089-7161-4A14-BCAF-908854A16F7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A497D25-1D3B-468A-95AF-E51203C842DB}" type="pres">
      <dgm:prSet presAssocID="{7BF4A089-7161-4A14-BCAF-908854A16F77}" presName="negativeSpace" presStyleCnt="0"/>
      <dgm:spPr/>
    </dgm:pt>
    <dgm:pt modelId="{7EBC52AB-064A-431E-8D80-F3FE14BFD417}" type="pres">
      <dgm:prSet presAssocID="{7BF4A089-7161-4A14-BCAF-908854A16F77}" presName="childText" presStyleLbl="conFgAcc1" presStyleIdx="1" presStyleCnt="6">
        <dgm:presLayoutVars>
          <dgm:bulletEnabled val="1"/>
        </dgm:presLayoutVars>
      </dgm:prSet>
      <dgm:spPr/>
    </dgm:pt>
    <dgm:pt modelId="{548B4532-728C-4D49-BF19-42395B83C9F0}" type="pres">
      <dgm:prSet presAssocID="{88D5A187-3D11-4F9A-85D2-AE434E4E1D83}" presName="spaceBetweenRectangles" presStyleCnt="0"/>
      <dgm:spPr/>
    </dgm:pt>
    <dgm:pt modelId="{E74D91F1-7848-40FC-9111-B88643F2D00E}" type="pres">
      <dgm:prSet presAssocID="{9F223B28-8B4F-414A-AF1D-B0834C0BA1F3}" presName="parentLin" presStyleCnt="0"/>
      <dgm:spPr/>
    </dgm:pt>
    <dgm:pt modelId="{DDAB40B8-8A74-4935-A16F-C945E809E311}" type="pres">
      <dgm:prSet presAssocID="{9F223B28-8B4F-414A-AF1D-B0834C0BA1F3}" presName="parentLeftMargin" presStyleLbl="node1" presStyleIdx="1" presStyleCnt="6"/>
      <dgm:spPr/>
    </dgm:pt>
    <dgm:pt modelId="{5C5AE934-310F-4D42-AA69-2A8A42E4C092}" type="pres">
      <dgm:prSet presAssocID="{9F223B28-8B4F-414A-AF1D-B0834C0BA1F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8B20FF-DE3D-46FF-A362-39BECD7458CD}" type="pres">
      <dgm:prSet presAssocID="{9F223B28-8B4F-414A-AF1D-B0834C0BA1F3}" presName="negativeSpace" presStyleCnt="0"/>
      <dgm:spPr/>
    </dgm:pt>
    <dgm:pt modelId="{B26A6ABF-103E-4BB3-A30E-FD17D97E02BC}" type="pres">
      <dgm:prSet presAssocID="{9F223B28-8B4F-414A-AF1D-B0834C0BA1F3}" presName="childText" presStyleLbl="conFgAcc1" presStyleIdx="2" presStyleCnt="6">
        <dgm:presLayoutVars>
          <dgm:bulletEnabled val="1"/>
        </dgm:presLayoutVars>
      </dgm:prSet>
      <dgm:spPr/>
    </dgm:pt>
    <dgm:pt modelId="{CC0B7DCB-1C9B-4B1E-BC72-FD22EE4DE488}" type="pres">
      <dgm:prSet presAssocID="{A949A156-8568-429A-9AE8-DD731EB86D18}" presName="spaceBetweenRectangles" presStyleCnt="0"/>
      <dgm:spPr/>
    </dgm:pt>
    <dgm:pt modelId="{406813D5-297D-42F0-BE35-C9FC5B28BA9E}" type="pres">
      <dgm:prSet presAssocID="{4601873A-9377-41AB-9DEB-38891BD0F0CB}" presName="parentLin" presStyleCnt="0"/>
      <dgm:spPr/>
    </dgm:pt>
    <dgm:pt modelId="{04BE6E63-0755-4CA3-A118-1AB2BB21EBE3}" type="pres">
      <dgm:prSet presAssocID="{4601873A-9377-41AB-9DEB-38891BD0F0CB}" presName="parentLeftMargin" presStyleLbl="node1" presStyleIdx="2" presStyleCnt="6"/>
      <dgm:spPr/>
    </dgm:pt>
    <dgm:pt modelId="{84FD5484-26B6-4F06-A5C4-18E641F259F0}" type="pres">
      <dgm:prSet presAssocID="{4601873A-9377-41AB-9DEB-38891BD0F0C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6ECF5E6-18E4-4106-BAE4-0DB9CF0F8E54}" type="pres">
      <dgm:prSet presAssocID="{4601873A-9377-41AB-9DEB-38891BD0F0CB}" presName="negativeSpace" presStyleCnt="0"/>
      <dgm:spPr/>
    </dgm:pt>
    <dgm:pt modelId="{002508C3-F454-44CA-A6EE-B10098B06B36}" type="pres">
      <dgm:prSet presAssocID="{4601873A-9377-41AB-9DEB-38891BD0F0CB}" presName="childText" presStyleLbl="conFgAcc1" presStyleIdx="3" presStyleCnt="6">
        <dgm:presLayoutVars>
          <dgm:bulletEnabled val="1"/>
        </dgm:presLayoutVars>
      </dgm:prSet>
      <dgm:spPr/>
    </dgm:pt>
    <dgm:pt modelId="{7D3B4403-FD80-4B03-A603-A778A3B69EA2}" type="pres">
      <dgm:prSet presAssocID="{5E81EC8E-03DC-4FF2-A730-22DE1A0DFB54}" presName="spaceBetweenRectangles" presStyleCnt="0"/>
      <dgm:spPr/>
    </dgm:pt>
    <dgm:pt modelId="{2D237528-4B72-4546-9647-C3C9CD89008D}" type="pres">
      <dgm:prSet presAssocID="{08FAEB27-FB52-4977-B640-FC01D76D7DBC}" presName="parentLin" presStyleCnt="0"/>
      <dgm:spPr/>
    </dgm:pt>
    <dgm:pt modelId="{5985F217-52FB-4710-9971-36DBBDE2C9C0}" type="pres">
      <dgm:prSet presAssocID="{08FAEB27-FB52-4977-B640-FC01D76D7DBC}" presName="parentLeftMargin" presStyleLbl="node1" presStyleIdx="3" presStyleCnt="6"/>
      <dgm:spPr/>
    </dgm:pt>
    <dgm:pt modelId="{DE9E27B1-8636-4E55-AD2E-ECC3F4FAF98E}" type="pres">
      <dgm:prSet presAssocID="{08FAEB27-FB52-4977-B640-FC01D76D7DB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7C36D7E-5C1E-4974-B317-082C037C4947}" type="pres">
      <dgm:prSet presAssocID="{08FAEB27-FB52-4977-B640-FC01D76D7DBC}" presName="negativeSpace" presStyleCnt="0"/>
      <dgm:spPr/>
    </dgm:pt>
    <dgm:pt modelId="{5CCC7290-998E-4476-AEE0-5789F7CD5336}" type="pres">
      <dgm:prSet presAssocID="{08FAEB27-FB52-4977-B640-FC01D76D7DBC}" presName="childText" presStyleLbl="conFgAcc1" presStyleIdx="4" presStyleCnt="6">
        <dgm:presLayoutVars>
          <dgm:bulletEnabled val="1"/>
        </dgm:presLayoutVars>
      </dgm:prSet>
      <dgm:spPr/>
    </dgm:pt>
    <dgm:pt modelId="{ABCB4E1F-370F-495E-9F16-7F1C86EC5AA9}" type="pres">
      <dgm:prSet presAssocID="{6AFFCA67-D73F-42CF-AFA0-F98906D51CE6}" presName="spaceBetweenRectangles" presStyleCnt="0"/>
      <dgm:spPr/>
    </dgm:pt>
    <dgm:pt modelId="{A878E839-4805-4EA2-AE8A-A7D69B172D84}" type="pres">
      <dgm:prSet presAssocID="{7929EEA6-6393-44D2-8318-931119BD8E27}" presName="parentLin" presStyleCnt="0"/>
      <dgm:spPr/>
    </dgm:pt>
    <dgm:pt modelId="{453D541B-2269-4B4F-A4A0-425F72F3E626}" type="pres">
      <dgm:prSet presAssocID="{7929EEA6-6393-44D2-8318-931119BD8E27}" presName="parentLeftMargin" presStyleLbl="node1" presStyleIdx="4" presStyleCnt="6"/>
      <dgm:spPr/>
    </dgm:pt>
    <dgm:pt modelId="{F9FBBD10-AD9D-48BF-BDB0-56602A9B38F9}" type="pres">
      <dgm:prSet presAssocID="{7929EEA6-6393-44D2-8318-931119BD8E2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8143949-ED7E-4548-93C2-7C4D0D9D0E1D}" type="pres">
      <dgm:prSet presAssocID="{7929EEA6-6393-44D2-8318-931119BD8E27}" presName="negativeSpace" presStyleCnt="0"/>
      <dgm:spPr/>
    </dgm:pt>
    <dgm:pt modelId="{280B4FBB-83F5-4630-9ABE-4B14F8A5F970}" type="pres">
      <dgm:prSet presAssocID="{7929EEA6-6393-44D2-8318-931119BD8E2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38CF014-7D06-45DC-8067-DD94678F1AE8}" type="presOf" srcId="{9F223B28-8B4F-414A-AF1D-B0834C0BA1F3}" destId="{DDAB40B8-8A74-4935-A16F-C945E809E311}" srcOrd="0" destOrd="0" presId="urn:microsoft.com/office/officeart/2005/8/layout/list1"/>
    <dgm:cxn modelId="{267EDF17-7776-4D03-9E7C-B8B2B5716F12}" srcId="{C894F347-631E-4B71-B179-DBC42B7C03A7}" destId="{7BF4A089-7161-4A14-BCAF-908854A16F77}" srcOrd="1" destOrd="0" parTransId="{74D2771D-C360-41B8-B690-E75ED9A9CEB3}" sibTransId="{88D5A187-3D11-4F9A-85D2-AE434E4E1D83}"/>
    <dgm:cxn modelId="{FED7B52B-F696-4CF8-8021-FE75C3AD01D0}" type="presOf" srcId="{7BF4A089-7161-4A14-BCAF-908854A16F77}" destId="{F7A9CAD9-F062-4C9E-8FC8-E43880974AC8}" srcOrd="0" destOrd="0" presId="urn:microsoft.com/office/officeart/2005/8/layout/list1"/>
    <dgm:cxn modelId="{91285F30-202E-42F6-AFD2-8DF1CDCA7980}" type="presOf" srcId="{A19CC497-5C3A-48F0-A762-DF941BEC8744}" destId="{709C3EDF-EB90-4CBB-830A-755F324EA82B}" srcOrd="1" destOrd="0" presId="urn:microsoft.com/office/officeart/2005/8/layout/list1"/>
    <dgm:cxn modelId="{1AB0E53A-DA96-4B0D-B16C-0F5E485C7398}" type="presOf" srcId="{7929EEA6-6393-44D2-8318-931119BD8E27}" destId="{F9FBBD10-AD9D-48BF-BDB0-56602A9B38F9}" srcOrd="1" destOrd="0" presId="urn:microsoft.com/office/officeart/2005/8/layout/list1"/>
    <dgm:cxn modelId="{2B1F983F-FFC1-414D-9ED8-28F2CB677E6B}" srcId="{C894F347-631E-4B71-B179-DBC42B7C03A7}" destId="{A19CC497-5C3A-48F0-A762-DF941BEC8744}" srcOrd="0" destOrd="0" parTransId="{0238F598-8B9E-4DEE-96E7-F6E71BDA8A21}" sibTransId="{628969A3-2D35-4856-AB46-BCD29CDC65BF}"/>
    <dgm:cxn modelId="{53EBAD79-26B6-4E67-B7E5-343028A9E691}" type="presOf" srcId="{08FAEB27-FB52-4977-B640-FC01D76D7DBC}" destId="{5985F217-52FB-4710-9971-36DBBDE2C9C0}" srcOrd="0" destOrd="0" presId="urn:microsoft.com/office/officeart/2005/8/layout/list1"/>
    <dgm:cxn modelId="{360E3D7B-F162-474E-8D6B-46FA714D9484}" srcId="{C894F347-631E-4B71-B179-DBC42B7C03A7}" destId="{08FAEB27-FB52-4977-B640-FC01D76D7DBC}" srcOrd="4" destOrd="0" parTransId="{0D769817-2976-4C41-BEF0-3164F12681EA}" sibTransId="{6AFFCA67-D73F-42CF-AFA0-F98906D51CE6}"/>
    <dgm:cxn modelId="{A4FE8080-50EE-450E-B491-42E506C5C894}" type="presOf" srcId="{08FAEB27-FB52-4977-B640-FC01D76D7DBC}" destId="{DE9E27B1-8636-4E55-AD2E-ECC3F4FAF98E}" srcOrd="1" destOrd="0" presId="urn:microsoft.com/office/officeart/2005/8/layout/list1"/>
    <dgm:cxn modelId="{E2F9C880-B9C5-4F7B-A897-087882202B0C}" type="presOf" srcId="{7BF4A089-7161-4A14-BCAF-908854A16F77}" destId="{49E5E75A-5FFA-4599-ACA0-43B03423F203}" srcOrd="1" destOrd="0" presId="urn:microsoft.com/office/officeart/2005/8/layout/list1"/>
    <dgm:cxn modelId="{98E76FA6-B721-4C5C-A141-F11C167C6633}" type="presOf" srcId="{A19CC497-5C3A-48F0-A762-DF941BEC8744}" destId="{16D47F98-F0DD-4D0D-8476-8BC1E8AAA67E}" srcOrd="0" destOrd="0" presId="urn:microsoft.com/office/officeart/2005/8/layout/list1"/>
    <dgm:cxn modelId="{382002AE-DD56-4D23-A1BD-B4E12A9664CE}" type="presOf" srcId="{4601873A-9377-41AB-9DEB-38891BD0F0CB}" destId="{04BE6E63-0755-4CA3-A118-1AB2BB21EBE3}" srcOrd="0" destOrd="0" presId="urn:microsoft.com/office/officeart/2005/8/layout/list1"/>
    <dgm:cxn modelId="{2DEB9EB2-7751-4ADD-9549-FDBD88E552E7}" srcId="{C894F347-631E-4B71-B179-DBC42B7C03A7}" destId="{7929EEA6-6393-44D2-8318-931119BD8E27}" srcOrd="5" destOrd="0" parTransId="{326254BA-ADCD-4A64-9AF0-EF7A1C88B7E9}" sibTransId="{C589A4BC-5585-463B-A1E0-389275202DB1}"/>
    <dgm:cxn modelId="{5FCC2FBA-8391-499B-8592-FAA1CCD1D3C3}" type="presOf" srcId="{C894F347-631E-4B71-B179-DBC42B7C03A7}" destId="{5B76BD66-1F7B-4738-A221-38571AE0967E}" srcOrd="0" destOrd="0" presId="urn:microsoft.com/office/officeart/2005/8/layout/list1"/>
    <dgm:cxn modelId="{BB5A53E2-14E6-483D-A612-FACAC0A8ADF6}" type="presOf" srcId="{9F223B28-8B4F-414A-AF1D-B0834C0BA1F3}" destId="{5C5AE934-310F-4D42-AA69-2A8A42E4C092}" srcOrd="1" destOrd="0" presId="urn:microsoft.com/office/officeart/2005/8/layout/list1"/>
    <dgm:cxn modelId="{DBE98FE5-64F6-4BBD-AC88-A54B13ABC263}" srcId="{C894F347-631E-4B71-B179-DBC42B7C03A7}" destId="{4601873A-9377-41AB-9DEB-38891BD0F0CB}" srcOrd="3" destOrd="0" parTransId="{A0F40A51-2417-4D26-ABC7-931B69E7BB9C}" sibTransId="{5E81EC8E-03DC-4FF2-A730-22DE1A0DFB54}"/>
    <dgm:cxn modelId="{249C75EA-AA9F-4791-85C4-26ACC714EDF0}" type="presOf" srcId="{7929EEA6-6393-44D2-8318-931119BD8E27}" destId="{453D541B-2269-4B4F-A4A0-425F72F3E626}" srcOrd="0" destOrd="0" presId="urn:microsoft.com/office/officeart/2005/8/layout/list1"/>
    <dgm:cxn modelId="{F7A1AAEC-AF8B-4078-B98B-6C06B32AEFA8}" srcId="{C894F347-631E-4B71-B179-DBC42B7C03A7}" destId="{9F223B28-8B4F-414A-AF1D-B0834C0BA1F3}" srcOrd="2" destOrd="0" parTransId="{50426AC4-33A0-4BC9-AD92-A1C35C75E658}" sibTransId="{A949A156-8568-429A-9AE8-DD731EB86D18}"/>
    <dgm:cxn modelId="{17BA00F5-161C-437B-B590-0CE5EA5692A2}" type="presOf" srcId="{4601873A-9377-41AB-9DEB-38891BD0F0CB}" destId="{84FD5484-26B6-4F06-A5C4-18E641F259F0}" srcOrd="1" destOrd="0" presId="urn:microsoft.com/office/officeart/2005/8/layout/list1"/>
    <dgm:cxn modelId="{1957B3C4-E044-47F2-8D84-07265BEB67CF}" type="presParOf" srcId="{5B76BD66-1F7B-4738-A221-38571AE0967E}" destId="{4ACC5AD4-2693-4EE8-94F1-DE639CFA1E13}" srcOrd="0" destOrd="0" presId="urn:microsoft.com/office/officeart/2005/8/layout/list1"/>
    <dgm:cxn modelId="{22701178-CB76-4380-9A9E-5DCF5DBBDFF7}" type="presParOf" srcId="{4ACC5AD4-2693-4EE8-94F1-DE639CFA1E13}" destId="{16D47F98-F0DD-4D0D-8476-8BC1E8AAA67E}" srcOrd="0" destOrd="0" presId="urn:microsoft.com/office/officeart/2005/8/layout/list1"/>
    <dgm:cxn modelId="{7E149ECA-1581-413C-82CE-AABFD588E8DC}" type="presParOf" srcId="{4ACC5AD4-2693-4EE8-94F1-DE639CFA1E13}" destId="{709C3EDF-EB90-4CBB-830A-755F324EA82B}" srcOrd="1" destOrd="0" presId="urn:microsoft.com/office/officeart/2005/8/layout/list1"/>
    <dgm:cxn modelId="{EA552441-BE11-4347-9CBA-7488C6F80EA3}" type="presParOf" srcId="{5B76BD66-1F7B-4738-A221-38571AE0967E}" destId="{9E074996-D25B-46D3-9BD0-20561F328669}" srcOrd="1" destOrd="0" presId="urn:microsoft.com/office/officeart/2005/8/layout/list1"/>
    <dgm:cxn modelId="{A4097030-4DCE-4B84-A2D5-9E91A63396B5}" type="presParOf" srcId="{5B76BD66-1F7B-4738-A221-38571AE0967E}" destId="{EBEB1652-A4A8-4DC0-B26D-5EBF7F38FB56}" srcOrd="2" destOrd="0" presId="urn:microsoft.com/office/officeart/2005/8/layout/list1"/>
    <dgm:cxn modelId="{D402EC41-D0A8-49EA-BA04-A7AA0CE94DBB}" type="presParOf" srcId="{5B76BD66-1F7B-4738-A221-38571AE0967E}" destId="{10142AE6-2FDF-4846-8D1F-1FBF0D996CF7}" srcOrd="3" destOrd="0" presId="urn:microsoft.com/office/officeart/2005/8/layout/list1"/>
    <dgm:cxn modelId="{C53C213B-1F57-4DD2-9B3C-C9587CBA7EFC}" type="presParOf" srcId="{5B76BD66-1F7B-4738-A221-38571AE0967E}" destId="{7AC618F6-9BD2-40B4-9F33-B23CEB41E259}" srcOrd="4" destOrd="0" presId="urn:microsoft.com/office/officeart/2005/8/layout/list1"/>
    <dgm:cxn modelId="{36E5D4AE-006A-43B6-974C-8FA5D3460E7E}" type="presParOf" srcId="{7AC618F6-9BD2-40B4-9F33-B23CEB41E259}" destId="{F7A9CAD9-F062-4C9E-8FC8-E43880974AC8}" srcOrd="0" destOrd="0" presId="urn:microsoft.com/office/officeart/2005/8/layout/list1"/>
    <dgm:cxn modelId="{E61942A7-DCE1-4261-8562-AEEFF95295E5}" type="presParOf" srcId="{7AC618F6-9BD2-40B4-9F33-B23CEB41E259}" destId="{49E5E75A-5FFA-4599-ACA0-43B03423F203}" srcOrd="1" destOrd="0" presId="urn:microsoft.com/office/officeart/2005/8/layout/list1"/>
    <dgm:cxn modelId="{4E5033B7-3E91-4B7C-BC9E-B98557593340}" type="presParOf" srcId="{5B76BD66-1F7B-4738-A221-38571AE0967E}" destId="{8A497D25-1D3B-468A-95AF-E51203C842DB}" srcOrd="5" destOrd="0" presId="urn:microsoft.com/office/officeart/2005/8/layout/list1"/>
    <dgm:cxn modelId="{CBD01E59-C6A4-48A0-87BF-1EF5EC13817E}" type="presParOf" srcId="{5B76BD66-1F7B-4738-A221-38571AE0967E}" destId="{7EBC52AB-064A-431E-8D80-F3FE14BFD417}" srcOrd="6" destOrd="0" presId="urn:microsoft.com/office/officeart/2005/8/layout/list1"/>
    <dgm:cxn modelId="{977CD454-3518-4686-AE1C-E860A8B188D7}" type="presParOf" srcId="{5B76BD66-1F7B-4738-A221-38571AE0967E}" destId="{548B4532-728C-4D49-BF19-42395B83C9F0}" srcOrd="7" destOrd="0" presId="urn:microsoft.com/office/officeart/2005/8/layout/list1"/>
    <dgm:cxn modelId="{32489272-0666-444F-B8A2-DEB36D863853}" type="presParOf" srcId="{5B76BD66-1F7B-4738-A221-38571AE0967E}" destId="{E74D91F1-7848-40FC-9111-B88643F2D00E}" srcOrd="8" destOrd="0" presId="urn:microsoft.com/office/officeart/2005/8/layout/list1"/>
    <dgm:cxn modelId="{62206623-C81C-46C8-8AB7-A861C2042E4A}" type="presParOf" srcId="{E74D91F1-7848-40FC-9111-B88643F2D00E}" destId="{DDAB40B8-8A74-4935-A16F-C945E809E311}" srcOrd="0" destOrd="0" presId="urn:microsoft.com/office/officeart/2005/8/layout/list1"/>
    <dgm:cxn modelId="{9223D79D-0C36-4DED-9FC2-B70F2B9E8CCF}" type="presParOf" srcId="{E74D91F1-7848-40FC-9111-B88643F2D00E}" destId="{5C5AE934-310F-4D42-AA69-2A8A42E4C092}" srcOrd="1" destOrd="0" presId="urn:microsoft.com/office/officeart/2005/8/layout/list1"/>
    <dgm:cxn modelId="{68A48CC8-84F4-4849-85CB-C9AD7EA33B5B}" type="presParOf" srcId="{5B76BD66-1F7B-4738-A221-38571AE0967E}" destId="{2D8B20FF-DE3D-46FF-A362-39BECD7458CD}" srcOrd="9" destOrd="0" presId="urn:microsoft.com/office/officeart/2005/8/layout/list1"/>
    <dgm:cxn modelId="{9F77DE90-C888-4864-B933-31F26BA3A21C}" type="presParOf" srcId="{5B76BD66-1F7B-4738-A221-38571AE0967E}" destId="{B26A6ABF-103E-4BB3-A30E-FD17D97E02BC}" srcOrd="10" destOrd="0" presId="urn:microsoft.com/office/officeart/2005/8/layout/list1"/>
    <dgm:cxn modelId="{AC311219-83B2-472B-89FA-2C6C820A5501}" type="presParOf" srcId="{5B76BD66-1F7B-4738-A221-38571AE0967E}" destId="{CC0B7DCB-1C9B-4B1E-BC72-FD22EE4DE488}" srcOrd="11" destOrd="0" presId="urn:microsoft.com/office/officeart/2005/8/layout/list1"/>
    <dgm:cxn modelId="{D183D113-9649-488D-B6F4-23237A4E8480}" type="presParOf" srcId="{5B76BD66-1F7B-4738-A221-38571AE0967E}" destId="{406813D5-297D-42F0-BE35-C9FC5B28BA9E}" srcOrd="12" destOrd="0" presId="urn:microsoft.com/office/officeart/2005/8/layout/list1"/>
    <dgm:cxn modelId="{C07B9E55-EF67-417D-A4FA-175D1CADA4D8}" type="presParOf" srcId="{406813D5-297D-42F0-BE35-C9FC5B28BA9E}" destId="{04BE6E63-0755-4CA3-A118-1AB2BB21EBE3}" srcOrd="0" destOrd="0" presId="urn:microsoft.com/office/officeart/2005/8/layout/list1"/>
    <dgm:cxn modelId="{F64D97AA-313D-4EA6-A49C-AC6B4CB4EDAB}" type="presParOf" srcId="{406813D5-297D-42F0-BE35-C9FC5B28BA9E}" destId="{84FD5484-26B6-4F06-A5C4-18E641F259F0}" srcOrd="1" destOrd="0" presId="urn:microsoft.com/office/officeart/2005/8/layout/list1"/>
    <dgm:cxn modelId="{F3EB425F-0990-4331-8424-267B2651206C}" type="presParOf" srcId="{5B76BD66-1F7B-4738-A221-38571AE0967E}" destId="{76ECF5E6-18E4-4106-BAE4-0DB9CF0F8E54}" srcOrd="13" destOrd="0" presId="urn:microsoft.com/office/officeart/2005/8/layout/list1"/>
    <dgm:cxn modelId="{77C658AE-258A-47E8-A544-0892B710F707}" type="presParOf" srcId="{5B76BD66-1F7B-4738-A221-38571AE0967E}" destId="{002508C3-F454-44CA-A6EE-B10098B06B36}" srcOrd="14" destOrd="0" presId="urn:microsoft.com/office/officeart/2005/8/layout/list1"/>
    <dgm:cxn modelId="{93E23D88-87A6-49FC-A8CC-37DED492C150}" type="presParOf" srcId="{5B76BD66-1F7B-4738-A221-38571AE0967E}" destId="{7D3B4403-FD80-4B03-A603-A778A3B69EA2}" srcOrd="15" destOrd="0" presId="urn:microsoft.com/office/officeart/2005/8/layout/list1"/>
    <dgm:cxn modelId="{96C71D53-6B77-4954-832E-462B8F16E842}" type="presParOf" srcId="{5B76BD66-1F7B-4738-A221-38571AE0967E}" destId="{2D237528-4B72-4546-9647-C3C9CD89008D}" srcOrd="16" destOrd="0" presId="urn:microsoft.com/office/officeart/2005/8/layout/list1"/>
    <dgm:cxn modelId="{7A8683CA-6288-457E-A5FD-6EBF81656DF4}" type="presParOf" srcId="{2D237528-4B72-4546-9647-C3C9CD89008D}" destId="{5985F217-52FB-4710-9971-36DBBDE2C9C0}" srcOrd="0" destOrd="0" presId="urn:microsoft.com/office/officeart/2005/8/layout/list1"/>
    <dgm:cxn modelId="{309E0358-9A90-4F5F-A36B-E83F9E16F37D}" type="presParOf" srcId="{2D237528-4B72-4546-9647-C3C9CD89008D}" destId="{DE9E27B1-8636-4E55-AD2E-ECC3F4FAF98E}" srcOrd="1" destOrd="0" presId="urn:microsoft.com/office/officeart/2005/8/layout/list1"/>
    <dgm:cxn modelId="{B5CB7DE3-9E1A-4E2C-8706-E46A4575158B}" type="presParOf" srcId="{5B76BD66-1F7B-4738-A221-38571AE0967E}" destId="{A7C36D7E-5C1E-4974-B317-082C037C4947}" srcOrd="17" destOrd="0" presId="urn:microsoft.com/office/officeart/2005/8/layout/list1"/>
    <dgm:cxn modelId="{3AD934E6-9138-4870-B902-3A7D311FB763}" type="presParOf" srcId="{5B76BD66-1F7B-4738-A221-38571AE0967E}" destId="{5CCC7290-998E-4476-AEE0-5789F7CD5336}" srcOrd="18" destOrd="0" presId="urn:microsoft.com/office/officeart/2005/8/layout/list1"/>
    <dgm:cxn modelId="{EA8505C8-6ABF-424A-9969-79F4842BBA72}" type="presParOf" srcId="{5B76BD66-1F7B-4738-A221-38571AE0967E}" destId="{ABCB4E1F-370F-495E-9F16-7F1C86EC5AA9}" srcOrd="19" destOrd="0" presId="urn:microsoft.com/office/officeart/2005/8/layout/list1"/>
    <dgm:cxn modelId="{417F4BD0-BFB2-44BC-8E65-42C7B06FEFC6}" type="presParOf" srcId="{5B76BD66-1F7B-4738-A221-38571AE0967E}" destId="{A878E839-4805-4EA2-AE8A-A7D69B172D84}" srcOrd="20" destOrd="0" presId="urn:microsoft.com/office/officeart/2005/8/layout/list1"/>
    <dgm:cxn modelId="{906DF40D-FE83-4D06-B3D4-2FD9C92CDC02}" type="presParOf" srcId="{A878E839-4805-4EA2-AE8A-A7D69B172D84}" destId="{453D541B-2269-4B4F-A4A0-425F72F3E626}" srcOrd="0" destOrd="0" presId="urn:microsoft.com/office/officeart/2005/8/layout/list1"/>
    <dgm:cxn modelId="{35A5064B-B2CF-4CD8-8E63-8B7E8A10FEA4}" type="presParOf" srcId="{A878E839-4805-4EA2-AE8A-A7D69B172D84}" destId="{F9FBBD10-AD9D-48BF-BDB0-56602A9B38F9}" srcOrd="1" destOrd="0" presId="urn:microsoft.com/office/officeart/2005/8/layout/list1"/>
    <dgm:cxn modelId="{A204D591-5076-413B-ADCF-7E9F70FB2414}" type="presParOf" srcId="{5B76BD66-1F7B-4738-A221-38571AE0967E}" destId="{28143949-ED7E-4548-93C2-7C4D0D9D0E1D}" srcOrd="21" destOrd="0" presId="urn:microsoft.com/office/officeart/2005/8/layout/list1"/>
    <dgm:cxn modelId="{50CC070E-8DBC-47CD-B170-855810989663}" type="presParOf" srcId="{5B76BD66-1F7B-4738-A221-38571AE0967E}" destId="{280B4FBB-83F5-4630-9ABE-4B14F8A5F9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BAB171-B07F-4ECB-8C5A-AAA03916DF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3A21C4-0ACF-4590-B2EC-F07F3DCBE008}">
      <dgm:prSet phldrT="[Texte]"/>
      <dgm:spPr/>
      <dgm:t>
        <a:bodyPr/>
        <a:lstStyle/>
        <a:p>
          <a:r>
            <a:rPr lang="fr-FR"/>
            <a:t>Localisation</a:t>
          </a:r>
        </a:p>
      </dgm:t>
    </dgm:pt>
    <dgm:pt modelId="{2A4787C8-FBBC-4DE3-927D-7F3029A0C214}" type="parTrans" cxnId="{EC2263A1-1A44-4BF4-BFAF-B3F4C3346DB6}">
      <dgm:prSet/>
      <dgm:spPr/>
      <dgm:t>
        <a:bodyPr/>
        <a:lstStyle/>
        <a:p>
          <a:endParaRPr lang="fr-FR"/>
        </a:p>
      </dgm:t>
    </dgm:pt>
    <dgm:pt modelId="{DE484FF2-064C-4043-98AA-8F90E6F20BC0}" type="sibTrans" cxnId="{EC2263A1-1A44-4BF4-BFAF-B3F4C3346DB6}">
      <dgm:prSet/>
      <dgm:spPr/>
      <dgm:t>
        <a:bodyPr/>
        <a:lstStyle/>
        <a:p>
          <a:endParaRPr lang="fr-FR"/>
        </a:p>
      </dgm:t>
    </dgm:pt>
    <dgm:pt modelId="{E92C6E8C-369E-4E9B-A4AC-9D29B9947E27}">
      <dgm:prSet phldrT="[Texte]"/>
      <dgm:spPr/>
      <dgm:t>
        <a:bodyPr/>
        <a:lstStyle/>
        <a:p>
          <a:r>
            <a:rPr lang="fr-FR"/>
            <a:t>Citations</a:t>
          </a:r>
        </a:p>
      </dgm:t>
    </dgm:pt>
    <dgm:pt modelId="{045C43CB-6B27-4A40-9E2B-2729B8B21439}" type="parTrans" cxnId="{CD531BF3-29E9-4BF3-8232-930146BE57BB}">
      <dgm:prSet/>
      <dgm:spPr/>
      <dgm:t>
        <a:bodyPr/>
        <a:lstStyle/>
        <a:p>
          <a:endParaRPr lang="fr-FR"/>
        </a:p>
      </dgm:t>
    </dgm:pt>
    <dgm:pt modelId="{40EBBEBB-3F24-4D9D-8323-E21B116B54EC}" type="sibTrans" cxnId="{CD531BF3-29E9-4BF3-8232-930146BE57BB}">
      <dgm:prSet/>
      <dgm:spPr/>
      <dgm:t>
        <a:bodyPr/>
        <a:lstStyle/>
        <a:p>
          <a:endParaRPr lang="fr-FR"/>
        </a:p>
      </dgm:t>
    </dgm:pt>
    <dgm:pt modelId="{9262988A-96D0-4743-B7BF-DE045B2764F2}">
      <dgm:prSet phldrT="[Texte]"/>
      <dgm:spPr/>
      <dgm:t>
        <a:bodyPr/>
        <a:lstStyle/>
        <a:p>
          <a:pPr algn="l"/>
          <a:r>
            <a:rPr lang="fr-FR" err="1"/>
            <a:t>Arxiv</a:t>
          </a:r>
          <a:r>
            <a:rPr lang="fr-FR"/>
            <a:t> :</a:t>
          </a:r>
          <a:endParaRPr lang="fr-FR" u="none">
            <a:solidFill>
              <a:schemeClr val="tx1"/>
            </a:solidFill>
          </a:endParaRPr>
        </a:p>
      </dgm:t>
    </dgm:pt>
    <dgm:pt modelId="{7A3A374C-3B7D-4A8E-B156-A7F170EFA946}" type="parTrans" cxnId="{231E506F-B16F-4544-90DC-C8082F1775AB}">
      <dgm:prSet/>
      <dgm:spPr/>
      <dgm:t>
        <a:bodyPr/>
        <a:lstStyle/>
        <a:p>
          <a:endParaRPr lang="fr-FR"/>
        </a:p>
      </dgm:t>
    </dgm:pt>
    <dgm:pt modelId="{5F808BD1-75F9-4B33-AA24-CE9676667441}" type="sibTrans" cxnId="{231E506F-B16F-4544-90DC-C8082F1775AB}">
      <dgm:prSet/>
      <dgm:spPr/>
      <dgm:t>
        <a:bodyPr/>
        <a:lstStyle/>
        <a:p>
          <a:endParaRPr lang="fr-FR"/>
        </a:p>
      </dgm:t>
    </dgm:pt>
    <dgm:pt modelId="{85281F33-2368-4BE1-8B0D-F9DFA3B09583}">
      <dgm:prSet/>
      <dgm:spPr/>
      <dgm:t>
        <a:bodyPr/>
        <a:lstStyle/>
        <a:p>
          <a:pPr algn="l"/>
          <a:r>
            <a:rPr lang="en-US"/>
            <a:t>ASME :</a:t>
          </a:r>
          <a:endParaRPr lang="fr-FR"/>
        </a:p>
      </dgm:t>
    </dgm:pt>
    <dgm:pt modelId="{4E7DEA23-1100-4B63-BF3C-EE4882D0B727}" type="parTrans" cxnId="{C9731DC4-0149-4CDA-817D-9F5E6AA06CAC}">
      <dgm:prSet/>
      <dgm:spPr/>
      <dgm:t>
        <a:bodyPr/>
        <a:lstStyle/>
        <a:p>
          <a:endParaRPr lang="fr-FR"/>
        </a:p>
      </dgm:t>
    </dgm:pt>
    <dgm:pt modelId="{C066F282-9D60-4879-8271-8DEB8628B36A}" type="sibTrans" cxnId="{C9731DC4-0149-4CDA-817D-9F5E6AA06CAC}">
      <dgm:prSet/>
      <dgm:spPr/>
      <dgm:t>
        <a:bodyPr/>
        <a:lstStyle/>
        <a:p>
          <a:endParaRPr lang="fr-FR"/>
        </a:p>
      </dgm:t>
    </dgm:pt>
    <dgm:pt modelId="{81330834-262C-4D18-8668-D6D8F76A6527}">
      <dgm:prSet phldrT="[Texte]"/>
      <dgm:spPr/>
      <dgm:t>
        <a:bodyPr/>
        <a:lstStyle/>
        <a:p>
          <a:pPr algn="just"/>
          <a:r>
            <a:rPr lang="fr-FR"/>
            <a:t>Outil très apprécié connu principalement par sa présence numérique. Cependant, on se méfie maintenant de ce site car parfois incohérent et négligeant</a:t>
          </a:r>
          <a:endParaRPr lang="fr-FR" u="none">
            <a:solidFill>
              <a:schemeClr val="tx1"/>
            </a:solidFill>
          </a:endParaRPr>
        </a:p>
      </dgm:t>
    </dgm:pt>
    <dgm:pt modelId="{1B7A06BA-3051-4754-B472-94BDEA76B397}" type="parTrans" cxnId="{26F64DA2-6767-4EAA-A8FD-C8CF629151D6}">
      <dgm:prSet/>
      <dgm:spPr/>
      <dgm:t>
        <a:bodyPr/>
        <a:lstStyle/>
        <a:p>
          <a:endParaRPr lang="fr-FR"/>
        </a:p>
      </dgm:t>
    </dgm:pt>
    <dgm:pt modelId="{9F2DE57D-AD29-41A3-8A8C-8576E545930F}" type="sibTrans" cxnId="{26F64DA2-6767-4EAA-A8FD-C8CF629151D6}">
      <dgm:prSet/>
      <dgm:spPr/>
      <dgm:t>
        <a:bodyPr/>
        <a:lstStyle/>
        <a:p>
          <a:endParaRPr lang="fr-FR"/>
        </a:p>
      </dgm:t>
    </dgm:pt>
    <dgm:pt modelId="{358DF74F-CE74-46B3-B700-29A010FF50F0}">
      <dgm:prSet phldrT="[Texte]"/>
      <dgm:spPr/>
      <dgm:t>
        <a:bodyPr/>
        <a:lstStyle/>
        <a:p>
          <a:pPr algn="l"/>
          <a:r>
            <a:rPr lang="fr-FR" u="none">
              <a:solidFill>
                <a:schemeClr val="tx1"/>
              </a:solidFill>
            </a:rPr>
            <a:t>C’est une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1" tooltip="Archive ouvert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archive ouverte</a:t>
          </a:r>
          <a:r>
            <a:rPr lang="fr-FR" u="none">
              <a:solidFill>
                <a:schemeClr val="tx1"/>
              </a:solidFill>
            </a:rPr>
            <a:t> de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2" tooltip="Prépublica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prépublications</a:t>
          </a:r>
          <a:r>
            <a:rPr lang="fr-FR" u="none">
              <a:solidFill>
                <a:schemeClr val="tx1"/>
              </a:solidFill>
            </a:rPr>
            <a:t> électroniques d'articles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3" tooltip="Scienc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scientifiques</a:t>
          </a:r>
          <a:r>
            <a:rPr lang="fr-FR" u="none">
              <a:solidFill>
                <a:schemeClr val="tx1"/>
              </a:solidFill>
            </a:rPr>
            <a:t> dans les domaines: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4" tooltip="Physiqu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physique</a:t>
          </a:r>
          <a:r>
            <a:rPr lang="fr-FR" u="none">
              <a:solidFill>
                <a:schemeClr val="tx1"/>
              </a:solidFill>
            </a:rPr>
            <a:t>, 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5" tooltip="Mathématiques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mathématiques</a:t>
          </a:r>
          <a:r>
            <a:rPr lang="fr-FR" u="none">
              <a:solidFill>
                <a:schemeClr val="tx1"/>
              </a:solidFill>
            </a:rPr>
            <a:t>, 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6" tooltip="Informatiqu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informatique</a:t>
          </a:r>
          <a:r>
            <a:rPr lang="fr-FR" u="none">
              <a:solidFill>
                <a:schemeClr val="tx1"/>
              </a:solidFill>
            </a:rPr>
            <a:t>, (… ) et qui est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7" tooltip="Libre accès (informatique documentaire)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accessible gratuitement</a:t>
          </a:r>
          <a:r>
            <a:rPr lang="fr-FR" u="none">
              <a:solidFill>
                <a:schemeClr val="tx1"/>
              </a:solidFill>
            </a:rPr>
            <a:t> par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8" tooltip="Internet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Internet</a:t>
          </a:r>
          <a:r>
            <a:rPr lang="fr-FR" u="none">
              <a:solidFill>
                <a:schemeClr val="tx1"/>
              </a:solidFill>
            </a:rPr>
            <a:t>.</a:t>
          </a:r>
        </a:p>
      </dgm:t>
    </dgm:pt>
    <dgm:pt modelId="{0DA7FA16-BC48-4083-AEF6-D6E76E645AD9}" type="parTrans" cxnId="{937F55C5-1C3B-4C16-BE2B-AA8FC2536880}">
      <dgm:prSet/>
      <dgm:spPr/>
      <dgm:t>
        <a:bodyPr/>
        <a:lstStyle/>
        <a:p>
          <a:endParaRPr lang="fr-FR"/>
        </a:p>
      </dgm:t>
    </dgm:pt>
    <dgm:pt modelId="{5643A2E8-D8EB-428A-80B6-3C13D2E79F5A}" type="sibTrans" cxnId="{937F55C5-1C3B-4C16-BE2B-AA8FC2536880}">
      <dgm:prSet/>
      <dgm:spPr/>
      <dgm:t>
        <a:bodyPr/>
        <a:lstStyle/>
        <a:p>
          <a:endParaRPr lang="fr-FR"/>
        </a:p>
      </dgm:t>
    </dgm:pt>
    <dgm:pt modelId="{28BF6726-E26A-4097-8170-F8A27E76CA39}">
      <dgm:prSet phldrT="[Texte]"/>
      <dgm:spPr/>
      <dgm:t>
        <a:bodyPr/>
        <a:lstStyle/>
        <a:p>
          <a:r>
            <a:rPr lang="fr-FR"/>
            <a:t>Cité 13 fois</a:t>
          </a:r>
        </a:p>
      </dgm:t>
    </dgm:pt>
    <dgm:pt modelId="{400A776C-8285-4422-88E0-63A36254C02B}" type="parTrans" cxnId="{AB029993-E11D-423B-94A4-317F28F27F34}">
      <dgm:prSet/>
      <dgm:spPr/>
      <dgm:t>
        <a:bodyPr/>
        <a:lstStyle/>
        <a:p>
          <a:endParaRPr lang="fr-FR"/>
        </a:p>
      </dgm:t>
    </dgm:pt>
    <dgm:pt modelId="{C4A89AA1-C9D6-4248-8BC0-18C69C51FF67}" type="sibTrans" cxnId="{AB029993-E11D-423B-94A4-317F28F27F34}">
      <dgm:prSet/>
      <dgm:spPr/>
      <dgm:t>
        <a:bodyPr/>
        <a:lstStyle/>
        <a:p>
          <a:endParaRPr lang="fr-FR"/>
        </a:p>
      </dgm:t>
    </dgm:pt>
    <dgm:pt modelId="{6C38A418-0BDC-413E-A2D3-B9B28BAF02C9}">
      <dgm:prSet/>
      <dgm:spPr/>
      <dgm:t>
        <a:bodyPr/>
        <a:lstStyle/>
        <a:p>
          <a:pPr algn="l"/>
          <a:r>
            <a:rPr lang="en-US"/>
            <a:t>American society of mechanical engineers. </a:t>
          </a:r>
          <a:r>
            <a:rPr lang="fr-FR"/>
            <a:t>C’est une société savante basée aux États-Unis active dans le domaine de la recherche scientifique en mécanique</a:t>
          </a:r>
        </a:p>
      </dgm:t>
    </dgm:pt>
    <dgm:pt modelId="{9DC5D801-3597-4DBF-B8B5-C18EC15D7AE3}" type="parTrans" cxnId="{4DB8EC51-FF1D-46C1-B586-DACB5503E5DE}">
      <dgm:prSet/>
      <dgm:spPr/>
      <dgm:t>
        <a:bodyPr/>
        <a:lstStyle/>
        <a:p>
          <a:endParaRPr lang="fr-FR"/>
        </a:p>
      </dgm:t>
    </dgm:pt>
    <dgm:pt modelId="{6213FE58-9E3E-4596-A9C0-8E2E79C84985}" type="sibTrans" cxnId="{4DB8EC51-FF1D-46C1-B586-DACB5503E5DE}">
      <dgm:prSet/>
      <dgm:spPr/>
      <dgm:t>
        <a:bodyPr/>
        <a:lstStyle/>
        <a:p>
          <a:endParaRPr lang="fr-FR"/>
        </a:p>
      </dgm:t>
    </dgm:pt>
    <dgm:pt modelId="{7EE0D6B2-5FA1-42B6-BD39-319E3D539481}">
      <dgm:prSet/>
      <dgm:spPr/>
      <dgm:t>
        <a:bodyPr/>
        <a:lstStyle/>
        <a:p>
          <a:pPr algn="l"/>
          <a:r>
            <a:rPr lang="fr-FR"/>
            <a:t>Il est cohérent que l’article se retrouve sur ce site car il traite du design des vélos, on peut y voir un lien avec la mécanique</a:t>
          </a:r>
        </a:p>
      </dgm:t>
    </dgm:pt>
    <dgm:pt modelId="{466A0B1E-13F1-41C9-9067-2C08BDFECC46}" type="parTrans" cxnId="{570165F9-13F2-4A45-B48C-586E3F0C1EE9}">
      <dgm:prSet/>
      <dgm:spPr/>
      <dgm:t>
        <a:bodyPr/>
        <a:lstStyle/>
        <a:p>
          <a:endParaRPr lang="fr-FR"/>
        </a:p>
      </dgm:t>
    </dgm:pt>
    <dgm:pt modelId="{6AAB4BD9-03D9-48CF-9959-3F67BB5878A2}" type="sibTrans" cxnId="{570165F9-13F2-4A45-B48C-586E3F0C1EE9}">
      <dgm:prSet/>
      <dgm:spPr/>
      <dgm:t>
        <a:bodyPr/>
        <a:lstStyle/>
        <a:p>
          <a:endParaRPr lang="fr-FR"/>
        </a:p>
      </dgm:t>
    </dgm:pt>
    <dgm:pt modelId="{94449ACB-0DE7-40BE-AFA2-C7F0CF5280B3}" type="pres">
      <dgm:prSet presAssocID="{5ABAB171-B07F-4ECB-8C5A-AAA03916DF0A}" presName="linear" presStyleCnt="0">
        <dgm:presLayoutVars>
          <dgm:dir/>
          <dgm:animLvl val="lvl"/>
          <dgm:resizeHandles val="exact"/>
        </dgm:presLayoutVars>
      </dgm:prSet>
      <dgm:spPr/>
    </dgm:pt>
    <dgm:pt modelId="{5EE5E29F-C85C-4CAC-9F07-A8748404A052}" type="pres">
      <dgm:prSet presAssocID="{873A21C4-0ACF-4590-B2EC-F07F3DCBE008}" presName="parentLin" presStyleCnt="0"/>
      <dgm:spPr/>
    </dgm:pt>
    <dgm:pt modelId="{AAA7FB18-75C7-4988-BE2A-FD7A6B117F08}" type="pres">
      <dgm:prSet presAssocID="{873A21C4-0ACF-4590-B2EC-F07F3DCBE008}" presName="parentLeftMargin" presStyleLbl="node1" presStyleIdx="0" presStyleCnt="2"/>
      <dgm:spPr/>
    </dgm:pt>
    <dgm:pt modelId="{9BFC4438-DF3A-4B9F-B6C9-F91AEC57130B}" type="pres">
      <dgm:prSet presAssocID="{873A21C4-0ACF-4590-B2EC-F07F3DCBE0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56CFCD-4870-4A60-86DD-71BFA2BFE003}" type="pres">
      <dgm:prSet presAssocID="{873A21C4-0ACF-4590-B2EC-F07F3DCBE008}" presName="negativeSpace" presStyleCnt="0"/>
      <dgm:spPr/>
    </dgm:pt>
    <dgm:pt modelId="{D86B83FD-0EC7-4DA9-B1C6-B7F6FF1347B2}" type="pres">
      <dgm:prSet presAssocID="{873A21C4-0ACF-4590-B2EC-F07F3DCBE008}" presName="childText" presStyleLbl="conFgAcc1" presStyleIdx="0" presStyleCnt="2">
        <dgm:presLayoutVars>
          <dgm:bulletEnabled val="1"/>
        </dgm:presLayoutVars>
      </dgm:prSet>
      <dgm:spPr/>
    </dgm:pt>
    <dgm:pt modelId="{BB1A7F63-859C-44C4-A1BC-232A71C5C53B}" type="pres">
      <dgm:prSet presAssocID="{DE484FF2-064C-4043-98AA-8F90E6F20BC0}" presName="spaceBetweenRectangles" presStyleCnt="0"/>
      <dgm:spPr/>
    </dgm:pt>
    <dgm:pt modelId="{B9D8FFE0-8346-40FC-9428-B13384D4C42D}" type="pres">
      <dgm:prSet presAssocID="{E92C6E8C-369E-4E9B-A4AC-9D29B9947E27}" presName="parentLin" presStyleCnt="0"/>
      <dgm:spPr/>
    </dgm:pt>
    <dgm:pt modelId="{ADA0A5B0-5A89-4961-9228-B6D5F1391837}" type="pres">
      <dgm:prSet presAssocID="{E92C6E8C-369E-4E9B-A4AC-9D29B9947E27}" presName="parentLeftMargin" presStyleLbl="node1" presStyleIdx="0" presStyleCnt="2"/>
      <dgm:spPr/>
    </dgm:pt>
    <dgm:pt modelId="{F2D7F85F-6D7D-4DCA-80C9-4BC8E326FE24}" type="pres">
      <dgm:prSet presAssocID="{E92C6E8C-369E-4E9B-A4AC-9D29B9947E2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B49AC4-CF89-45A4-A32B-05B2A1684695}" type="pres">
      <dgm:prSet presAssocID="{E92C6E8C-369E-4E9B-A4AC-9D29B9947E27}" presName="negativeSpace" presStyleCnt="0"/>
      <dgm:spPr/>
    </dgm:pt>
    <dgm:pt modelId="{71378D1F-6D74-4927-B500-DD9ED6E18A99}" type="pres">
      <dgm:prSet presAssocID="{E92C6E8C-369E-4E9B-A4AC-9D29B9947E2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A49F806-4702-4D86-9A37-8C98BDFD9518}" type="presOf" srcId="{85281F33-2368-4BE1-8B0D-F9DFA3B09583}" destId="{D86B83FD-0EC7-4DA9-B1C6-B7F6FF1347B2}" srcOrd="0" destOrd="3" presId="urn:microsoft.com/office/officeart/2005/8/layout/list1"/>
    <dgm:cxn modelId="{7B942119-530D-449E-9B32-FED40EFCE95A}" type="presOf" srcId="{873A21C4-0ACF-4590-B2EC-F07F3DCBE008}" destId="{AAA7FB18-75C7-4988-BE2A-FD7A6B117F08}" srcOrd="0" destOrd="0" presId="urn:microsoft.com/office/officeart/2005/8/layout/list1"/>
    <dgm:cxn modelId="{ECA3472F-0579-4A6C-BF07-D987078BF7F8}" type="presOf" srcId="{E92C6E8C-369E-4E9B-A4AC-9D29B9947E27}" destId="{ADA0A5B0-5A89-4961-9228-B6D5F1391837}" srcOrd="0" destOrd="0" presId="urn:microsoft.com/office/officeart/2005/8/layout/list1"/>
    <dgm:cxn modelId="{2911E237-2D4E-4EBB-B021-697C95B6B39B}" type="presOf" srcId="{7EE0D6B2-5FA1-42B6-BD39-319E3D539481}" destId="{D86B83FD-0EC7-4DA9-B1C6-B7F6FF1347B2}" srcOrd="0" destOrd="5" presId="urn:microsoft.com/office/officeart/2005/8/layout/list1"/>
    <dgm:cxn modelId="{0C3E885C-105C-4557-AEAA-8EC93362FD1C}" type="presOf" srcId="{5ABAB171-B07F-4ECB-8C5A-AAA03916DF0A}" destId="{94449ACB-0DE7-40BE-AFA2-C7F0CF5280B3}" srcOrd="0" destOrd="0" presId="urn:microsoft.com/office/officeart/2005/8/layout/list1"/>
    <dgm:cxn modelId="{1993E860-EEC2-4B22-A796-D25003071018}" type="presOf" srcId="{873A21C4-0ACF-4590-B2EC-F07F3DCBE008}" destId="{9BFC4438-DF3A-4B9F-B6C9-F91AEC57130B}" srcOrd="1" destOrd="0" presId="urn:microsoft.com/office/officeart/2005/8/layout/list1"/>
    <dgm:cxn modelId="{C5B65544-33D6-4A9A-8FAB-0EF57476B040}" type="presOf" srcId="{6C38A418-0BDC-413E-A2D3-B9B28BAF02C9}" destId="{D86B83FD-0EC7-4DA9-B1C6-B7F6FF1347B2}" srcOrd="0" destOrd="4" presId="urn:microsoft.com/office/officeart/2005/8/layout/list1"/>
    <dgm:cxn modelId="{231E506F-B16F-4544-90DC-C8082F1775AB}" srcId="{873A21C4-0ACF-4590-B2EC-F07F3DCBE008}" destId="{9262988A-96D0-4743-B7BF-DE045B2764F2}" srcOrd="0" destOrd="0" parTransId="{7A3A374C-3B7D-4A8E-B156-A7F170EFA946}" sibTransId="{5F808BD1-75F9-4B33-AA24-CE9676667441}"/>
    <dgm:cxn modelId="{4DB8EC51-FF1D-46C1-B586-DACB5503E5DE}" srcId="{85281F33-2368-4BE1-8B0D-F9DFA3B09583}" destId="{6C38A418-0BDC-413E-A2D3-B9B28BAF02C9}" srcOrd="0" destOrd="0" parTransId="{9DC5D801-3597-4DBF-B8B5-C18EC15D7AE3}" sibTransId="{6213FE58-9E3E-4596-A9C0-8E2E79C84985}"/>
    <dgm:cxn modelId="{FB5F857D-10C8-4A64-90AE-8E811F3E93A3}" type="presOf" srcId="{81330834-262C-4D18-8668-D6D8F76A6527}" destId="{D86B83FD-0EC7-4DA9-B1C6-B7F6FF1347B2}" srcOrd="0" destOrd="2" presId="urn:microsoft.com/office/officeart/2005/8/layout/list1"/>
    <dgm:cxn modelId="{AB029993-E11D-423B-94A4-317F28F27F34}" srcId="{E92C6E8C-369E-4E9B-A4AC-9D29B9947E27}" destId="{28BF6726-E26A-4097-8170-F8A27E76CA39}" srcOrd="0" destOrd="0" parTransId="{400A776C-8285-4422-88E0-63A36254C02B}" sibTransId="{C4A89AA1-C9D6-4248-8BC0-18C69C51FF67}"/>
    <dgm:cxn modelId="{EC2263A1-1A44-4BF4-BFAF-B3F4C3346DB6}" srcId="{5ABAB171-B07F-4ECB-8C5A-AAA03916DF0A}" destId="{873A21C4-0ACF-4590-B2EC-F07F3DCBE008}" srcOrd="0" destOrd="0" parTransId="{2A4787C8-FBBC-4DE3-927D-7F3029A0C214}" sibTransId="{DE484FF2-064C-4043-98AA-8F90E6F20BC0}"/>
    <dgm:cxn modelId="{26F64DA2-6767-4EAA-A8FD-C8CF629151D6}" srcId="{9262988A-96D0-4743-B7BF-DE045B2764F2}" destId="{81330834-262C-4D18-8668-D6D8F76A6527}" srcOrd="1" destOrd="0" parTransId="{1B7A06BA-3051-4754-B472-94BDEA76B397}" sibTransId="{9F2DE57D-AD29-41A3-8A8C-8576E545930F}"/>
    <dgm:cxn modelId="{9C30F9B2-536C-4F9B-B808-E78FA49FE67D}" type="presOf" srcId="{358DF74F-CE74-46B3-B700-29A010FF50F0}" destId="{D86B83FD-0EC7-4DA9-B1C6-B7F6FF1347B2}" srcOrd="0" destOrd="1" presId="urn:microsoft.com/office/officeart/2005/8/layout/list1"/>
    <dgm:cxn modelId="{C9731DC4-0149-4CDA-817D-9F5E6AA06CAC}" srcId="{873A21C4-0ACF-4590-B2EC-F07F3DCBE008}" destId="{85281F33-2368-4BE1-8B0D-F9DFA3B09583}" srcOrd="1" destOrd="0" parTransId="{4E7DEA23-1100-4B63-BF3C-EE4882D0B727}" sibTransId="{C066F282-9D60-4879-8271-8DEB8628B36A}"/>
    <dgm:cxn modelId="{937F55C5-1C3B-4C16-BE2B-AA8FC2536880}" srcId="{9262988A-96D0-4743-B7BF-DE045B2764F2}" destId="{358DF74F-CE74-46B3-B700-29A010FF50F0}" srcOrd="0" destOrd="0" parTransId="{0DA7FA16-BC48-4083-AEF6-D6E76E645AD9}" sibTransId="{5643A2E8-D8EB-428A-80B6-3C13D2E79F5A}"/>
    <dgm:cxn modelId="{089CABC7-D40F-4A6C-BC50-C260F8C66B24}" type="presOf" srcId="{9262988A-96D0-4743-B7BF-DE045B2764F2}" destId="{D86B83FD-0EC7-4DA9-B1C6-B7F6FF1347B2}" srcOrd="0" destOrd="0" presId="urn:microsoft.com/office/officeart/2005/8/layout/list1"/>
    <dgm:cxn modelId="{22821DF2-B424-46E7-BE76-729CA90F3D7D}" type="presOf" srcId="{E92C6E8C-369E-4E9B-A4AC-9D29B9947E27}" destId="{F2D7F85F-6D7D-4DCA-80C9-4BC8E326FE24}" srcOrd="1" destOrd="0" presId="urn:microsoft.com/office/officeart/2005/8/layout/list1"/>
    <dgm:cxn modelId="{CD531BF3-29E9-4BF3-8232-930146BE57BB}" srcId="{5ABAB171-B07F-4ECB-8C5A-AAA03916DF0A}" destId="{E92C6E8C-369E-4E9B-A4AC-9D29B9947E27}" srcOrd="1" destOrd="0" parTransId="{045C43CB-6B27-4A40-9E2B-2729B8B21439}" sibTransId="{40EBBEBB-3F24-4D9D-8323-E21B116B54EC}"/>
    <dgm:cxn modelId="{570165F9-13F2-4A45-B48C-586E3F0C1EE9}" srcId="{85281F33-2368-4BE1-8B0D-F9DFA3B09583}" destId="{7EE0D6B2-5FA1-42B6-BD39-319E3D539481}" srcOrd="1" destOrd="0" parTransId="{466A0B1E-13F1-41C9-9067-2C08BDFECC46}" sibTransId="{6AAB4BD9-03D9-48CF-9959-3F67BB5878A2}"/>
    <dgm:cxn modelId="{39F6C6FA-2202-41D6-BF53-93381F2CFAA7}" type="presOf" srcId="{28BF6726-E26A-4097-8170-F8A27E76CA39}" destId="{71378D1F-6D74-4927-B500-DD9ED6E18A99}" srcOrd="0" destOrd="0" presId="urn:microsoft.com/office/officeart/2005/8/layout/list1"/>
    <dgm:cxn modelId="{4C183022-E921-4CB6-9DE1-63B67BDAC3CE}" type="presParOf" srcId="{94449ACB-0DE7-40BE-AFA2-C7F0CF5280B3}" destId="{5EE5E29F-C85C-4CAC-9F07-A8748404A052}" srcOrd="0" destOrd="0" presId="urn:microsoft.com/office/officeart/2005/8/layout/list1"/>
    <dgm:cxn modelId="{B2D4A9EA-D35B-44EF-B64F-D0C9C7E8B15A}" type="presParOf" srcId="{5EE5E29F-C85C-4CAC-9F07-A8748404A052}" destId="{AAA7FB18-75C7-4988-BE2A-FD7A6B117F08}" srcOrd="0" destOrd="0" presId="urn:microsoft.com/office/officeart/2005/8/layout/list1"/>
    <dgm:cxn modelId="{518A6477-95E8-4EAE-9A93-F3181234EE56}" type="presParOf" srcId="{5EE5E29F-C85C-4CAC-9F07-A8748404A052}" destId="{9BFC4438-DF3A-4B9F-B6C9-F91AEC57130B}" srcOrd="1" destOrd="0" presId="urn:microsoft.com/office/officeart/2005/8/layout/list1"/>
    <dgm:cxn modelId="{77685E68-99F2-4340-B290-9B7E06870178}" type="presParOf" srcId="{94449ACB-0DE7-40BE-AFA2-C7F0CF5280B3}" destId="{A156CFCD-4870-4A60-86DD-71BFA2BFE003}" srcOrd="1" destOrd="0" presId="urn:microsoft.com/office/officeart/2005/8/layout/list1"/>
    <dgm:cxn modelId="{CD8088BA-DF52-45EA-93D9-A7B11ED13492}" type="presParOf" srcId="{94449ACB-0DE7-40BE-AFA2-C7F0CF5280B3}" destId="{D86B83FD-0EC7-4DA9-B1C6-B7F6FF1347B2}" srcOrd="2" destOrd="0" presId="urn:microsoft.com/office/officeart/2005/8/layout/list1"/>
    <dgm:cxn modelId="{D968FF15-3E11-4E5C-A442-32C4B527F1F0}" type="presParOf" srcId="{94449ACB-0DE7-40BE-AFA2-C7F0CF5280B3}" destId="{BB1A7F63-859C-44C4-A1BC-232A71C5C53B}" srcOrd="3" destOrd="0" presId="urn:microsoft.com/office/officeart/2005/8/layout/list1"/>
    <dgm:cxn modelId="{0BBDEFAA-3969-46CF-BC96-8F7812072A5C}" type="presParOf" srcId="{94449ACB-0DE7-40BE-AFA2-C7F0CF5280B3}" destId="{B9D8FFE0-8346-40FC-9428-B13384D4C42D}" srcOrd="4" destOrd="0" presId="urn:microsoft.com/office/officeart/2005/8/layout/list1"/>
    <dgm:cxn modelId="{B8BA9FEB-2F7E-47B6-AF71-9AEAB59C26B7}" type="presParOf" srcId="{B9D8FFE0-8346-40FC-9428-B13384D4C42D}" destId="{ADA0A5B0-5A89-4961-9228-B6D5F1391837}" srcOrd="0" destOrd="0" presId="urn:microsoft.com/office/officeart/2005/8/layout/list1"/>
    <dgm:cxn modelId="{DE3592A0-295A-454B-B11C-E84505355541}" type="presParOf" srcId="{B9D8FFE0-8346-40FC-9428-B13384D4C42D}" destId="{F2D7F85F-6D7D-4DCA-80C9-4BC8E326FE24}" srcOrd="1" destOrd="0" presId="urn:microsoft.com/office/officeart/2005/8/layout/list1"/>
    <dgm:cxn modelId="{E5C1529B-A07D-4755-B8A2-1FCAE93BF30D}" type="presParOf" srcId="{94449ACB-0DE7-40BE-AFA2-C7F0CF5280B3}" destId="{E4B49AC4-CF89-45A4-A32B-05B2A1684695}" srcOrd="5" destOrd="0" presId="urn:microsoft.com/office/officeart/2005/8/layout/list1"/>
    <dgm:cxn modelId="{2F682A94-92D2-4E9D-ACCC-2A876FB94F50}" type="presParOf" srcId="{94449ACB-0DE7-40BE-AFA2-C7F0CF5280B3}" destId="{71378D1F-6D74-4927-B500-DD9ED6E18A9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39E2F-8CB3-4157-8515-DDF83170CBA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FA060-5984-4EAD-91EE-779EB7D595C3}">
      <dgm:prSet phldrT="[Texte]"/>
      <dgm:spPr/>
      <dgm:t>
        <a:bodyPr/>
        <a:lstStyle/>
        <a:p>
          <a:r>
            <a:rPr lang="en-US"/>
            <a:t>GAN</a:t>
          </a:r>
        </a:p>
      </dgm:t>
    </dgm:pt>
    <dgm:pt modelId="{2D33ABE3-E837-47DC-B4F4-8457F7D28C01}" type="parTrans" cxnId="{F02F8694-D69D-476A-B8B7-E4325D88205D}">
      <dgm:prSet/>
      <dgm:spPr/>
      <dgm:t>
        <a:bodyPr/>
        <a:lstStyle/>
        <a:p>
          <a:endParaRPr lang="en-US"/>
        </a:p>
      </dgm:t>
    </dgm:pt>
    <dgm:pt modelId="{820E2C72-B37C-4FBE-BF27-C0982964719B}" type="sibTrans" cxnId="{F02F8694-D69D-476A-B8B7-E4325D88205D}">
      <dgm:prSet/>
      <dgm:spPr/>
      <dgm:t>
        <a:bodyPr/>
        <a:lstStyle/>
        <a:p>
          <a:endParaRPr lang="en-US"/>
        </a:p>
      </dgm:t>
    </dgm:pt>
    <dgm:pt modelId="{E1A910A8-2985-4C56-92FE-E12811EBBBD6}">
      <dgm:prSet phldrT="[Texte]"/>
      <dgm:spPr/>
      <dgm:t>
        <a:bodyPr/>
        <a:lstStyle/>
        <a:p>
          <a:r>
            <a:rPr lang="en-US" err="1"/>
            <a:t>CreativGAN</a:t>
          </a:r>
          <a:endParaRPr lang="en-US"/>
        </a:p>
      </dgm:t>
    </dgm:pt>
    <dgm:pt modelId="{26AB46D0-F03D-4F53-BE2E-9A948BE3CC63}" type="parTrans" cxnId="{9D44738C-6644-4876-A8D8-9F57A469B20C}">
      <dgm:prSet/>
      <dgm:spPr/>
      <dgm:t>
        <a:bodyPr/>
        <a:lstStyle/>
        <a:p>
          <a:endParaRPr lang="en-US"/>
        </a:p>
      </dgm:t>
    </dgm:pt>
    <dgm:pt modelId="{AF0CAC7B-D6D0-40FD-A22B-92B4CC95CA5B}" type="sibTrans" cxnId="{9D44738C-6644-4876-A8D8-9F57A469B20C}">
      <dgm:prSet/>
      <dgm:spPr/>
      <dgm:t>
        <a:bodyPr/>
        <a:lstStyle/>
        <a:p>
          <a:endParaRPr lang="en-US"/>
        </a:p>
      </dgm:t>
    </dgm:pt>
    <dgm:pt modelId="{CC860D5F-37DE-43D1-BA76-58FB5015486B}" type="pres">
      <dgm:prSet presAssocID="{AA939E2F-8CB3-4157-8515-DDF83170CBAD}" presName="diagram" presStyleCnt="0">
        <dgm:presLayoutVars>
          <dgm:dir/>
          <dgm:resizeHandles val="exact"/>
        </dgm:presLayoutVars>
      </dgm:prSet>
      <dgm:spPr/>
    </dgm:pt>
    <dgm:pt modelId="{E0EE19CE-21E3-4929-80A7-2CAE60FEA8E4}" type="pres">
      <dgm:prSet presAssocID="{6FEFA060-5984-4EAD-91EE-779EB7D595C3}" presName="arrow" presStyleLbl="node1" presStyleIdx="0" presStyleCnt="2">
        <dgm:presLayoutVars>
          <dgm:bulletEnabled val="1"/>
        </dgm:presLayoutVars>
      </dgm:prSet>
      <dgm:spPr/>
    </dgm:pt>
    <dgm:pt modelId="{3CEF6524-919C-4AD8-B7A3-B5EBB4A85D03}" type="pres">
      <dgm:prSet presAssocID="{E1A910A8-2985-4C56-92FE-E12811EBBBD6}" presName="arrow" presStyleLbl="node1" presStyleIdx="1" presStyleCnt="2">
        <dgm:presLayoutVars>
          <dgm:bulletEnabled val="1"/>
        </dgm:presLayoutVars>
      </dgm:prSet>
      <dgm:spPr/>
    </dgm:pt>
  </dgm:ptLst>
  <dgm:cxnLst>
    <dgm:cxn modelId="{EC207819-5A50-40E9-A9CE-6D7A5217ED4F}" type="presOf" srcId="{AA939E2F-8CB3-4157-8515-DDF83170CBAD}" destId="{CC860D5F-37DE-43D1-BA76-58FB5015486B}" srcOrd="0" destOrd="0" presId="urn:microsoft.com/office/officeart/2005/8/layout/arrow5"/>
    <dgm:cxn modelId="{9D44738C-6644-4876-A8D8-9F57A469B20C}" srcId="{AA939E2F-8CB3-4157-8515-DDF83170CBAD}" destId="{E1A910A8-2985-4C56-92FE-E12811EBBBD6}" srcOrd="1" destOrd="0" parTransId="{26AB46D0-F03D-4F53-BE2E-9A948BE3CC63}" sibTransId="{AF0CAC7B-D6D0-40FD-A22B-92B4CC95CA5B}"/>
    <dgm:cxn modelId="{F02F8694-D69D-476A-B8B7-E4325D88205D}" srcId="{AA939E2F-8CB3-4157-8515-DDF83170CBAD}" destId="{6FEFA060-5984-4EAD-91EE-779EB7D595C3}" srcOrd="0" destOrd="0" parTransId="{2D33ABE3-E837-47DC-B4F4-8457F7D28C01}" sibTransId="{820E2C72-B37C-4FBE-BF27-C0982964719B}"/>
    <dgm:cxn modelId="{682A54F8-3536-4FA4-84FA-94DBC57FE399}" type="presOf" srcId="{6FEFA060-5984-4EAD-91EE-779EB7D595C3}" destId="{E0EE19CE-21E3-4929-80A7-2CAE60FEA8E4}" srcOrd="0" destOrd="0" presId="urn:microsoft.com/office/officeart/2005/8/layout/arrow5"/>
    <dgm:cxn modelId="{1DC8CEF9-C645-4536-9B1A-EB7AC55A8C81}" type="presOf" srcId="{E1A910A8-2985-4C56-92FE-E12811EBBBD6}" destId="{3CEF6524-919C-4AD8-B7A3-B5EBB4A85D03}" srcOrd="0" destOrd="0" presId="urn:microsoft.com/office/officeart/2005/8/layout/arrow5"/>
    <dgm:cxn modelId="{D3B07A11-9309-4E31-890D-40204A1D8423}" type="presParOf" srcId="{CC860D5F-37DE-43D1-BA76-58FB5015486B}" destId="{E0EE19CE-21E3-4929-80A7-2CAE60FEA8E4}" srcOrd="0" destOrd="0" presId="urn:microsoft.com/office/officeart/2005/8/layout/arrow5"/>
    <dgm:cxn modelId="{DAEF3725-C5E8-4378-B8B2-8FCF3CED3F46}" type="presParOf" srcId="{CC860D5F-37DE-43D1-BA76-58FB5015486B}" destId="{3CEF6524-919C-4AD8-B7A3-B5EBB4A85D0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740F28-8AFB-4BDE-946A-69BE33EA68B4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E29D5FE-F28D-4107-ADCB-9B5B8690EDFF}">
      <dgm:prSet phldrT="[Texte]"/>
      <dgm:spPr/>
      <dgm:t>
        <a:bodyPr/>
        <a:lstStyle/>
        <a:p>
          <a:r>
            <a:rPr lang="fr-FR"/>
            <a:t>Editeur</a:t>
          </a:r>
        </a:p>
      </dgm:t>
    </dgm:pt>
    <dgm:pt modelId="{90033130-2945-4958-8F52-C217F5E6262C}" type="parTrans" cxnId="{7A9A3C1F-F68C-4404-BAD0-6E16981D27E6}">
      <dgm:prSet/>
      <dgm:spPr/>
      <dgm:t>
        <a:bodyPr/>
        <a:lstStyle/>
        <a:p>
          <a:endParaRPr lang="fr-FR"/>
        </a:p>
      </dgm:t>
    </dgm:pt>
    <dgm:pt modelId="{0CC109FE-ABE7-4809-BD9E-C7064FEC3CA6}" type="sibTrans" cxnId="{7A9A3C1F-F68C-4404-BAD0-6E16981D27E6}">
      <dgm:prSet/>
      <dgm:spPr/>
      <dgm:t>
        <a:bodyPr/>
        <a:lstStyle/>
        <a:p>
          <a:endParaRPr lang="fr-FR"/>
        </a:p>
      </dgm:t>
    </dgm:pt>
    <dgm:pt modelId="{3C9695B5-32D5-4BBE-AA9A-8984411D76E0}">
      <dgm:prSet phldrT="[Texte]"/>
      <dgm:spPr/>
      <dgm:t>
        <a:bodyPr/>
        <a:lstStyle/>
        <a:p>
          <a:r>
            <a:rPr lang="fr-FR" err="1"/>
            <a:t>Research</a:t>
          </a:r>
          <a:r>
            <a:rPr lang="fr-FR"/>
            <a:t> </a:t>
          </a:r>
          <a:r>
            <a:rPr lang="fr-FR" err="1"/>
            <a:t>Gate</a:t>
          </a:r>
          <a:endParaRPr lang="fr-FR"/>
        </a:p>
      </dgm:t>
    </dgm:pt>
    <dgm:pt modelId="{CBA9A9FB-30E0-40BF-9A45-D67E1D965E8E}" type="parTrans" cxnId="{8D6CDC93-084D-4861-9F66-77FAE10A0767}">
      <dgm:prSet/>
      <dgm:spPr/>
      <dgm:t>
        <a:bodyPr/>
        <a:lstStyle/>
        <a:p>
          <a:endParaRPr lang="fr-FR"/>
        </a:p>
      </dgm:t>
    </dgm:pt>
    <dgm:pt modelId="{A9E734D0-EC4E-4160-98BB-00B8C076C6FD}" type="sibTrans" cxnId="{8D6CDC93-084D-4861-9F66-77FAE10A0767}">
      <dgm:prSet/>
      <dgm:spPr/>
      <dgm:t>
        <a:bodyPr/>
        <a:lstStyle/>
        <a:p>
          <a:endParaRPr lang="fr-FR"/>
        </a:p>
      </dgm:t>
    </dgm:pt>
    <dgm:pt modelId="{B0B7F4DF-8820-4F44-9844-47A6ADF97667}">
      <dgm:prSet phldrT="[Texte]"/>
      <dgm:spPr/>
      <dgm:t>
        <a:bodyPr/>
        <a:lstStyle/>
        <a:p>
          <a:r>
            <a:rPr lang="fr-FR"/>
            <a:t>Titre édité: </a:t>
          </a:r>
          <a:r>
            <a:rPr lang="fr-FR" err="1"/>
            <a:t>Generative</a:t>
          </a:r>
          <a:r>
            <a:rPr lang="fr-FR"/>
            <a:t> </a:t>
          </a:r>
          <a:r>
            <a:rPr lang="fr-FR" err="1"/>
            <a:t>Adversarial</a:t>
          </a:r>
          <a:r>
            <a:rPr lang="fr-FR"/>
            <a:t> Networks</a:t>
          </a:r>
        </a:p>
      </dgm:t>
    </dgm:pt>
    <dgm:pt modelId="{F2CFF5B2-2E39-472F-B8B7-A79E52681DA8}" type="parTrans" cxnId="{894A37E4-3E51-42DA-844E-B891EBA82EEE}">
      <dgm:prSet/>
      <dgm:spPr/>
      <dgm:t>
        <a:bodyPr/>
        <a:lstStyle/>
        <a:p>
          <a:endParaRPr lang="fr-FR"/>
        </a:p>
      </dgm:t>
    </dgm:pt>
    <dgm:pt modelId="{82270CA3-286A-4953-BA6F-E5FF096F95A7}" type="sibTrans" cxnId="{894A37E4-3E51-42DA-844E-B891EBA82EEE}">
      <dgm:prSet/>
      <dgm:spPr/>
      <dgm:t>
        <a:bodyPr/>
        <a:lstStyle/>
        <a:p>
          <a:endParaRPr lang="fr-FR"/>
        </a:p>
      </dgm:t>
    </dgm:pt>
    <dgm:pt modelId="{15534B0D-8F5E-4F61-9008-5FECBB344A8E}">
      <dgm:prSet phldrT="[Texte]"/>
      <dgm:spPr/>
      <dgm:t>
        <a:bodyPr/>
        <a:lstStyle/>
        <a:p>
          <a:r>
            <a:rPr lang="fr-FR"/>
            <a:t>Article</a:t>
          </a:r>
        </a:p>
      </dgm:t>
    </dgm:pt>
    <dgm:pt modelId="{8DF2E012-0DE3-4E5F-A5DB-8ED6CD637CEA}" type="parTrans" cxnId="{312371B2-70D0-483C-A3C1-8A49FC7A5189}">
      <dgm:prSet/>
      <dgm:spPr/>
      <dgm:t>
        <a:bodyPr/>
        <a:lstStyle/>
        <a:p>
          <a:endParaRPr lang="fr-FR"/>
        </a:p>
      </dgm:t>
    </dgm:pt>
    <dgm:pt modelId="{E2214A7F-A948-4D26-A857-8243BD1C8E3E}" type="sibTrans" cxnId="{312371B2-70D0-483C-A3C1-8A49FC7A5189}">
      <dgm:prSet/>
      <dgm:spPr/>
      <dgm:t>
        <a:bodyPr/>
        <a:lstStyle/>
        <a:p>
          <a:endParaRPr lang="fr-FR"/>
        </a:p>
      </dgm:t>
    </dgm:pt>
    <dgm:pt modelId="{D47A8227-EF38-4A38-BF20-08EDDC3A8DF9}">
      <dgm:prSet phldrT="[Texte]"/>
      <dgm:spPr/>
      <dgm:t>
        <a:bodyPr/>
        <a:lstStyle/>
        <a:p>
          <a:r>
            <a:rPr lang="fr-FR"/>
            <a:t>Titre: </a:t>
          </a:r>
          <a:r>
            <a:rPr lang="fr-FR" err="1"/>
            <a:t>Generative</a:t>
          </a:r>
          <a:r>
            <a:rPr lang="fr-FR"/>
            <a:t> </a:t>
          </a:r>
          <a:r>
            <a:rPr lang="fr-FR" err="1"/>
            <a:t>Adversarial</a:t>
          </a:r>
          <a:r>
            <a:rPr lang="fr-FR"/>
            <a:t> Networks</a:t>
          </a:r>
        </a:p>
      </dgm:t>
    </dgm:pt>
    <dgm:pt modelId="{30C75485-D17B-4417-9CCB-9B5F20CF56E2}" type="parTrans" cxnId="{69DB8EB4-A7F9-44F5-8979-3C623198E935}">
      <dgm:prSet/>
      <dgm:spPr/>
      <dgm:t>
        <a:bodyPr/>
        <a:lstStyle/>
        <a:p>
          <a:endParaRPr lang="fr-FR"/>
        </a:p>
      </dgm:t>
    </dgm:pt>
    <dgm:pt modelId="{DB786BDD-4025-41A2-B8FB-299EB3A973E1}" type="sibTrans" cxnId="{69DB8EB4-A7F9-44F5-8979-3C623198E935}">
      <dgm:prSet/>
      <dgm:spPr/>
      <dgm:t>
        <a:bodyPr/>
        <a:lstStyle/>
        <a:p>
          <a:endParaRPr lang="fr-FR"/>
        </a:p>
      </dgm:t>
    </dgm:pt>
    <dgm:pt modelId="{D86D5156-31A7-4141-8304-BB6E26D225E0}">
      <dgm:prSet phldrT="[Texte]"/>
      <dgm:spPr/>
      <dgm:t>
        <a:bodyPr/>
        <a:lstStyle/>
        <a:p>
          <a:r>
            <a:rPr lang="en-US"/>
            <a:t>Ian Goodfellow, Aaron Courville, David </a:t>
          </a:r>
          <a:r>
            <a:rPr lang="en-US" err="1"/>
            <a:t>Warde</a:t>
          </a:r>
          <a:r>
            <a:rPr lang="en-US"/>
            <a:t>-Farley, Y. </a:t>
          </a:r>
          <a:r>
            <a:rPr lang="en-US" err="1"/>
            <a:t>Bengio</a:t>
          </a:r>
          <a:endParaRPr lang="fr-FR"/>
        </a:p>
      </dgm:t>
    </dgm:pt>
    <dgm:pt modelId="{DE9614B1-9942-4E08-8C09-98825F95694E}" type="parTrans" cxnId="{4B3B6F87-C7B4-4A73-8716-E1306CC8A4EB}">
      <dgm:prSet/>
      <dgm:spPr/>
      <dgm:t>
        <a:bodyPr/>
        <a:lstStyle/>
        <a:p>
          <a:endParaRPr lang="fr-FR"/>
        </a:p>
      </dgm:t>
    </dgm:pt>
    <dgm:pt modelId="{67C549A9-02FE-4FCA-9F1B-214A3D593E77}" type="sibTrans" cxnId="{4B3B6F87-C7B4-4A73-8716-E1306CC8A4EB}">
      <dgm:prSet/>
      <dgm:spPr/>
      <dgm:t>
        <a:bodyPr/>
        <a:lstStyle/>
        <a:p>
          <a:endParaRPr lang="fr-FR"/>
        </a:p>
      </dgm:t>
    </dgm:pt>
    <dgm:pt modelId="{9AF7C155-524C-458C-9A70-B8AAD274EFA3}">
      <dgm:prSet phldrT="[Texte]"/>
      <dgm:spPr/>
      <dgm:t>
        <a:bodyPr/>
        <a:lstStyle/>
        <a:p>
          <a:r>
            <a:rPr lang="fr-FR"/>
            <a:t>Allemand</a:t>
          </a:r>
        </a:p>
      </dgm:t>
    </dgm:pt>
    <dgm:pt modelId="{1D57BDDC-0FA4-461B-A9DD-34183FD3AF69}" type="parTrans" cxnId="{D6DC9763-160E-4B21-980E-B74628C97C43}">
      <dgm:prSet/>
      <dgm:spPr/>
      <dgm:t>
        <a:bodyPr/>
        <a:lstStyle/>
        <a:p>
          <a:endParaRPr lang="fr-FR"/>
        </a:p>
      </dgm:t>
    </dgm:pt>
    <dgm:pt modelId="{8EFD29BA-6EE7-4C95-9FA2-7AB50FE64F5E}" type="sibTrans" cxnId="{D6DC9763-160E-4B21-980E-B74628C97C43}">
      <dgm:prSet/>
      <dgm:spPr/>
      <dgm:t>
        <a:bodyPr/>
        <a:lstStyle/>
        <a:p>
          <a:endParaRPr lang="fr-FR"/>
        </a:p>
      </dgm:t>
    </dgm:pt>
    <dgm:pt modelId="{7411CA54-DEC2-4941-8AC1-FD1C500B02D4}">
      <dgm:prSet phldrT="[Texte]"/>
      <dgm:spPr/>
      <dgm:t>
        <a:bodyPr/>
        <a:lstStyle/>
        <a:p>
          <a:r>
            <a:rPr lang="fr-FR"/>
            <a:t>Pour: Chercheurs et scientifiques de toutes disciplines</a:t>
          </a:r>
        </a:p>
      </dgm:t>
    </dgm:pt>
    <dgm:pt modelId="{B5A5748F-4F2F-418B-8DAF-9AA998C71C97}" type="parTrans" cxnId="{EC279387-19BF-4C1B-AD85-8F8F482E0FF2}">
      <dgm:prSet/>
      <dgm:spPr/>
      <dgm:t>
        <a:bodyPr/>
        <a:lstStyle/>
        <a:p>
          <a:endParaRPr lang="fr-FR"/>
        </a:p>
      </dgm:t>
    </dgm:pt>
    <dgm:pt modelId="{C0450BC7-ABC7-42DB-96BC-5EF4AC5E1644}" type="sibTrans" cxnId="{EC279387-19BF-4C1B-AD85-8F8F482E0FF2}">
      <dgm:prSet/>
      <dgm:spPr/>
      <dgm:t>
        <a:bodyPr/>
        <a:lstStyle/>
        <a:p>
          <a:endParaRPr lang="fr-FR"/>
        </a:p>
      </dgm:t>
    </dgm:pt>
    <dgm:pt modelId="{0D5598D3-ACEF-4FC0-ABBE-9A804F7B49CC}">
      <dgm:prSet phldrT="[Texte]"/>
      <dgm:spPr/>
      <dgm:t>
        <a:bodyPr/>
        <a:lstStyle/>
        <a:p>
          <a:r>
            <a:rPr lang="fr-FR"/>
            <a:t>URL: https://www.researchgate.net/</a:t>
          </a:r>
        </a:p>
      </dgm:t>
    </dgm:pt>
    <dgm:pt modelId="{444E96B5-0463-491F-8D2D-77A4DA025312}" type="parTrans" cxnId="{B566D4DA-D7FC-4560-BB34-23066C730BC6}">
      <dgm:prSet/>
      <dgm:spPr/>
      <dgm:t>
        <a:bodyPr/>
        <a:lstStyle/>
        <a:p>
          <a:endParaRPr lang="fr-FR"/>
        </a:p>
      </dgm:t>
    </dgm:pt>
    <dgm:pt modelId="{EFF933F9-2FE5-467A-B470-3F0DF530118A}" type="sibTrans" cxnId="{B566D4DA-D7FC-4560-BB34-23066C730BC6}">
      <dgm:prSet/>
      <dgm:spPr/>
      <dgm:t>
        <a:bodyPr/>
        <a:lstStyle/>
        <a:p>
          <a:endParaRPr lang="fr-FR"/>
        </a:p>
      </dgm:t>
    </dgm:pt>
    <dgm:pt modelId="{182183A9-FCBB-4EFC-8290-590483B34EF9}">
      <dgm:prSet phldrT="[Texte]"/>
      <dgm:spPr/>
      <dgm:t>
        <a:bodyPr/>
        <a:lstStyle/>
        <a:p>
          <a:r>
            <a:rPr lang="fr-FR"/>
            <a:t>9 pages</a:t>
          </a:r>
        </a:p>
      </dgm:t>
    </dgm:pt>
    <dgm:pt modelId="{D2237BDB-4476-46AB-AE84-B6AFEECFB052}" type="parTrans" cxnId="{62019DCF-3908-43C2-8E30-145E3B26B0BE}">
      <dgm:prSet/>
      <dgm:spPr/>
      <dgm:t>
        <a:bodyPr/>
        <a:lstStyle/>
        <a:p>
          <a:endParaRPr lang="fr-FR"/>
        </a:p>
      </dgm:t>
    </dgm:pt>
    <dgm:pt modelId="{CCD7CF53-46B5-428A-B775-ACEBED714F00}" type="sibTrans" cxnId="{62019DCF-3908-43C2-8E30-145E3B26B0BE}">
      <dgm:prSet/>
      <dgm:spPr/>
      <dgm:t>
        <a:bodyPr/>
        <a:lstStyle/>
        <a:p>
          <a:endParaRPr lang="fr-FR"/>
        </a:p>
      </dgm:t>
    </dgm:pt>
    <dgm:pt modelId="{6EFBD858-E432-4062-A731-1B6D175CF4AB}">
      <dgm:prSet phldrT="[Texte]"/>
      <dgm:spPr/>
      <dgm:t>
        <a:bodyPr/>
        <a:lstStyle/>
        <a:p>
          <a:r>
            <a:rPr lang="fr-FR"/>
            <a:t>Publié en 2014</a:t>
          </a:r>
        </a:p>
      </dgm:t>
    </dgm:pt>
    <dgm:pt modelId="{0D00C638-A9E2-432B-8788-F1667CE5A5AC}" type="parTrans" cxnId="{E61403A0-FB57-4B9E-9C23-8DFF40EED15C}">
      <dgm:prSet/>
      <dgm:spPr/>
      <dgm:t>
        <a:bodyPr/>
        <a:lstStyle/>
        <a:p>
          <a:endParaRPr lang="fr-FR"/>
        </a:p>
      </dgm:t>
    </dgm:pt>
    <dgm:pt modelId="{6195CE1A-3C35-4C6E-B8A3-39927B3C7507}" type="sibTrans" cxnId="{E61403A0-FB57-4B9E-9C23-8DFF40EED15C}">
      <dgm:prSet/>
      <dgm:spPr/>
      <dgm:t>
        <a:bodyPr/>
        <a:lstStyle/>
        <a:p>
          <a:endParaRPr lang="fr-FR"/>
        </a:p>
      </dgm:t>
    </dgm:pt>
    <dgm:pt modelId="{70394BA8-487B-4B7F-B9BC-B3AF5EC8981D}">
      <dgm:prSet phldrT="[Texte]"/>
      <dgm:spPr/>
      <dgm:t>
        <a:bodyPr/>
        <a:lstStyle/>
        <a:p>
          <a:r>
            <a:rPr lang="fr-FR"/>
            <a:t>URL: </a:t>
          </a:r>
          <a:r>
            <a:rPr lang="fr-FR">
              <a:hlinkClick xmlns:r="http://schemas.openxmlformats.org/officeDocument/2006/relationships" r:id="rId1"/>
            </a:rPr>
            <a:t>https://www.researchgate.net/publication/</a:t>
          </a:r>
          <a:br>
            <a:rPr lang="fr-FR">
              <a:hlinkClick xmlns:r="http://schemas.openxmlformats.org/officeDocument/2006/relationships" r:id="rId1"/>
            </a:rPr>
          </a:br>
          <a:r>
            <a:rPr lang="fr-FR">
              <a:hlinkClick xmlns:r="http://schemas.openxmlformats.org/officeDocument/2006/relationships" r:id="rId1"/>
            </a:rPr>
            <a:t>263012109_Generative_Adversarial_Networks</a:t>
          </a:r>
          <a:endParaRPr lang="fr-FR"/>
        </a:p>
      </dgm:t>
    </dgm:pt>
    <dgm:pt modelId="{66863303-2067-482A-8061-F83FE6B3D452}" type="parTrans" cxnId="{43E17C86-0E53-4C69-A7FD-6A931EACD040}">
      <dgm:prSet/>
      <dgm:spPr/>
      <dgm:t>
        <a:bodyPr/>
        <a:lstStyle/>
        <a:p>
          <a:endParaRPr lang="fr-FR"/>
        </a:p>
      </dgm:t>
    </dgm:pt>
    <dgm:pt modelId="{7E37B255-0898-47BA-9487-6A2CD3A2422E}" type="sibTrans" cxnId="{43E17C86-0E53-4C69-A7FD-6A931EACD040}">
      <dgm:prSet/>
      <dgm:spPr/>
      <dgm:t>
        <a:bodyPr/>
        <a:lstStyle/>
        <a:p>
          <a:endParaRPr lang="fr-FR"/>
        </a:p>
      </dgm:t>
    </dgm:pt>
    <dgm:pt modelId="{775F1F2B-6AFE-4599-BA3E-257C489F7477}" type="pres">
      <dgm:prSet presAssocID="{F0740F28-8AFB-4BDE-946A-69BE33EA68B4}" presName="diagram" presStyleCnt="0">
        <dgm:presLayoutVars>
          <dgm:dir/>
          <dgm:resizeHandles val="exact"/>
        </dgm:presLayoutVars>
      </dgm:prSet>
      <dgm:spPr/>
    </dgm:pt>
    <dgm:pt modelId="{D44B6AD5-48E2-428F-B1B6-3CD68A968A38}" type="pres">
      <dgm:prSet presAssocID="{FE29D5FE-F28D-4107-ADCB-9B5B8690EDFF}" presName="node" presStyleLbl="node1" presStyleIdx="0" presStyleCnt="2">
        <dgm:presLayoutVars>
          <dgm:bulletEnabled val="1"/>
        </dgm:presLayoutVars>
      </dgm:prSet>
      <dgm:spPr/>
    </dgm:pt>
    <dgm:pt modelId="{88740D65-8060-4405-86B7-948E6DE9B46A}" type="pres">
      <dgm:prSet presAssocID="{0CC109FE-ABE7-4809-BD9E-C7064FEC3CA6}" presName="sibTrans" presStyleCnt="0"/>
      <dgm:spPr/>
    </dgm:pt>
    <dgm:pt modelId="{3D283170-8D4C-4630-AE0D-CDCF6FE05047}" type="pres">
      <dgm:prSet presAssocID="{15534B0D-8F5E-4F61-9008-5FECBB344A8E}" presName="node" presStyleLbl="node1" presStyleIdx="1" presStyleCnt="2">
        <dgm:presLayoutVars>
          <dgm:bulletEnabled val="1"/>
        </dgm:presLayoutVars>
      </dgm:prSet>
      <dgm:spPr/>
    </dgm:pt>
  </dgm:ptLst>
  <dgm:cxnLst>
    <dgm:cxn modelId="{1E043312-3E6E-44DD-8E2B-7DC66B04B24D}" type="presOf" srcId="{9AF7C155-524C-458C-9A70-B8AAD274EFA3}" destId="{D44B6AD5-48E2-428F-B1B6-3CD68A968A38}" srcOrd="0" destOrd="2" presId="urn:microsoft.com/office/officeart/2005/8/layout/default"/>
    <dgm:cxn modelId="{302DAB12-DFE9-4B98-BC22-4DAFB02F3F46}" type="presOf" srcId="{7411CA54-DEC2-4941-8AC1-FD1C500B02D4}" destId="{D44B6AD5-48E2-428F-B1B6-3CD68A968A38}" srcOrd="0" destOrd="3" presId="urn:microsoft.com/office/officeart/2005/8/layout/default"/>
    <dgm:cxn modelId="{7A9A3C1F-F68C-4404-BAD0-6E16981D27E6}" srcId="{F0740F28-8AFB-4BDE-946A-69BE33EA68B4}" destId="{FE29D5FE-F28D-4107-ADCB-9B5B8690EDFF}" srcOrd="0" destOrd="0" parTransId="{90033130-2945-4958-8F52-C217F5E6262C}" sibTransId="{0CC109FE-ABE7-4809-BD9E-C7064FEC3CA6}"/>
    <dgm:cxn modelId="{92013E3A-7E1F-48D4-8B62-2BF673D3363D}" type="presOf" srcId="{B0B7F4DF-8820-4F44-9844-47A6ADF97667}" destId="{D44B6AD5-48E2-428F-B1B6-3CD68A968A38}" srcOrd="0" destOrd="5" presId="urn:microsoft.com/office/officeart/2005/8/layout/default"/>
    <dgm:cxn modelId="{06160D3F-BD96-4017-BEDF-2CD916A255CB}" type="presOf" srcId="{D86D5156-31A7-4141-8304-BB6E26D225E0}" destId="{3D283170-8D4C-4630-AE0D-CDCF6FE05047}" srcOrd="0" destOrd="2" presId="urn:microsoft.com/office/officeart/2005/8/layout/default"/>
    <dgm:cxn modelId="{D6DC9763-160E-4B21-980E-B74628C97C43}" srcId="{FE29D5FE-F28D-4107-ADCB-9B5B8690EDFF}" destId="{9AF7C155-524C-458C-9A70-B8AAD274EFA3}" srcOrd="1" destOrd="0" parTransId="{1D57BDDC-0FA4-461B-A9DD-34183FD3AF69}" sibTransId="{8EFD29BA-6EE7-4C95-9FA2-7AB50FE64F5E}"/>
    <dgm:cxn modelId="{3AB43545-0C2D-44EA-A945-D57EB1C783D4}" type="presOf" srcId="{0D5598D3-ACEF-4FC0-ABBE-9A804F7B49CC}" destId="{D44B6AD5-48E2-428F-B1B6-3CD68A968A38}" srcOrd="0" destOrd="4" presId="urn:microsoft.com/office/officeart/2005/8/layout/default"/>
    <dgm:cxn modelId="{F3333947-4862-4A51-BA93-168B27767831}" type="presOf" srcId="{70394BA8-487B-4B7F-B9BC-B3AF5EC8981D}" destId="{3D283170-8D4C-4630-AE0D-CDCF6FE05047}" srcOrd="0" destOrd="5" presId="urn:microsoft.com/office/officeart/2005/8/layout/default"/>
    <dgm:cxn modelId="{07E2B44A-4FCB-45C1-B764-8130BDF3D294}" type="presOf" srcId="{F0740F28-8AFB-4BDE-946A-69BE33EA68B4}" destId="{775F1F2B-6AFE-4599-BA3E-257C489F7477}" srcOrd="0" destOrd="0" presId="urn:microsoft.com/office/officeart/2005/8/layout/default"/>
    <dgm:cxn modelId="{984D7455-156E-47F2-AEB0-E24D0FBE86AF}" type="presOf" srcId="{FE29D5FE-F28D-4107-ADCB-9B5B8690EDFF}" destId="{D44B6AD5-48E2-428F-B1B6-3CD68A968A38}" srcOrd="0" destOrd="0" presId="urn:microsoft.com/office/officeart/2005/8/layout/default"/>
    <dgm:cxn modelId="{74DA9D81-E298-4B03-8606-9804F479430D}" type="presOf" srcId="{3C9695B5-32D5-4BBE-AA9A-8984411D76E0}" destId="{D44B6AD5-48E2-428F-B1B6-3CD68A968A38}" srcOrd="0" destOrd="1" presId="urn:microsoft.com/office/officeart/2005/8/layout/default"/>
    <dgm:cxn modelId="{43E17C86-0E53-4C69-A7FD-6A931EACD040}" srcId="{15534B0D-8F5E-4F61-9008-5FECBB344A8E}" destId="{70394BA8-487B-4B7F-B9BC-B3AF5EC8981D}" srcOrd="4" destOrd="0" parTransId="{66863303-2067-482A-8061-F83FE6B3D452}" sibTransId="{7E37B255-0898-47BA-9487-6A2CD3A2422E}"/>
    <dgm:cxn modelId="{4B3B6F87-C7B4-4A73-8716-E1306CC8A4EB}" srcId="{15534B0D-8F5E-4F61-9008-5FECBB344A8E}" destId="{D86D5156-31A7-4141-8304-BB6E26D225E0}" srcOrd="1" destOrd="0" parTransId="{DE9614B1-9942-4E08-8C09-98825F95694E}" sibTransId="{67C549A9-02FE-4FCA-9F1B-214A3D593E77}"/>
    <dgm:cxn modelId="{E1FF7587-CA8D-47BE-95D6-EAEE3E6F643C}" type="presOf" srcId="{6EFBD858-E432-4062-A731-1B6D175CF4AB}" destId="{3D283170-8D4C-4630-AE0D-CDCF6FE05047}" srcOrd="0" destOrd="4" presId="urn:microsoft.com/office/officeart/2005/8/layout/default"/>
    <dgm:cxn modelId="{EC279387-19BF-4C1B-AD85-8F8F482E0FF2}" srcId="{FE29D5FE-F28D-4107-ADCB-9B5B8690EDFF}" destId="{7411CA54-DEC2-4941-8AC1-FD1C500B02D4}" srcOrd="2" destOrd="0" parTransId="{B5A5748F-4F2F-418B-8DAF-9AA998C71C97}" sibTransId="{C0450BC7-ABC7-42DB-96BC-5EF4AC5E1644}"/>
    <dgm:cxn modelId="{8D6CDC93-084D-4861-9F66-77FAE10A0767}" srcId="{FE29D5FE-F28D-4107-ADCB-9B5B8690EDFF}" destId="{3C9695B5-32D5-4BBE-AA9A-8984411D76E0}" srcOrd="0" destOrd="0" parTransId="{CBA9A9FB-30E0-40BF-9A45-D67E1D965E8E}" sibTransId="{A9E734D0-EC4E-4160-98BB-00B8C076C6FD}"/>
    <dgm:cxn modelId="{3E234C9A-645D-4862-ACD3-39217E78C319}" type="presOf" srcId="{182183A9-FCBB-4EFC-8290-590483B34EF9}" destId="{3D283170-8D4C-4630-AE0D-CDCF6FE05047}" srcOrd="0" destOrd="3" presId="urn:microsoft.com/office/officeart/2005/8/layout/default"/>
    <dgm:cxn modelId="{E61403A0-FB57-4B9E-9C23-8DFF40EED15C}" srcId="{15534B0D-8F5E-4F61-9008-5FECBB344A8E}" destId="{6EFBD858-E432-4062-A731-1B6D175CF4AB}" srcOrd="3" destOrd="0" parTransId="{0D00C638-A9E2-432B-8788-F1667CE5A5AC}" sibTransId="{6195CE1A-3C35-4C6E-B8A3-39927B3C7507}"/>
    <dgm:cxn modelId="{312371B2-70D0-483C-A3C1-8A49FC7A5189}" srcId="{F0740F28-8AFB-4BDE-946A-69BE33EA68B4}" destId="{15534B0D-8F5E-4F61-9008-5FECBB344A8E}" srcOrd="1" destOrd="0" parTransId="{8DF2E012-0DE3-4E5F-A5DB-8ED6CD637CEA}" sibTransId="{E2214A7F-A948-4D26-A857-8243BD1C8E3E}"/>
    <dgm:cxn modelId="{69DB8EB4-A7F9-44F5-8979-3C623198E935}" srcId="{15534B0D-8F5E-4F61-9008-5FECBB344A8E}" destId="{D47A8227-EF38-4A38-BF20-08EDDC3A8DF9}" srcOrd="0" destOrd="0" parTransId="{30C75485-D17B-4417-9CCB-9B5F20CF56E2}" sibTransId="{DB786BDD-4025-41A2-B8FB-299EB3A973E1}"/>
    <dgm:cxn modelId="{6007D1CB-78B0-4FC7-ADB6-6B323A9CF2E8}" type="presOf" srcId="{15534B0D-8F5E-4F61-9008-5FECBB344A8E}" destId="{3D283170-8D4C-4630-AE0D-CDCF6FE05047}" srcOrd="0" destOrd="0" presId="urn:microsoft.com/office/officeart/2005/8/layout/default"/>
    <dgm:cxn modelId="{62019DCF-3908-43C2-8E30-145E3B26B0BE}" srcId="{15534B0D-8F5E-4F61-9008-5FECBB344A8E}" destId="{182183A9-FCBB-4EFC-8290-590483B34EF9}" srcOrd="2" destOrd="0" parTransId="{D2237BDB-4476-46AB-AE84-B6AFEECFB052}" sibTransId="{CCD7CF53-46B5-428A-B775-ACEBED714F00}"/>
    <dgm:cxn modelId="{B566D4DA-D7FC-4560-BB34-23066C730BC6}" srcId="{FE29D5FE-F28D-4107-ADCB-9B5B8690EDFF}" destId="{0D5598D3-ACEF-4FC0-ABBE-9A804F7B49CC}" srcOrd="3" destOrd="0" parTransId="{444E96B5-0463-491F-8D2D-77A4DA025312}" sibTransId="{EFF933F9-2FE5-467A-B470-3F0DF530118A}"/>
    <dgm:cxn modelId="{894A37E4-3E51-42DA-844E-B891EBA82EEE}" srcId="{FE29D5FE-F28D-4107-ADCB-9B5B8690EDFF}" destId="{B0B7F4DF-8820-4F44-9844-47A6ADF97667}" srcOrd="4" destOrd="0" parTransId="{F2CFF5B2-2E39-472F-B8B7-A79E52681DA8}" sibTransId="{82270CA3-286A-4953-BA6F-E5FF096F95A7}"/>
    <dgm:cxn modelId="{EA208BF8-7B06-4270-9156-23C33CE03AC6}" type="presOf" srcId="{D47A8227-EF38-4A38-BF20-08EDDC3A8DF9}" destId="{3D283170-8D4C-4630-AE0D-CDCF6FE05047}" srcOrd="0" destOrd="1" presId="urn:microsoft.com/office/officeart/2005/8/layout/default"/>
    <dgm:cxn modelId="{8D373032-DD2A-4B1E-A4BB-68473E876886}" type="presParOf" srcId="{775F1F2B-6AFE-4599-BA3E-257C489F7477}" destId="{D44B6AD5-48E2-428F-B1B6-3CD68A968A38}" srcOrd="0" destOrd="0" presId="urn:microsoft.com/office/officeart/2005/8/layout/default"/>
    <dgm:cxn modelId="{09801087-4154-4E2B-9955-843460C013D8}" type="presParOf" srcId="{775F1F2B-6AFE-4599-BA3E-257C489F7477}" destId="{88740D65-8060-4405-86B7-948E6DE9B46A}" srcOrd="1" destOrd="0" presId="urn:microsoft.com/office/officeart/2005/8/layout/default"/>
    <dgm:cxn modelId="{1EEA7F37-8814-4303-B61D-63354DC5CE1C}" type="presParOf" srcId="{775F1F2B-6AFE-4599-BA3E-257C489F7477}" destId="{3D283170-8D4C-4630-AE0D-CDCF6FE0504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5F3126-4C3E-435C-8E26-F8EF29222F9A}" type="doc">
      <dgm:prSet loTypeId="urn:microsoft.com/office/officeart/2008/layout/TitlePictureLineup" loCatId="pictur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D7CB06BC-8225-4C08-8B0E-663BE962F587}">
      <dgm:prSet phldrT="[Texte]"/>
      <dgm:spPr/>
      <dgm:t>
        <a:bodyPr/>
        <a:lstStyle/>
        <a:p>
          <a:r>
            <a:rPr lang="en-US"/>
            <a:t>Ian Goodfellow</a:t>
          </a:r>
          <a:endParaRPr lang="fr-FR"/>
        </a:p>
      </dgm:t>
    </dgm:pt>
    <dgm:pt modelId="{425D890F-AABC-4C61-BFA6-98359FDC314F}" type="parTrans" cxnId="{9AB022F5-B023-4EC0-B0B4-31C3309DB5B5}">
      <dgm:prSet/>
      <dgm:spPr/>
      <dgm:t>
        <a:bodyPr/>
        <a:lstStyle/>
        <a:p>
          <a:endParaRPr lang="fr-FR"/>
        </a:p>
      </dgm:t>
    </dgm:pt>
    <dgm:pt modelId="{7E513961-5E31-44B1-8D13-BB6A42E9004D}" type="sibTrans" cxnId="{9AB022F5-B023-4EC0-B0B4-31C3309DB5B5}">
      <dgm:prSet/>
      <dgm:spPr/>
      <dgm:t>
        <a:bodyPr/>
        <a:lstStyle/>
        <a:p>
          <a:endParaRPr lang="fr-FR"/>
        </a:p>
      </dgm:t>
    </dgm:pt>
    <dgm:pt modelId="{9C920798-D005-4799-AC06-116BB787E4AE}">
      <dgm:prSet phldrT="[Texte]"/>
      <dgm:spPr/>
      <dgm:t>
        <a:bodyPr/>
        <a:lstStyle/>
        <a:p>
          <a:r>
            <a:rPr lang="en-US"/>
            <a:t>David </a:t>
          </a:r>
          <a:r>
            <a:rPr lang="en-US" err="1"/>
            <a:t>Warde</a:t>
          </a:r>
          <a:r>
            <a:rPr lang="en-US"/>
            <a:t>-Farley</a:t>
          </a:r>
          <a:endParaRPr lang="fr-FR"/>
        </a:p>
      </dgm:t>
    </dgm:pt>
    <dgm:pt modelId="{82BFA996-A07C-43AF-A6ED-423E44DAA2F8}" type="parTrans" cxnId="{86232767-26DD-46AD-88DC-311D7CB6B7A9}">
      <dgm:prSet/>
      <dgm:spPr/>
      <dgm:t>
        <a:bodyPr/>
        <a:lstStyle/>
        <a:p>
          <a:endParaRPr lang="fr-FR"/>
        </a:p>
      </dgm:t>
    </dgm:pt>
    <dgm:pt modelId="{79704CDF-D7F0-49C9-A7EC-F48EAEDC5D8D}" type="sibTrans" cxnId="{86232767-26DD-46AD-88DC-311D7CB6B7A9}">
      <dgm:prSet/>
      <dgm:spPr/>
      <dgm:t>
        <a:bodyPr/>
        <a:lstStyle/>
        <a:p>
          <a:endParaRPr lang="fr-FR"/>
        </a:p>
      </dgm:t>
    </dgm:pt>
    <dgm:pt modelId="{79A49505-1583-48FE-A2FD-3B4E91688016}">
      <dgm:prSet phldrT="[Texte]"/>
      <dgm:spPr/>
      <dgm:t>
        <a:bodyPr/>
        <a:lstStyle/>
        <a:p>
          <a:r>
            <a:rPr lang="fr-FR"/>
            <a:t>Aaron Courville</a:t>
          </a:r>
        </a:p>
      </dgm:t>
    </dgm:pt>
    <dgm:pt modelId="{DCA04DF5-E2B7-4912-B217-1E5D6ED3CB27}" type="parTrans" cxnId="{CD217479-2AED-4141-B949-D89A7CC2DEED}">
      <dgm:prSet/>
      <dgm:spPr/>
      <dgm:t>
        <a:bodyPr/>
        <a:lstStyle/>
        <a:p>
          <a:endParaRPr lang="fr-FR"/>
        </a:p>
      </dgm:t>
    </dgm:pt>
    <dgm:pt modelId="{769EFDF0-701A-40E6-9AF7-075D216109CF}" type="sibTrans" cxnId="{CD217479-2AED-4141-B949-D89A7CC2DEED}">
      <dgm:prSet/>
      <dgm:spPr/>
      <dgm:t>
        <a:bodyPr/>
        <a:lstStyle/>
        <a:p>
          <a:endParaRPr lang="fr-FR"/>
        </a:p>
      </dgm:t>
    </dgm:pt>
    <dgm:pt modelId="{8BB34478-1229-4036-9A93-2383DA6F9B90}">
      <dgm:prSet phldrT="[Texte]"/>
      <dgm:spPr/>
      <dgm:t>
        <a:bodyPr/>
        <a:lstStyle/>
        <a:p>
          <a:r>
            <a:rPr lang="fr-FR"/>
            <a:t>Fonction: /</a:t>
          </a:r>
        </a:p>
      </dgm:t>
    </dgm:pt>
    <dgm:pt modelId="{4C7470E3-E8B6-43B3-A67F-EB655BF1DD9B}" type="parTrans" cxnId="{53C6870D-ECD9-4F2D-A617-8EAF8925C65F}">
      <dgm:prSet/>
      <dgm:spPr/>
      <dgm:t>
        <a:bodyPr/>
        <a:lstStyle/>
        <a:p>
          <a:endParaRPr lang="fr-FR"/>
        </a:p>
      </dgm:t>
    </dgm:pt>
    <dgm:pt modelId="{2F08EB20-D010-4010-8B66-9AD8B0A1B25D}" type="sibTrans" cxnId="{53C6870D-ECD9-4F2D-A617-8EAF8925C65F}">
      <dgm:prSet/>
      <dgm:spPr/>
      <dgm:t>
        <a:bodyPr/>
        <a:lstStyle/>
        <a:p>
          <a:endParaRPr lang="fr-FR"/>
        </a:p>
      </dgm:t>
    </dgm:pt>
    <dgm:pt modelId="{54F9A806-CC54-4A38-B7FF-70C4FDA29C52}">
      <dgm:prSet phldrT="[Texte]"/>
      <dgm:spPr/>
      <dgm:t>
        <a:bodyPr/>
        <a:lstStyle/>
        <a:p>
          <a:r>
            <a:rPr lang="fr-FR"/>
            <a:t>Fonction: Associate Professor, DIRO, </a:t>
          </a:r>
          <a:r>
            <a:rPr lang="fr-FR">
              <a:hlinkClick xmlns:r="http://schemas.openxmlformats.org/officeDocument/2006/relationships" r:id="rId1"/>
            </a:rPr>
            <a:t>Université de Montréal</a:t>
          </a:r>
          <a:r>
            <a:rPr lang="fr-FR"/>
            <a:t>, Mila, </a:t>
          </a:r>
          <a:r>
            <a:rPr lang="fr-FR" err="1"/>
            <a:t>Cifar</a:t>
          </a:r>
          <a:r>
            <a:rPr lang="fr-FR"/>
            <a:t> CAI chair</a:t>
          </a:r>
        </a:p>
      </dgm:t>
    </dgm:pt>
    <dgm:pt modelId="{CD0E9A07-A160-4559-8580-930453EC735B}" type="parTrans" cxnId="{765482C5-9D33-4273-824A-8A7B26C0CED6}">
      <dgm:prSet/>
      <dgm:spPr/>
      <dgm:t>
        <a:bodyPr/>
        <a:lstStyle/>
        <a:p>
          <a:endParaRPr lang="fr-FR"/>
        </a:p>
      </dgm:t>
    </dgm:pt>
    <dgm:pt modelId="{2E6BC022-1C3C-4918-BC5E-DB3B5DADBEE1}" type="sibTrans" cxnId="{765482C5-9D33-4273-824A-8A7B26C0CED6}">
      <dgm:prSet/>
      <dgm:spPr/>
      <dgm:t>
        <a:bodyPr/>
        <a:lstStyle/>
        <a:p>
          <a:endParaRPr lang="fr-FR"/>
        </a:p>
      </dgm:t>
    </dgm:pt>
    <dgm:pt modelId="{4F0CD966-E014-47BF-9500-4CF7E460731F}">
      <dgm:prSet phldrT="[Texte]"/>
      <dgm:spPr/>
      <dgm:t>
        <a:bodyPr/>
        <a:lstStyle/>
        <a:p>
          <a:r>
            <a:rPr lang="fr-FR"/>
            <a:t>Fonction: /</a:t>
          </a:r>
        </a:p>
      </dgm:t>
    </dgm:pt>
    <dgm:pt modelId="{E822B775-9B77-4FA8-9382-D733D0AD4C29}" type="parTrans" cxnId="{C560A4F5-162F-4539-AE3C-BCC0BF24CC76}">
      <dgm:prSet/>
      <dgm:spPr/>
      <dgm:t>
        <a:bodyPr/>
        <a:lstStyle/>
        <a:p>
          <a:endParaRPr lang="fr-FR"/>
        </a:p>
      </dgm:t>
    </dgm:pt>
    <dgm:pt modelId="{B5E9B6FE-9080-4FEF-AFCA-BFC74CDAFAB7}" type="sibTrans" cxnId="{C560A4F5-162F-4539-AE3C-BCC0BF24CC76}">
      <dgm:prSet/>
      <dgm:spPr/>
      <dgm:t>
        <a:bodyPr/>
        <a:lstStyle/>
        <a:p>
          <a:endParaRPr lang="fr-FR"/>
        </a:p>
      </dgm:t>
    </dgm:pt>
    <dgm:pt modelId="{5BDF2928-4AF5-41B6-AB35-BE3EC4FF9A29}">
      <dgm:prSet phldrT="[Texte]"/>
      <dgm:spPr/>
      <dgm:t>
        <a:bodyPr/>
        <a:lstStyle/>
        <a:p>
          <a:r>
            <a:rPr lang="fr-FR"/>
            <a:t>Notoriété: h-index = 50, nb citation par document = 50 936</a:t>
          </a:r>
        </a:p>
      </dgm:t>
    </dgm:pt>
    <dgm:pt modelId="{9B8ED825-5067-4098-8C7C-0B82D37CCC50}" type="parTrans" cxnId="{2609D488-A0A4-492D-94E4-C30DC8DD51CF}">
      <dgm:prSet/>
      <dgm:spPr/>
      <dgm:t>
        <a:bodyPr/>
        <a:lstStyle/>
        <a:p>
          <a:endParaRPr lang="fr-FR"/>
        </a:p>
      </dgm:t>
    </dgm:pt>
    <dgm:pt modelId="{681F079C-0EE1-424A-9677-1A8DADC8CAC8}" type="sibTrans" cxnId="{2609D488-A0A4-492D-94E4-C30DC8DD51CF}">
      <dgm:prSet/>
      <dgm:spPr/>
      <dgm:t>
        <a:bodyPr/>
        <a:lstStyle/>
        <a:p>
          <a:endParaRPr lang="fr-FR"/>
        </a:p>
      </dgm:t>
    </dgm:pt>
    <dgm:pt modelId="{DDC11950-8959-4C42-AB8B-53F2FE5E6BE9}">
      <dgm:prSet phldrT="[Texte]"/>
      <dgm:spPr/>
      <dgm:t>
        <a:bodyPr/>
        <a:lstStyle/>
        <a:p>
          <a:r>
            <a:rPr lang="fr-FR"/>
            <a:t>Notoriété: : h-index = 11, nb citation par document = 34 500</a:t>
          </a:r>
        </a:p>
      </dgm:t>
    </dgm:pt>
    <dgm:pt modelId="{7F463425-D53C-49F5-9586-86F60761629A}" type="parTrans" cxnId="{65CC295C-603C-470F-A692-99B7B7286EB3}">
      <dgm:prSet/>
      <dgm:spPr/>
      <dgm:t>
        <a:bodyPr/>
        <a:lstStyle/>
        <a:p>
          <a:endParaRPr lang="fr-FR"/>
        </a:p>
      </dgm:t>
    </dgm:pt>
    <dgm:pt modelId="{6680F008-5C99-4BB2-B02C-E1D3ED40C03D}" type="sibTrans" cxnId="{65CC295C-603C-470F-A692-99B7B7286EB3}">
      <dgm:prSet/>
      <dgm:spPr/>
      <dgm:t>
        <a:bodyPr/>
        <a:lstStyle/>
        <a:p>
          <a:endParaRPr lang="fr-FR"/>
        </a:p>
      </dgm:t>
    </dgm:pt>
    <dgm:pt modelId="{B4A032A7-A6D9-4C87-B953-6C46A814E894}">
      <dgm:prSet phldrT="[Texte]"/>
      <dgm:spPr/>
      <dgm:t>
        <a:bodyPr/>
        <a:lstStyle/>
        <a:p>
          <a:r>
            <a:rPr lang="fr-FR"/>
            <a:t>Notoriété: h-index = 37, nb citation par document = 38 840</a:t>
          </a:r>
        </a:p>
      </dgm:t>
    </dgm:pt>
    <dgm:pt modelId="{A3AEB2B7-806E-4C7B-918C-1083FB816D71}" type="sibTrans" cxnId="{A3D8A2CC-9D74-4CE5-BFEB-39F49384E09E}">
      <dgm:prSet/>
      <dgm:spPr/>
      <dgm:t>
        <a:bodyPr/>
        <a:lstStyle/>
        <a:p>
          <a:endParaRPr lang="fr-FR"/>
        </a:p>
      </dgm:t>
    </dgm:pt>
    <dgm:pt modelId="{3A13571E-3DD9-4712-9F6A-43B700A68404}" type="parTrans" cxnId="{A3D8A2CC-9D74-4CE5-BFEB-39F49384E09E}">
      <dgm:prSet/>
      <dgm:spPr/>
      <dgm:t>
        <a:bodyPr/>
        <a:lstStyle/>
        <a:p>
          <a:endParaRPr lang="fr-FR"/>
        </a:p>
      </dgm:t>
    </dgm:pt>
    <dgm:pt modelId="{3733087F-F8E4-4BE4-A8F0-C9CC8983AE62}">
      <dgm:prSet phldrT="[Texte]"/>
      <dgm:spPr/>
      <dgm:t>
        <a:bodyPr/>
        <a:lstStyle/>
        <a:p>
          <a:r>
            <a:rPr lang="en-US" err="1"/>
            <a:t>Yoshua</a:t>
          </a:r>
          <a:r>
            <a:rPr lang="en-US"/>
            <a:t> </a:t>
          </a:r>
          <a:r>
            <a:rPr lang="en-US" err="1"/>
            <a:t>Bengio</a:t>
          </a:r>
          <a:endParaRPr lang="fr-FR"/>
        </a:p>
      </dgm:t>
    </dgm:pt>
    <dgm:pt modelId="{D370B901-77DD-401F-AB6C-3B67C6F84EC8}" type="parTrans" cxnId="{A44C4159-903E-4615-9F1F-B8C61EECD7EB}">
      <dgm:prSet/>
      <dgm:spPr/>
      <dgm:t>
        <a:bodyPr/>
        <a:lstStyle/>
        <a:p>
          <a:endParaRPr lang="fr-FR"/>
        </a:p>
      </dgm:t>
    </dgm:pt>
    <dgm:pt modelId="{490CCB8C-68FD-4074-9948-B99C8892BD6B}" type="sibTrans" cxnId="{A44C4159-903E-4615-9F1F-B8C61EECD7EB}">
      <dgm:prSet/>
      <dgm:spPr/>
      <dgm:t>
        <a:bodyPr/>
        <a:lstStyle/>
        <a:p>
          <a:endParaRPr lang="fr-FR"/>
        </a:p>
      </dgm:t>
    </dgm:pt>
    <dgm:pt modelId="{E9C0ECD6-7BCB-47FB-B6F9-5E32E33DA2AF}">
      <dgm:prSet phldrT="[Texte]"/>
      <dgm:spPr/>
      <dgm:t>
        <a:bodyPr/>
        <a:lstStyle/>
        <a:p>
          <a:pPr algn="just"/>
          <a:r>
            <a:rPr lang="fr-FR"/>
            <a:t>Fonction: Professeur d'informatique, Université de Montréal, Mila, IVADO, CIFAR</a:t>
          </a:r>
        </a:p>
        <a:p>
          <a:pPr algn="just"/>
          <a:r>
            <a:rPr lang="fr-FR"/>
            <a:t>Notoriété: h-index = 125, nb citation par document = 169 432</a:t>
          </a:r>
        </a:p>
      </dgm:t>
    </dgm:pt>
    <dgm:pt modelId="{69CC315D-85CE-4429-B7C5-E058C4F7308B}" type="parTrans" cxnId="{EED9CEF0-4E2D-413B-AD40-7E42CC27C1E0}">
      <dgm:prSet/>
      <dgm:spPr/>
      <dgm:t>
        <a:bodyPr/>
        <a:lstStyle/>
        <a:p>
          <a:endParaRPr lang="fr-FR"/>
        </a:p>
      </dgm:t>
    </dgm:pt>
    <dgm:pt modelId="{94FE8CD1-B60F-4543-9F30-78E74EC835CE}" type="sibTrans" cxnId="{EED9CEF0-4E2D-413B-AD40-7E42CC27C1E0}">
      <dgm:prSet/>
      <dgm:spPr/>
      <dgm:t>
        <a:bodyPr/>
        <a:lstStyle/>
        <a:p>
          <a:endParaRPr lang="fr-FR"/>
        </a:p>
      </dgm:t>
    </dgm:pt>
    <dgm:pt modelId="{B2BD6592-335F-4E82-85F7-26AD14A0C0AB}" type="pres">
      <dgm:prSet presAssocID="{2B5F3126-4C3E-435C-8E26-F8EF29222F9A}" presName="Name0" presStyleCnt="0">
        <dgm:presLayoutVars>
          <dgm:dir/>
        </dgm:presLayoutVars>
      </dgm:prSet>
      <dgm:spPr/>
    </dgm:pt>
    <dgm:pt modelId="{E3E525D5-BBC8-4A3B-8403-4580078EC6BD}" type="pres">
      <dgm:prSet presAssocID="{D7CB06BC-8225-4C08-8B0E-663BE962F587}" presName="composite" presStyleCnt="0"/>
      <dgm:spPr/>
    </dgm:pt>
    <dgm:pt modelId="{37C23C21-ADFA-40E7-8759-4F5DEB70AD21}" type="pres">
      <dgm:prSet presAssocID="{D7CB06BC-8225-4C08-8B0E-663BE962F587}" presName="Accent" presStyleLbl="alignAcc1" presStyleIdx="0" presStyleCnt="4"/>
      <dgm:spPr/>
    </dgm:pt>
    <dgm:pt modelId="{C8A44D6C-F741-4DCC-9748-34EAA2ACAF1C}" type="pres">
      <dgm:prSet presAssocID="{D7CB06BC-8225-4C08-8B0E-663BE962F587}" presName="Image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FEECEDE8-FF22-49FC-BC9A-6E8032ABDEE0}" type="pres">
      <dgm:prSet presAssocID="{D7CB06BC-8225-4C08-8B0E-663BE962F587}" presName="Child" presStyleLbl="revTx" presStyleIdx="0" presStyleCnt="4">
        <dgm:presLayoutVars>
          <dgm:bulletEnabled val="1"/>
        </dgm:presLayoutVars>
      </dgm:prSet>
      <dgm:spPr/>
    </dgm:pt>
    <dgm:pt modelId="{5C9FE766-3911-42E2-89FF-77682C300D6C}" type="pres">
      <dgm:prSet presAssocID="{D7CB06BC-8225-4C08-8B0E-663BE962F587}" presName="Parent" presStyleLbl="alignNode1" presStyleIdx="0" presStyleCnt="4">
        <dgm:presLayoutVars>
          <dgm:bulletEnabled val="1"/>
        </dgm:presLayoutVars>
      </dgm:prSet>
      <dgm:spPr/>
    </dgm:pt>
    <dgm:pt modelId="{03A9CB39-3891-4687-AC6F-087A12500C7F}" type="pres">
      <dgm:prSet presAssocID="{7E513961-5E31-44B1-8D13-BB6A42E9004D}" presName="sibTrans" presStyleCnt="0"/>
      <dgm:spPr/>
    </dgm:pt>
    <dgm:pt modelId="{D624E4B1-1E13-4704-B79E-0C3B1DEAC61E}" type="pres">
      <dgm:prSet presAssocID="{79A49505-1583-48FE-A2FD-3B4E91688016}" presName="composite" presStyleCnt="0"/>
      <dgm:spPr/>
    </dgm:pt>
    <dgm:pt modelId="{EAC166D0-8610-48CE-A5EA-FC33D81738CE}" type="pres">
      <dgm:prSet presAssocID="{79A49505-1583-48FE-A2FD-3B4E91688016}" presName="Accent" presStyleLbl="alignAcc1" presStyleIdx="1" presStyleCnt="4"/>
      <dgm:spPr/>
    </dgm:pt>
    <dgm:pt modelId="{FB98CFC4-0A15-4380-9A09-D17ACC847003}" type="pres">
      <dgm:prSet presAssocID="{79A49505-1583-48FE-A2FD-3B4E91688016}" presName="Image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BADB91F4-BA83-4A9A-A1D4-407221BAF7AD}" type="pres">
      <dgm:prSet presAssocID="{79A49505-1583-48FE-A2FD-3B4E91688016}" presName="Child" presStyleLbl="revTx" presStyleIdx="1" presStyleCnt="4">
        <dgm:presLayoutVars>
          <dgm:bulletEnabled val="1"/>
        </dgm:presLayoutVars>
      </dgm:prSet>
      <dgm:spPr/>
    </dgm:pt>
    <dgm:pt modelId="{71330503-41C7-44B8-A86A-905451F56119}" type="pres">
      <dgm:prSet presAssocID="{79A49505-1583-48FE-A2FD-3B4E91688016}" presName="Parent" presStyleLbl="alignNode1" presStyleIdx="1" presStyleCnt="4">
        <dgm:presLayoutVars>
          <dgm:bulletEnabled val="1"/>
        </dgm:presLayoutVars>
      </dgm:prSet>
      <dgm:spPr/>
    </dgm:pt>
    <dgm:pt modelId="{7F344D90-EA52-483D-B60A-DBE8C004AE91}" type="pres">
      <dgm:prSet presAssocID="{769EFDF0-701A-40E6-9AF7-075D216109CF}" presName="sibTrans" presStyleCnt="0"/>
      <dgm:spPr/>
    </dgm:pt>
    <dgm:pt modelId="{26E1EDD0-1B4C-4DC1-B27E-D1826EEE9915}" type="pres">
      <dgm:prSet presAssocID="{9C920798-D005-4799-AC06-116BB787E4AE}" presName="composite" presStyleCnt="0"/>
      <dgm:spPr/>
    </dgm:pt>
    <dgm:pt modelId="{6793F5DE-C285-42FB-97B4-2C8ADC34198A}" type="pres">
      <dgm:prSet presAssocID="{9C920798-D005-4799-AC06-116BB787E4AE}" presName="Accent" presStyleLbl="alignAcc1" presStyleIdx="2" presStyleCnt="4"/>
      <dgm:spPr/>
    </dgm:pt>
    <dgm:pt modelId="{91099F6A-B554-4AD7-B2FF-94C944C8BF79}" type="pres">
      <dgm:prSet presAssocID="{9C920798-D005-4799-AC06-116BB787E4AE}" presName="Image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4EB57C55-6618-4314-8558-3C0B05C02C84}" type="pres">
      <dgm:prSet presAssocID="{9C920798-D005-4799-AC06-116BB787E4AE}" presName="Child" presStyleLbl="revTx" presStyleIdx="2" presStyleCnt="4">
        <dgm:presLayoutVars>
          <dgm:bulletEnabled val="1"/>
        </dgm:presLayoutVars>
      </dgm:prSet>
      <dgm:spPr/>
    </dgm:pt>
    <dgm:pt modelId="{4FA152A8-4B29-4506-BDFC-18DA1B52F954}" type="pres">
      <dgm:prSet presAssocID="{9C920798-D005-4799-AC06-116BB787E4AE}" presName="Parent" presStyleLbl="alignNode1" presStyleIdx="2" presStyleCnt="4">
        <dgm:presLayoutVars>
          <dgm:bulletEnabled val="1"/>
        </dgm:presLayoutVars>
      </dgm:prSet>
      <dgm:spPr/>
    </dgm:pt>
    <dgm:pt modelId="{B7A7B0A1-1A48-4CCD-86A6-98141A688752}" type="pres">
      <dgm:prSet presAssocID="{79704CDF-D7F0-49C9-A7EC-F48EAEDC5D8D}" presName="sibTrans" presStyleCnt="0"/>
      <dgm:spPr/>
    </dgm:pt>
    <dgm:pt modelId="{9877AFBE-8DDD-4465-8DB4-D46A2C7FF00D}" type="pres">
      <dgm:prSet presAssocID="{3733087F-F8E4-4BE4-A8F0-C9CC8983AE62}" presName="composite" presStyleCnt="0"/>
      <dgm:spPr/>
    </dgm:pt>
    <dgm:pt modelId="{B7015F51-BAD7-4682-BA9D-B8889AFDB2B6}" type="pres">
      <dgm:prSet presAssocID="{3733087F-F8E4-4BE4-A8F0-C9CC8983AE62}" presName="Accent" presStyleLbl="alignAcc1" presStyleIdx="3" presStyleCnt="4"/>
      <dgm:spPr/>
    </dgm:pt>
    <dgm:pt modelId="{BE91C230-31E8-4AE1-9564-C76AA7141623}" type="pres">
      <dgm:prSet presAssocID="{3733087F-F8E4-4BE4-A8F0-C9CC8983AE62}" presName="Image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8762D42B-58A5-48ED-8744-5DCFC84CEECD}" type="pres">
      <dgm:prSet presAssocID="{3733087F-F8E4-4BE4-A8F0-C9CC8983AE62}" presName="Child" presStyleLbl="revTx" presStyleIdx="3" presStyleCnt="4">
        <dgm:presLayoutVars>
          <dgm:bulletEnabled val="1"/>
        </dgm:presLayoutVars>
      </dgm:prSet>
      <dgm:spPr/>
    </dgm:pt>
    <dgm:pt modelId="{DB2D488F-E101-4F0C-926C-ACAF552D6EBC}" type="pres">
      <dgm:prSet presAssocID="{3733087F-F8E4-4BE4-A8F0-C9CC8983AE62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53C6870D-ECD9-4F2D-A617-8EAF8925C65F}" srcId="{D7CB06BC-8225-4C08-8B0E-663BE962F587}" destId="{8BB34478-1229-4036-9A93-2383DA6F9B90}" srcOrd="0" destOrd="0" parTransId="{4C7470E3-E8B6-43B3-A67F-EB655BF1DD9B}" sibTransId="{2F08EB20-D010-4010-8B66-9AD8B0A1B25D}"/>
    <dgm:cxn modelId="{652BC040-5D70-4928-9594-C5F8B58707CB}" type="presOf" srcId="{D7CB06BC-8225-4C08-8B0E-663BE962F587}" destId="{5C9FE766-3911-42E2-89FF-77682C300D6C}" srcOrd="0" destOrd="0" presId="urn:microsoft.com/office/officeart/2008/layout/TitlePictureLineup"/>
    <dgm:cxn modelId="{65CC295C-603C-470F-A692-99B7B7286EB3}" srcId="{9C920798-D005-4799-AC06-116BB787E4AE}" destId="{DDC11950-8959-4C42-AB8B-53F2FE5E6BE9}" srcOrd="1" destOrd="0" parTransId="{7F463425-D53C-49F5-9586-86F60761629A}" sibTransId="{6680F008-5C99-4BB2-B02C-E1D3ED40C03D}"/>
    <dgm:cxn modelId="{AD428063-61C7-4028-8066-8FAF6918EECE}" type="presOf" srcId="{B4A032A7-A6D9-4C87-B953-6C46A814E894}" destId="{FEECEDE8-FF22-49FC-BC9A-6E8032ABDEE0}" srcOrd="0" destOrd="1" presId="urn:microsoft.com/office/officeart/2008/layout/TitlePictureLineup"/>
    <dgm:cxn modelId="{86232767-26DD-46AD-88DC-311D7CB6B7A9}" srcId="{2B5F3126-4C3E-435C-8E26-F8EF29222F9A}" destId="{9C920798-D005-4799-AC06-116BB787E4AE}" srcOrd="2" destOrd="0" parTransId="{82BFA996-A07C-43AF-A6ED-423E44DAA2F8}" sibTransId="{79704CDF-D7F0-49C9-A7EC-F48EAEDC5D8D}"/>
    <dgm:cxn modelId="{8A0FE847-6962-4886-877D-60B32AA07DEB}" type="presOf" srcId="{79A49505-1583-48FE-A2FD-3B4E91688016}" destId="{71330503-41C7-44B8-A86A-905451F56119}" srcOrd="0" destOrd="0" presId="urn:microsoft.com/office/officeart/2008/layout/TitlePictureLineup"/>
    <dgm:cxn modelId="{9238B978-DAFD-405D-967E-F4A2F4C47005}" type="presOf" srcId="{8BB34478-1229-4036-9A93-2383DA6F9B90}" destId="{FEECEDE8-FF22-49FC-BC9A-6E8032ABDEE0}" srcOrd="0" destOrd="0" presId="urn:microsoft.com/office/officeart/2008/layout/TitlePictureLineup"/>
    <dgm:cxn modelId="{A44C4159-903E-4615-9F1F-B8C61EECD7EB}" srcId="{2B5F3126-4C3E-435C-8E26-F8EF29222F9A}" destId="{3733087F-F8E4-4BE4-A8F0-C9CC8983AE62}" srcOrd="3" destOrd="0" parTransId="{D370B901-77DD-401F-AB6C-3B67C6F84EC8}" sibTransId="{490CCB8C-68FD-4074-9948-B99C8892BD6B}"/>
    <dgm:cxn modelId="{CD217479-2AED-4141-B949-D89A7CC2DEED}" srcId="{2B5F3126-4C3E-435C-8E26-F8EF29222F9A}" destId="{79A49505-1583-48FE-A2FD-3B4E91688016}" srcOrd="1" destOrd="0" parTransId="{DCA04DF5-E2B7-4912-B217-1E5D6ED3CB27}" sibTransId="{769EFDF0-701A-40E6-9AF7-075D216109CF}"/>
    <dgm:cxn modelId="{70011285-F6B8-418D-A5B5-82008CAFB966}" type="presOf" srcId="{9C920798-D005-4799-AC06-116BB787E4AE}" destId="{4FA152A8-4B29-4506-BDFC-18DA1B52F954}" srcOrd="0" destOrd="0" presId="urn:microsoft.com/office/officeart/2008/layout/TitlePictureLineup"/>
    <dgm:cxn modelId="{2609D488-A0A4-492D-94E4-C30DC8DD51CF}" srcId="{79A49505-1583-48FE-A2FD-3B4E91688016}" destId="{5BDF2928-4AF5-41B6-AB35-BE3EC4FF9A29}" srcOrd="1" destOrd="0" parTransId="{9B8ED825-5067-4098-8C7C-0B82D37CCC50}" sibTransId="{681F079C-0EE1-424A-9677-1A8DADC8CAC8}"/>
    <dgm:cxn modelId="{CAE7C48B-2D54-4A58-B7DF-B07CD6E22A37}" type="presOf" srcId="{54F9A806-CC54-4A38-B7FF-70C4FDA29C52}" destId="{BADB91F4-BA83-4A9A-A1D4-407221BAF7AD}" srcOrd="0" destOrd="0" presId="urn:microsoft.com/office/officeart/2008/layout/TitlePictureLineup"/>
    <dgm:cxn modelId="{3B7EFC8C-2B4C-4ED8-B024-FFEC3C4B4686}" type="presOf" srcId="{5BDF2928-4AF5-41B6-AB35-BE3EC4FF9A29}" destId="{BADB91F4-BA83-4A9A-A1D4-407221BAF7AD}" srcOrd="0" destOrd="1" presId="urn:microsoft.com/office/officeart/2008/layout/TitlePictureLineup"/>
    <dgm:cxn modelId="{F00C5494-F3CD-477B-AA71-F6E41578D905}" type="presOf" srcId="{DDC11950-8959-4C42-AB8B-53F2FE5E6BE9}" destId="{4EB57C55-6618-4314-8558-3C0B05C02C84}" srcOrd="0" destOrd="1" presId="urn:microsoft.com/office/officeart/2008/layout/TitlePictureLineup"/>
    <dgm:cxn modelId="{A4BB0FB5-7225-4801-A9D5-19B0BD3331FE}" type="presOf" srcId="{2B5F3126-4C3E-435C-8E26-F8EF29222F9A}" destId="{B2BD6592-335F-4E82-85F7-26AD14A0C0AB}" srcOrd="0" destOrd="0" presId="urn:microsoft.com/office/officeart/2008/layout/TitlePictureLineup"/>
    <dgm:cxn modelId="{765482C5-9D33-4273-824A-8A7B26C0CED6}" srcId="{79A49505-1583-48FE-A2FD-3B4E91688016}" destId="{54F9A806-CC54-4A38-B7FF-70C4FDA29C52}" srcOrd="0" destOrd="0" parTransId="{CD0E9A07-A160-4559-8580-930453EC735B}" sibTransId="{2E6BC022-1C3C-4918-BC5E-DB3B5DADBEE1}"/>
    <dgm:cxn modelId="{A3D8A2CC-9D74-4CE5-BFEB-39F49384E09E}" srcId="{D7CB06BC-8225-4C08-8B0E-663BE962F587}" destId="{B4A032A7-A6D9-4C87-B953-6C46A814E894}" srcOrd="1" destOrd="0" parTransId="{3A13571E-3DD9-4712-9F6A-43B700A68404}" sibTransId="{A3AEB2B7-806E-4C7B-918C-1083FB816D71}"/>
    <dgm:cxn modelId="{EED9CEF0-4E2D-413B-AD40-7E42CC27C1E0}" srcId="{3733087F-F8E4-4BE4-A8F0-C9CC8983AE62}" destId="{E9C0ECD6-7BCB-47FB-B6F9-5E32E33DA2AF}" srcOrd="0" destOrd="0" parTransId="{69CC315D-85CE-4429-B7C5-E058C4F7308B}" sibTransId="{94FE8CD1-B60F-4543-9F30-78E74EC835CE}"/>
    <dgm:cxn modelId="{CA41E8F0-1A0D-4537-85C5-89C2BB482779}" type="presOf" srcId="{E9C0ECD6-7BCB-47FB-B6F9-5E32E33DA2AF}" destId="{8762D42B-58A5-48ED-8744-5DCFC84CEECD}" srcOrd="0" destOrd="0" presId="urn:microsoft.com/office/officeart/2008/layout/TitlePictureLineup"/>
    <dgm:cxn modelId="{9AB022F5-B023-4EC0-B0B4-31C3309DB5B5}" srcId="{2B5F3126-4C3E-435C-8E26-F8EF29222F9A}" destId="{D7CB06BC-8225-4C08-8B0E-663BE962F587}" srcOrd="0" destOrd="0" parTransId="{425D890F-AABC-4C61-BFA6-98359FDC314F}" sibTransId="{7E513961-5E31-44B1-8D13-BB6A42E9004D}"/>
    <dgm:cxn modelId="{C560A4F5-162F-4539-AE3C-BCC0BF24CC76}" srcId="{9C920798-D005-4799-AC06-116BB787E4AE}" destId="{4F0CD966-E014-47BF-9500-4CF7E460731F}" srcOrd="0" destOrd="0" parTransId="{E822B775-9B77-4FA8-9382-D733D0AD4C29}" sibTransId="{B5E9B6FE-9080-4FEF-AFCA-BFC74CDAFAB7}"/>
    <dgm:cxn modelId="{F3980FF8-D9CA-4B9E-B285-9D4CDE8E08D2}" type="presOf" srcId="{3733087F-F8E4-4BE4-A8F0-C9CC8983AE62}" destId="{DB2D488F-E101-4F0C-926C-ACAF552D6EBC}" srcOrd="0" destOrd="0" presId="urn:microsoft.com/office/officeart/2008/layout/TitlePictureLineup"/>
    <dgm:cxn modelId="{B79A58FF-B849-4A9C-B4BA-8B955383DAC3}" type="presOf" srcId="{4F0CD966-E014-47BF-9500-4CF7E460731F}" destId="{4EB57C55-6618-4314-8558-3C0B05C02C84}" srcOrd="0" destOrd="0" presId="urn:microsoft.com/office/officeart/2008/layout/TitlePictureLineup"/>
    <dgm:cxn modelId="{8DD3582F-281A-4C44-B5A0-909A843FB191}" type="presParOf" srcId="{B2BD6592-335F-4E82-85F7-26AD14A0C0AB}" destId="{E3E525D5-BBC8-4A3B-8403-4580078EC6BD}" srcOrd="0" destOrd="0" presId="urn:microsoft.com/office/officeart/2008/layout/TitlePictureLineup"/>
    <dgm:cxn modelId="{9C08A0E5-72D2-48C0-A43C-0F461A7B18F1}" type="presParOf" srcId="{E3E525D5-BBC8-4A3B-8403-4580078EC6BD}" destId="{37C23C21-ADFA-40E7-8759-4F5DEB70AD21}" srcOrd="0" destOrd="0" presId="urn:microsoft.com/office/officeart/2008/layout/TitlePictureLineup"/>
    <dgm:cxn modelId="{91488C32-66E3-4C19-9CA7-FE3B12F61278}" type="presParOf" srcId="{E3E525D5-BBC8-4A3B-8403-4580078EC6BD}" destId="{C8A44D6C-F741-4DCC-9748-34EAA2ACAF1C}" srcOrd="1" destOrd="0" presId="urn:microsoft.com/office/officeart/2008/layout/TitlePictureLineup"/>
    <dgm:cxn modelId="{A8F5127C-7721-4D24-8A90-D83FE3A6E80B}" type="presParOf" srcId="{E3E525D5-BBC8-4A3B-8403-4580078EC6BD}" destId="{FEECEDE8-FF22-49FC-BC9A-6E8032ABDEE0}" srcOrd="2" destOrd="0" presId="urn:microsoft.com/office/officeart/2008/layout/TitlePictureLineup"/>
    <dgm:cxn modelId="{947D053C-636C-4A68-8DB9-5F34CB199F29}" type="presParOf" srcId="{E3E525D5-BBC8-4A3B-8403-4580078EC6BD}" destId="{5C9FE766-3911-42E2-89FF-77682C300D6C}" srcOrd="3" destOrd="0" presId="urn:microsoft.com/office/officeart/2008/layout/TitlePictureLineup"/>
    <dgm:cxn modelId="{A24EAD57-F29D-40CF-974C-0EC8E3635805}" type="presParOf" srcId="{B2BD6592-335F-4E82-85F7-26AD14A0C0AB}" destId="{03A9CB39-3891-4687-AC6F-087A12500C7F}" srcOrd="1" destOrd="0" presId="urn:microsoft.com/office/officeart/2008/layout/TitlePictureLineup"/>
    <dgm:cxn modelId="{411B608F-EFD1-415A-833A-82A20B4BD9DF}" type="presParOf" srcId="{B2BD6592-335F-4E82-85F7-26AD14A0C0AB}" destId="{D624E4B1-1E13-4704-B79E-0C3B1DEAC61E}" srcOrd="2" destOrd="0" presId="urn:microsoft.com/office/officeart/2008/layout/TitlePictureLineup"/>
    <dgm:cxn modelId="{14EA3062-1530-4249-A914-9CED89F9D12E}" type="presParOf" srcId="{D624E4B1-1E13-4704-B79E-0C3B1DEAC61E}" destId="{EAC166D0-8610-48CE-A5EA-FC33D81738CE}" srcOrd="0" destOrd="0" presId="urn:microsoft.com/office/officeart/2008/layout/TitlePictureLineup"/>
    <dgm:cxn modelId="{242EF48C-8BC0-40D8-B58A-A683686D9DA0}" type="presParOf" srcId="{D624E4B1-1E13-4704-B79E-0C3B1DEAC61E}" destId="{FB98CFC4-0A15-4380-9A09-D17ACC847003}" srcOrd="1" destOrd="0" presId="urn:microsoft.com/office/officeart/2008/layout/TitlePictureLineup"/>
    <dgm:cxn modelId="{4DAD2490-5B36-4A3F-AD93-AFB358FC797B}" type="presParOf" srcId="{D624E4B1-1E13-4704-B79E-0C3B1DEAC61E}" destId="{BADB91F4-BA83-4A9A-A1D4-407221BAF7AD}" srcOrd="2" destOrd="0" presId="urn:microsoft.com/office/officeart/2008/layout/TitlePictureLineup"/>
    <dgm:cxn modelId="{E2797401-A15F-4D8C-8EEA-40CC93B311EA}" type="presParOf" srcId="{D624E4B1-1E13-4704-B79E-0C3B1DEAC61E}" destId="{71330503-41C7-44B8-A86A-905451F56119}" srcOrd="3" destOrd="0" presId="urn:microsoft.com/office/officeart/2008/layout/TitlePictureLineup"/>
    <dgm:cxn modelId="{0E124925-E127-47A5-BC93-82A4F0E8055F}" type="presParOf" srcId="{B2BD6592-335F-4E82-85F7-26AD14A0C0AB}" destId="{7F344D90-EA52-483D-B60A-DBE8C004AE91}" srcOrd="3" destOrd="0" presId="urn:microsoft.com/office/officeart/2008/layout/TitlePictureLineup"/>
    <dgm:cxn modelId="{441EC913-FFA7-4485-A655-B0CCA82555EC}" type="presParOf" srcId="{B2BD6592-335F-4E82-85F7-26AD14A0C0AB}" destId="{26E1EDD0-1B4C-4DC1-B27E-D1826EEE9915}" srcOrd="4" destOrd="0" presId="urn:microsoft.com/office/officeart/2008/layout/TitlePictureLineup"/>
    <dgm:cxn modelId="{F7D56FFD-9992-421A-AD38-1C6973E9FEF9}" type="presParOf" srcId="{26E1EDD0-1B4C-4DC1-B27E-D1826EEE9915}" destId="{6793F5DE-C285-42FB-97B4-2C8ADC34198A}" srcOrd="0" destOrd="0" presId="urn:microsoft.com/office/officeart/2008/layout/TitlePictureLineup"/>
    <dgm:cxn modelId="{2F300BB2-408C-46B4-AA8E-4328C52277B1}" type="presParOf" srcId="{26E1EDD0-1B4C-4DC1-B27E-D1826EEE9915}" destId="{91099F6A-B554-4AD7-B2FF-94C944C8BF79}" srcOrd="1" destOrd="0" presId="urn:microsoft.com/office/officeart/2008/layout/TitlePictureLineup"/>
    <dgm:cxn modelId="{4EEE1472-7E6E-4792-BA05-CBAEC36A77B0}" type="presParOf" srcId="{26E1EDD0-1B4C-4DC1-B27E-D1826EEE9915}" destId="{4EB57C55-6618-4314-8558-3C0B05C02C84}" srcOrd="2" destOrd="0" presId="urn:microsoft.com/office/officeart/2008/layout/TitlePictureLineup"/>
    <dgm:cxn modelId="{4EE7A3DF-98B3-4B12-AE18-0A93C7FA28C4}" type="presParOf" srcId="{26E1EDD0-1B4C-4DC1-B27E-D1826EEE9915}" destId="{4FA152A8-4B29-4506-BDFC-18DA1B52F954}" srcOrd="3" destOrd="0" presId="urn:microsoft.com/office/officeart/2008/layout/TitlePictureLineup"/>
    <dgm:cxn modelId="{1BCFB128-C1BF-4E58-B7E1-C9EBFE361750}" type="presParOf" srcId="{B2BD6592-335F-4E82-85F7-26AD14A0C0AB}" destId="{B7A7B0A1-1A48-4CCD-86A6-98141A688752}" srcOrd="5" destOrd="0" presId="urn:microsoft.com/office/officeart/2008/layout/TitlePictureLineup"/>
    <dgm:cxn modelId="{47ED67C4-3165-45BA-977B-0F24869E00E2}" type="presParOf" srcId="{B2BD6592-335F-4E82-85F7-26AD14A0C0AB}" destId="{9877AFBE-8DDD-4465-8DB4-D46A2C7FF00D}" srcOrd="6" destOrd="0" presId="urn:microsoft.com/office/officeart/2008/layout/TitlePictureLineup"/>
    <dgm:cxn modelId="{F25EAEBD-A869-46BA-AF51-5069367D63C2}" type="presParOf" srcId="{9877AFBE-8DDD-4465-8DB4-D46A2C7FF00D}" destId="{B7015F51-BAD7-4682-BA9D-B8889AFDB2B6}" srcOrd="0" destOrd="0" presId="urn:microsoft.com/office/officeart/2008/layout/TitlePictureLineup"/>
    <dgm:cxn modelId="{A636428F-F86B-40DB-9882-1214937A3E75}" type="presParOf" srcId="{9877AFBE-8DDD-4465-8DB4-D46A2C7FF00D}" destId="{BE91C230-31E8-4AE1-9564-C76AA7141623}" srcOrd="1" destOrd="0" presId="urn:microsoft.com/office/officeart/2008/layout/TitlePictureLineup"/>
    <dgm:cxn modelId="{A6FEE3F9-729D-46F2-8B49-DC79D6E0DE2A}" type="presParOf" srcId="{9877AFBE-8DDD-4465-8DB4-D46A2C7FF00D}" destId="{8762D42B-58A5-48ED-8744-5DCFC84CEECD}" srcOrd="2" destOrd="0" presId="urn:microsoft.com/office/officeart/2008/layout/TitlePictureLineup"/>
    <dgm:cxn modelId="{AA67D7EA-2875-4FDA-97D9-FE3A102CFE3C}" type="presParOf" srcId="{9877AFBE-8DDD-4465-8DB4-D46A2C7FF00D}" destId="{DB2D488F-E101-4F0C-926C-ACAF552D6EBC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BE0E0C-8A8D-4E3C-889B-A628BBB54E1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2D92CCA-81F9-436A-A64D-133C1CD84028}">
      <dgm:prSet phldrT="[Texte]"/>
      <dgm:spPr/>
      <dgm:t>
        <a:bodyPr/>
        <a:lstStyle/>
        <a:p>
          <a:r>
            <a:rPr lang="fr-FR"/>
            <a:t>Abstract</a:t>
          </a:r>
        </a:p>
      </dgm:t>
    </dgm:pt>
    <dgm:pt modelId="{540B4587-5B4C-448D-A9CA-2CA2181D819E}" type="parTrans" cxnId="{73B68CC6-56D3-4B9B-92B9-B39806886E54}">
      <dgm:prSet/>
      <dgm:spPr/>
      <dgm:t>
        <a:bodyPr/>
        <a:lstStyle/>
        <a:p>
          <a:endParaRPr lang="fr-FR"/>
        </a:p>
      </dgm:t>
    </dgm:pt>
    <dgm:pt modelId="{9FF16466-BD01-4990-9607-7C56B2F134AC}" type="sibTrans" cxnId="{73B68CC6-56D3-4B9B-92B9-B39806886E54}">
      <dgm:prSet/>
      <dgm:spPr/>
      <dgm:t>
        <a:bodyPr/>
        <a:lstStyle/>
        <a:p>
          <a:endParaRPr lang="fr-FR"/>
        </a:p>
      </dgm:t>
    </dgm:pt>
    <dgm:pt modelId="{F93DD2A3-81A7-45C6-9C74-E6E8F070580A}">
      <dgm:prSet phldrT="[Texte]"/>
      <dgm:spPr/>
      <dgm:t>
        <a:bodyPr/>
        <a:lstStyle/>
        <a:p>
          <a:r>
            <a:rPr lang="fr-FR"/>
            <a:t>Introduction</a:t>
          </a:r>
        </a:p>
      </dgm:t>
    </dgm:pt>
    <dgm:pt modelId="{87DF700B-7B98-411F-A871-B742D7351C2B}" type="parTrans" cxnId="{3E20F242-4CDF-4685-88E7-655710A0EDAD}">
      <dgm:prSet/>
      <dgm:spPr/>
      <dgm:t>
        <a:bodyPr/>
        <a:lstStyle/>
        <a:p>
          <a:endParaRPr lang="fr-FR"/>
        </a:p>
      </dgm:t>
    </dgm:pt>
    <dgm:pt modelId="{E229CC2C-E63D-4BE3-9E44-768C4C28E410}" type="sibTrans" cxnId="{3E20F242-4CDF-4685-88E7-655710A0EDAD}">
      <dgm:prSet/>
      <dgm:spPr/>
      <dgm:t>
        <a:bodyPr/>
        <a:lstStyle/>
        <a:p>
          <a:endParaRPr lang="fr-FR"/>
        </a:p>
      </dgm:t>
    </dgm:pt>
    <dgm:pt modelId="{9AB775BA-C7CE-48B6-9283-8EBFDE6D0B0A}">
      <dgm:prSet phldrT="[Texte]"/>
      <dgm:spPr/>
      <dgm:t>
        <a:bodyPr/>
        <a:lstStyle/>
        <a:p>
          <a:r>
            <a:rPr lang="fr-FR"/>
            <a:t>Advantages &amp; disadvantages</a:t>
          </a:r>
        </a:p>
      </dgm:t>
    </dgm:pt>
    <dgm:pt modelId="{324565F7-96EE-4BDE-94C4-E8B52B40C171}" type="parTrans" cxnId="{FDAA44FD-B387-4297-A4CB-BA9BAF5DDF81}">
      <dgm:prSet/>
      <dgm:spPr/>
      <dgm:t>
        <a:bodyPr/>
        <a:lstStyle/>
        <a:p>
          <a:endParaRPr lang="fr-FR"/>
        </a:p>
      </dgm:t>
    </dgm:pt>
    <dgm:pt modelId="{D9CEA8DF-2E07-47E1-B863-63979BF4B1B2}" type="sibTrans" cxnId="{FDAA44FD-B387-4297-A4CB-BA9BAF5DDF81}">
      <dgm:prSet/>
      <dgm:spPr/>
      <dgm:t>
        <a:bodyPr/>
        <a:lstStyle/>
        <a:p>
          <a:endParaRPr lang="fr-FR"/>
        </a:p>
      </dgm:t>
    </dgm:pt>
    <dgm:pt modelId="{DC29EE71-520F-4716-8BE3-270BE54C0950}">
      <dgm:prSet phldrT="[Texte]"/>
      <dgm:spPr/>
      <dgm:t>
        <a:bodyPr/>
        <a:lstStyle/>
        <a:p>
          <a:r>
            <a:rPr lang="fr-FR"/>
            <a:t>Related work</a:t>
          </a:r>
        </a:p>
      </dgm:t>
    </dgm:pt>
    <dgm:pt modelId="{6F229AEC-4481-488D-BD2C-411F331D6C77}" type="parTrans" cxnId="{E07AB016-6087-4304-90B2-762CBAE5F3E9}">
      <dgm:prSet/>
      <dgm:spPr/>
      <dgm:t>
        <a:bodyPr/>
        <a:lstStyle/>
        <a:p>
          <a:endParaRPr lang="fr-FR"/>
        </a:p>
      </dgm:t>
    </dgm:pt>
    <dgm:pt modelId="{504906A4-DAF5-4CA3-B0E2-1484BA2D10BB}" type="sibTrans" cxnId="{E07AB016-6087-4304-90B2-762CBAE5F3E9}">
      <dgm:prSet/>
      <dgm:spPr/>
      <dgm:t>
        <a:bodyPr/>
        <a:lstStyle/>
        <a:p>
          <a:endParaRPr lang="fr-FR"/>
        </a:p>
      </dgm:t>
    </dgm:pt>
    <dgm:pt modelId="{E0C345A5-0AC2-4C94-9795-82D017EBE67F}">
      <dgm:prSet phldrT="[Texte]"/>
      <dgm:spPr/>
      <dgm:t>
        <a:bodyPr/>
        <a:lstStyle/>
        <a:p>
          <a:r>
            <a:rPr lang="fr-FR"/>
            <a:t>Adversarial networks</a:t>
          </a:r>
        </a:p>
      </dgm:t>
    </dgm:pt>
    <dgm:pt modelId="{AA7F8F07-EAE3-4E83-AAA3-1254AEC7790A}" type="parTrans" cxnId="{2303DCA3-83D8-4987-B108-C6A88B9A4F09}">
      <dgm:prSet/>
      <dgm:spPr/>
      <dgm:t>
        <a:bodyPr/>
        <a:lstStyle/>
        <a:p>
          <a:endParaRPr lang="fr-FR"/>
        </a:p>
      </dgm:t>
    </dgm:pt>
    <dgm:pt modelId="{9B5E61CC-CB01-4E02-8F4A-A9CFD56B2887}" type="sibTrans" cxnId="{2303DCA3-83D8-4987-B108-C6A88B9A4F09}">
      <dgm:prSet/>
      <dgm:spPr/>
      <dgm:t>
        <a:bodyPr/>
        <a:lstStyle/>
        <a:p>
          <a:endParaRPr lang="fr-FR"/>
        </a:p>
      </dgm:t>
    </dgm:pt>
    <dgm:pt modelId="{64C300D6-ABA4-43D1-98C2-41ABBDF86449}">
      <dgm:prSet phldrT="[Texte]"/>
      <dgm:spPr/>
      <dgm:t>
        <a:bodyPr/>
        <a:lstStyle/>
        <a:p>
          <a:r>
            <a:rPr lang="fr-FR"/>
            <a:t>Theorical results</a:t>
          </a:r>
        </a:p>
      </dgm:t>
    </dgm:pt>
    <dgm:pt modelId="{4EA23958-FD8C-45EE-8D5E-16A6D01E99D7}" type="parTrans" cxnId="{23897B4B-D6C0-492D-A9F5-109AA533301E}">
      <dgm:prSet/>
      <dgm:spPr/>
      <dgm:t>
        <a:bodyPr/>
        <a:lstStyle/>
        <a:p>
          <a:endParaRPr lang="fr-FR"/>
        </a:p>
      </dgm:t>
    </dgm:pt>
    <dgm:pt modelId="{D67330A5-B4EA-4443-9173-363B1EB65B77}" type="sibTrans" cxnId="{23897B4B-D6C0-492D-A9F5-109AA533301E}">
      <dgm:prSet/>
      <dgm:spPr/>
      <dgm:t>
        <a:bodyPr/>
        <a:lstStyle/>
        <a:p>
          <a:endParaRPr lang="fr-FR"/>
        </a:p>
      </dgm:t>
    </dgm:pt>
    <dgm:pt modelId="{8C2A0BEC-E878-48FA-8CFE-C15BFC37C93A}">
      <dgm:prSet phldrT="[Texte]"/>
      <dgm:spPr/>
      <dgm:t>
        <a:bodyPr/>
        <a:lstStyle/>
        <a:p>
          <a:r>
            <a:rPr lang="fr-FR"/>
            <a:t>Global optimality of Pg=Pdata</a:t>
          </a:r>
        </a:p>
      </dgm:t>
    </dgm:pt>
    <dgm:pt modelId="{6A5C883E-BC33-4930-A41C-68A26C01742C}" type="parTrans" cxnId="{6CD14758-8ECD-4421-8181-B1F701817B6E}">
      <dgm:prSet/>
      <dgm:spPr/>
      <dgm:t>
        <a:bodyPr/>
        <a:lstStyle/>
        <a:p>
          <a:endParaRPr lang="fr-FR"/>
        </a:p>
      </dgm:t>
    </dgm:pt>
    <dgm:pt modelId="{A98F8A5F-2E97-4DEA-8952-F48E3C2EA171}" type="sibTrans" cxnId="{6CD14758-8ECD-4421-8181-B1F701817B6E}">
      <dgm:prSet/>
      <dgm:spPr/>
      <dgm:t>
        <a:bodyPr/>
        <a:lstStyle/>
        <a:p>
          <a:endParaRPr lang="fr-FR"/>
        </a:p>
      </dgm:t>
    </dgm:pt>
    <dgm:pt modelId="{12576578-9AB8-488E-83DA-F610F2FBED2B}">
      <dgm:prSet phldrT="[Texte]"/>
      <dgm:spPr/>
      <dgm:t>
        <a:bodyPr/>
        <a:lstStyle/>
        <a:p>
          <a:r>
            <a:rPr lang="fr-FR"/>
            <a:t>Convergence og Algo 1</a:t>
          </a:r>
        </a:p>
      </dgm:t>
    </dgm:pt>
    <dgm:pt modelId="{709FF0A3-5283-4D10-BA9E-C6A5DABD98AB}" type="parTrans" cxnId="{479A7F4C-B394-498D-ADA8-D3AD25F483FB}">
      <dgm:prSet/>
      <dgm:spPr/>
      <dgm:t>
        <a:bodyPr/>
        <a:lstStyle/>
        <a:p>
          <a:endParaRPr lang="fr-FR"/>
        </a:p>
      </dgm:t>
    </dgm:pt>
    <dgm:pt modelId="{4C75EE2F-ADBA-4313-B1D5-7B4D781B4641}" type="sibTrans" cxnId="{479A7F4C-B394-498D-ADA8-D3AD25F483FB}">
      <dgm:prSet/>
      <dgm:spPr/>
      <dgm:t>
        <a:bodyPr/>
        <a:lstStyle/>
        <a:p>
          <a:endParaRPr lang="fr-FR"/>
        </a:p>
      </dgm:t>
    </dgm:pt>
    <dgm:pt modelId="{08F3E9E0-A981-4986-8125-AB68823796D2}">
      <dgm:prSet phldrT="[Texte]"/>
      <dgm:spPr/>
      <dgm:t>
        <a:bodyPr/>
        <a:lstStyle/>
        <a:p>
          <a:r>
            <a:rPr lang="fr-FR"/>
            <a:t>Experiments</a:t>
          </a:r>
        </a:p>
      </dgm:t>
    </dgm:pt>
    <dgm:pt modelId="{4BD88A8E-C5C8-4992-AD79-D73569D2E40E}" type="parTrans" cxnId="{E29BACA0-159F-46F7-865D-B97F9AE2965A}">
      <dgm:prSet/>
      <dgm:spPr/>
      <dgm:t>
        <a:bodyPr/>
        <a:lstStyle/>
        <a:p>
          <a:endParaRPr lang="fr-FR"/>
        </a:p>
      </dgm:t>
    </dgm:pt>
    <dgm:pt modelId="{178CB781-6A0F-40EE-A75B-CCF52FED9573}" type="sibTrans" cxnId="{E29BACA0-159F-46F7-865D-B97F9AE2965A}">
      <dgm:prSet/>
      <dgm:spPr/>
      <dgm:t>
        <a:bodyPr/>
        <a:lstStyle/>
        <a:p>
          <a:endParaRPr lang="fr-FR"/>
        </a:p>
      </dgm:t>
    </dgm:pt>
    <dgm:pt modelId="{C76B1926-ABDE-49E0-B7C1-42BE10D7650F}">
      <dgm:prSet phldrT="[Texte]"/>
      <dgm:spPr/>
      <dgm:t>
        <a:bodyPr/>
        <a:lstStyle/>
        <a:p>
          <a:r>
            <a:rPr lang="fr-FR"/>
            <a:t>Conclusions &amp; future work</a:t>
          </a:r>
        </a:p>
      </dgm:t>
    </dgm:pt>
    <dgm:pt modelId="{9C370239-C90C-4FCC-B7D5-268EFD0B4F25}" type="parTrans" cxnId="{F9128AA1-E336-4002-A2B7-4A6BFC97F6FD}">
      <dgm:prSet/>
      <dgm:spPr/>
      <dgm:t>
        <a:bodyPr/>
        <a:lstStyle/>
        <a:p>
          <a:endParaRPr lang="fr-FR"/>
        </a:p>
      </dgm:t>
    </dgm:pt>
    <dgm:pt modelId="{F0BD667B-C423-487F-8148-A71CA7D4B306}" type="sibTrans" cxnId="{F9128AA1-E336-4002-A2B7-4A6BFC97F6FD}">
      <dgm:prSet/>
      <dgm:spPr/>
      <dgm:t>
        <a:bodyPr/>
        <a:lstStyle/>
        <a:p>
          <a:endParaRPr lang="fr-FR"/>
        </a:p>
      </dgm:t>
    </dgm:pt>
    <dgm:pt modelId="{99C70CCE-B582-47C6-B78D-49825434E1C1}">
      <dgm:prSet phldrT="[Texte]"/>
      <dgm:spPr/>
      <dgm:t>
        <a:bodyPr/>
        <a:lstStyle/>
        <a:p>
          <a:r>
            <a:rPr lang="fr-FR"/>
            <a:t>References</a:t>
          </a:r>
        </a:p>
      </dgm:t>
    </dgm:pt>
    <dgm:pt modelId="{8C48326C-6942-4503-AF5D-1AD9C643EA72}" type="parTrans" cxnId="{ADC53A04-D8C8-4C8B-A8D7-B26AAC9CE94C}">
      <dgm:prSet/>
      <dgm:spPr/>
      <dgm:t>
        <a:bodyPr/>
        <a:lstStyle/>
        <a:p>
          <a:endParaRPr lang="fr-FR"/>
        </a:p>
      </dgm:t>
    </dgm:pt>
    <dgm:pt modelId="{937578B2-EBA7-4FBE-A022-30E7991D496B}" type="sibTrans" cxnId="{ADC53A04-D8C8-4C8B-A8D7-B26AAC9CE94C}">
      <dgm:prSet/>
      <dgm:spPr/>
      <dgm:t>
        <a:bodyPr/>
        <a:lstStyle/>
        <a:p>
          <a:endParaRPr lang="fr-FR"/>
        </a:p>
      </dgm:t>
    </dgm:pt>
    <dgm:pt modelId="{18FFBEB0-5327-4BAD-AE79-404D8EE5A97B}" type="pres">
      <dgm:prSet presAssocID="{64BE0E0C-8A8D-4E3C-889B-A628BBB54E19}" presName="linear" presStyleCnt="0">
        <dgm:presLayoutVars>
          <dgm:dir/>
          <dgm:animLvl val="lvl"/>
          <dgm:resizeHandles val="exact"/>
        </dgm:presLayoutVars>
      </dgm:prSet>
      <dgm:spPr/>
    </dgm:pt>
    <dgm:pt modelId="{CDC00051-EF5A-4C99-B8BB-817EC9BE2FE6}" type="pres">
      <dgm:prSet presAssocID="{C2D92CCA-81F9-436A-A64D-133C1CD84028}" presName="parentLin" presStyleCnt="0"/>
      <dgm:spPr/>
    </dgm:pt>
    <dgm:pt modelId="{C9A0E1E2-A8F1-4DC7-9E59-B5AE2D1BB8DB}" type="pres">
      <dgm:prSet presAssocID="{C2D92CCA-81F9-436A-A64D-133C1CD84028}" presName="parentLeftMargin" presStyleLbl="node1" presStyleIdx="0" presStyleCnt="9"/>
      <dgm:spPr/>
    </dgm:pt>
    <dgm:pt modelId="{6D90BABC-85E6-43C3-8AA5-BF42E696DBEA}" type="pres">
      <dgm:prSet presAssocID="{C2D92CCA-81F9-436A-A64D-133C1CD8402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9C5FC38-39E7-4103-831C-8B64D05E9186}" type="pres">
      <dgm:prSet presAssocID="{C2D92CCA-81F9-436A-A64D-133C1CD84028}" presName="negativeSpace" presStyleCnt="0"/>
      <dgm:spPr/>
    </dgm:pt>
    <dgm:pt modelId="{8EADDE77-FFC4-4F4F-9919-F19F543BDAB6}" type="pres">
      <dgm:prSet presAssocID="{C2D92CCA-81F9-436A-A64D-133C1CD84028}" presName="childText" presStyleLbl="conFgAcc1" presStyleIdx="0" presStyleCnt="9">
        <dgm:presLayoutVars>
          <dgm:bulletEnabled val="1"/>
        </dgm:presLayoutVars>
      </dgm:prSet>
      <dgm:spPr/>
    </dgm:pt>
    <dgm:pt modelId="{029549E2-46C0-4D8F-AC66-1E7DCEB117EC}" type="pres">
      <dgm:prSet presAssocID="{9FF16466-BD01-4990-9607-7C56B2F134AC}" presName="spaceBetweenRectangles" presStyleCnt="0"/>
      <dgm:spPr/>
    </dgm:pt>
    <dgm:pt modelId="{D2D3EA5E-4F4E-4D4E-9B62-120DC98E7301}" type="pres">
      <dgm:prSet presAssocID="{F93DD2A3-81A7-45C6-9C74-E6E8F070580A}" presName="parentLin" presStyleCnt="0"/>
      <dgm:spPr/>
    </dgm:pt>
    <dgm:pt modelId="{B658E47E-5EAD-4F73-ABE4-ACF4BD4052B9}" type="pres">
      <dgm:prSet presAssocID="{F93DD2A3-81A7-45C6-9C74-E6E8F070580A}" presName="parentLeftMargin" presStyleLbl="node1" presStyleIdx="0" presStyleCnt="9"/>
      <dgm:spPr/>
    </dgm:pt>
    <dgm:pt modelId="{32ABC357-4CBF-41A4-BA41-209CAA1C833D}" type="pres">
      <dgm:prSet presAssocID="{F93DD2A3-81A7-45C6-9C74-E6E8F070580A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F46F068-644D-4982-BDF4-064A3FA90497}" type="pres">
      <dgm:prSet presAssocID="{F93DD2A3-81A7-45C6-9C74-E6E8F070580A}" presName="negativeSpace" presStyleCnt="0"/>
      <dgm:spPr/>
    </dgm:pt>
    <dgm:pt modelId="{99D64FC3-EDB3-4357-BD0B-D3A022995CA4}" type="pres">
      <dgm:prSet presAssocID="{F93DD2A3-81A7-45C6-9C74-E6E8F070580A}" presName="childText" presStyleLbl="conFgAcc1" presStyleIdx="1" presStyleCnt="9">
        <dgm:presLayoutVars>
          <dgm:bulletEnabled val="1"/>
        </dgm:presLayoutVars>
      </dgm:prSet>
      <dgm:spPr/>
    </dgm:pt>
    <dgm:pt modelId="{67A3EE65-9AFA-4446-AEC6-77642FFC41A2}" type="pres">
      <dgm:prSet presAssocID="{E229CC2C-E63D-4BE3-9E44-768C4C28E410}" presName="spaceBetweenRectangles" presStyleCnt="0"/>
      <dgm:spPr/>
    </dgm:pt>
    <dgm:pt modelId="{37C4E69B-623C-45BA-92E7-996E7E711503}" type="pres">
      <dgm:prSet presAssocID="{DC29EE71-520F-4716-8BE3-270BE54C0950}" presName="parentLin" presStyleCnt="0"/>
      <dgm:spPr/>
    </dgm:pt>
    <dgm:pt modelId="{9B7D0F42-4826-4226-9DC2-B879F10A8136}" type="pres">
      <dgm:prSet presAssocID="{DC29EE71-520F-4716-8BE3-270BE54C0950}" presName="parentLeftMargin" presStyleLbl="node1" presStyleIdx="1" presStyleCnt="9"/>
      <dgm:spPr/>
    </dgm:pt>
    <dgm:pt modelId="{90F35D31-8E9B-4F38-90AA-2621A1D9A4A3}" type="pres">
      <dgm:prSet presAssocID="{DC29EE71-520F-4716-8BE3-270BE54C095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271189F5-9F82-4DE0-BE49-AB060614FFD8}" type="pres">
      <dgm:prSet presAssocID="{DC29EE71-520F-4716-8BE3-270BE54C0950}" presName="negativeSpace" presStyleCnt="0"/>
      <dgm:spPr/>
    </dgm:pt>
    <dgm:pt modelId="{E1B73622-A8A1-4F6D-BADC-247446AE0BCD}" type="pres">
      <dgm:prSet presAssocID="{DC29EE71-520F-4716-8BE3-270BE54C0950}" presName="childText" presStyleLbl="conFgAcc1" presStyleIdx="2" presStyleCnt="9">
        <dgm:presLayoutVars>
          <dgm:bulletEnabled val="1"/>
        </dgm:presLayoutVars>
      </dgm:prSet>
      <dgm:spPr/>
    </dgm:pt>
    <dgm:pt modelId="{4F304C81-F51C-48E8-901F-162C4FF723DF}" type="pres">
      <dgm:prSet presAssocID="{504906A4-DAF5-4CA3-B0E2-1484BA2D10BB}" presName="spaceBetweenRectangles" presStyleCnt="0"/>
      <dgm:spPr/>
    </dgm:pt>
    <dgm:pt modelId="{20253A0A-5180-4B16-A66B-5C5BF1CC30C1}" type="pres">
      <dgm:prSet presAssocID="{E0C345A5-0AC2-4C94-9795-82D017EBE67F}" presName="parentLin" presStyleCnt="0"/>
      <dgm:spPr/>
    </dgm:pt>
    <dgm:pt modelId="{61674EE2-D611-4746-BB89-F8A4A329E2A7}" type="pres">
      <dgm:prSet presAssocID="{E0C345A5-0AC2-4C94-9795-82D017EBE67F}" presName="parentLeftMargin" presStyleLbl="node1" presStyleIdx="2" presStyleCnt="9"/>
      <dgm:spPr/>
    </dgm:pt>
    <dgm:pt modelId="{F2C2A51E-94D9-4082-80C8-21FACBC05E66}" type="pres">
      <dgm:prSet presAssocID="{E0C345A5-0AC2-4C94-9795-82D017EBE67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3894CA-A6D1-4256-BFEF-72284EF74ABD}" type="pres">
      <dgm:prSet presAssocID="{E0C345A5-0AC2-4C94-9795-82D017EBE67F}" presName="negativeSpace" presStyleCnt="0"/>
      <dgm:spPr/>
    </dgm:pt>
    <dgm:pt modelId="{0A9A9503-3FA8-41B7-947C-3C4BB30E56DA}" type="pres">
      <dgm:prSet presAssocID="{E0C345A5-0AC2-4C94-9795-82D017EBE67F}" presName="childText" presStyleLbl="conFgAcc1" presStyleIdx="3" presStyleCnt="9">
        <dgm:presLayoutVars>
          <dgm:bulletEnabled val="1"/>
        </dgm:presLayoutVars>
      </dgm:prSet>
      <dgm:spPr/>
    </dgm:pt>
    <dgm:pt modelId="{FCC89793-C077-456B-A4E2-402BAA74E716}" type="pres">
      <dgm:prSet presAssocID="{9B5E61CC-CB01-4E02-8F4A-A9CFD56B2887}" presName="spaceBetweenRectangles" presStyleCnt="0"/>
      <dgm:spPr/>
    </dgm:pt>
    <dgm:pt modelId="{794FCD9F-1646-4868-8618-C3A754E978C1}" type="pres">
      <dgm:prSet presAssocID="{64C300D6-ABA4-43D1-98C2-41ABBDF86449}" presName="parentLin" presStyleCnt="0"/>
      <dgm:spPr/>
    </dgm:pt>
    <dgm:pt modelId="{4B075AF9-97FE-4750-A83C-63B7C94562C3}" type="pres">
      <dgm:prSet presAssocID="{64C300D6-ABA4-43D1-98C2-41ABBDF86449}" presName="parentLeftMargin" presStyleLbl="node1" presStyleIdx="3" presStyleCnt="9"/>
      <dgm:spPr/>
    </dgm:pt>
    <dgm:pt modelId="{9D5FA31D-1523-4964-9548-896C7AAB90E9}" type="pres">
      <dgm:prSet presAssocID="{64C300D6-ABA4-43D1-98C2-41ABBDF8644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1C5BCEA-EA49-48F2-8C1B-D2322CA09F5D}" type="pres">
      <dgm:prSet presAssocID="{64C300D6-ABA4-43D1-98C2-41ABBDF86449}" presName="negativeSpace" presStyleCnt="0"/>
      <dgm:spPr/>
    </dgm:pt>
    <dgm:pt modelId="{401954E2-59B0-4606-9EB3-EE69A20E864A}" type="pres">
      <dgm:prSet presAssocID="{64C300D6-ABA4-43D1-98C2-41ABBDF86449}" presName="childText" presStyleLbl="conFgAcc1" presStyleIdx="4" presStyleCnt="9">
        <dgm:presLayoutVars>
          <dgm:bulletEnabled val="1"/>
        </dgm:presLayoutVars>
      </dgm:prSet>
      <dgm:spPr/>
    </dgm:pt>
    <dgm:pt modelId="{B525AEBB-17CF-4B17-A196-53750AC93DA6}" type="pres">
      <dgm:prSet presAssocID="{D67330A5-B4EA-4443-9173-363B1EB65B77}" presName="spaceBetweenRectangles" presStyleCnt="0"/>
      <dgm:spPr/>
    </dgm:pt>
    <dgm:pt modelId="{9E478BD6-77B4-4DE6-82FE-CB9ADFF44501}" type="pres">
      <dgm:prSet presAssocID="{08F3E9E0-A981-4986-8125-AB68823796D2}" presName="parentLin" presStyleCnt="0"/>
      <dgm:spPr/>
    </dgm:pt>
    <dgm:pt modelId="{970A017B-C9C7-4A3F-B6D8-4937939D833C}" type="pres">
      <dgm:prSet presAssocID="{08F3E9E0-A981-4986-8125-AB68823796D2}" presName="parentLeftMargin" presStyleLbl="node1" presStyleIdx="4" presStyleCnt="9"/>
      <dgm:spPr/>
    </dgm:pt>
    <dgm:pt modelId="{E73C241A-7724-4864-BA94-F8A13B112DA1}" type="pres">
      <dgm:prSet presAssocID="{08F3E9E0-A981-4986-8125-AB68823796D2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432BB5C-90BF-44C9-8270-1E41E23847DA}" type="pres">
      <dgm:prSet presAssocID="{08F3E9E0-A981-4986-8125-AB68823796D2}" presName="negativeSpace" presStyleCnt="0"/>
      <dgm:spPr/>
    </dgm:pt>
    <dgm:pt modelId="{4103D73D-D785-4695-A367-68A430129F57}" type="pres">
      <dgm:prSet presAssocID="{08F3E9E0-A981-4986-8125-AB68823796D2}" presName="childText" presStyleLbl="conFgAcc1" presStyleIdx="5" presStyleCnt="9">
        <dgm:presLayoutVars>
          <dgm:bulletEnabled val="1"/>
        </dgm:presLayoutVars>
      </dgm:prSet>
      <dgm:spPr/>
    </dgm:pt>
    <dgm:pt modelId="{67880926-A432-4BD0-A96E-70AB3BD483AB}" type="pres">
      <dgm:prSet presAssocID="{178CB781-6A0F-40EE-A75B-CCF52FED9573}" presName="spaceBetweenRectangles" presStyleCnt="0"/>
      <dgm:spPr/>
    </dgm:pt>
    <dgm:pt modelId="{456C69AE-7D30-4A2C-A25C-EA42D93053FE}" type="pres">
      <dgm:prSet presAssocID="{9AB775BA-C7CE-48B6-9283-8EBFDE6D0B0A}" presName="parentLin" presStyleCnt="0"/>
      <dgm:spPr/>
    </dgm:pt>
    <dgm:pt modelId="{3EB201C5-A968-495A-91B7-D3A4A95421D1}" type="pres">
      <dgm:prSet presAssocID="{9AB775BA-C7CE-48B6-9283-8EBFDE6D0B0A}" presName="parentLeftMargin" presStyleLbl="node1" presStyleIdx="5" presStyleCnt="9"/>
      <dgm:spPr/>
    </dgm:pt>
    <dgm:pt modelId="{CE334CBA-1CFB-46ED-9B08-A63539B17705}" type="pres">
      <dgm:prSet presAssocID="{9AB775BA-C7CE-48B6-9283-8EBFDE6D0B0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73326F6-AE03-4B85-ADF5-2C52788D94D3}" type="pres">
      <dgm:prSet presAssocID="{9AB775BA-C7CE-48B6-9283-8EBFDE6D0B0A}" presName="negativeSpace" presStyleCnt="0"/>
      <dgm:spPr/>
    </dgm:pt>
    <dgm:pt modelId="{3BAD746A-8A70-44B0-AA4F-9759091C4B92}" type="pres">
      <dgm:prSet presAssocID="{9AB775BA-C7CE-48B6-9283-8EBFDE6D0B0A}" presName="childText" presStyleLbl="conFgAcc1" presStyleIdx="6" presStyleCnt="9">
        <dgm:presLayoutVars>
          <dgm:bulletEnabled val="1"/>
        </dgm:presLayoutVars>
      </dgm:prSet>
      <dgm:spPr/>
    </dgm:pt>
    <dgm:pt modelId="{794BA4AA-7759-4470-993D-AE32C74B6ECD}" type="pres">
      <dgm:prSet presAssocID="{D9CEA8DF-2E07-47E1-B863-63979BF4B1B2}" presName="spaceBetweenRectangles" presStyleCnt="0"/>
      <dgm:spPr/>
    </dgm:pt>
    <dgm:pt modelId="{450D0B77-331C-4798-BAD5-2CBB47026C61}" type="pres">
      <dgm:prSet presAssocID="{C76B1926-ABDE-49E0-B7C1-42BE10D7650F}" presName="parentLin" presStyleCnt="0"/>
      <dgm:spPr/>
    </dgm:pt>
    <dgm:pt modelId="{DA835411-CA79-4CBE-99D1-B24E5B17CBBD}" type="pres">
      <dgm:prSet presAssocID="{C76B1926-ABDE-49E0-B7C1-42BE10D7650F}" presName="parentLeftMargin" presStyleLbl="node1" presStyleIdx="6" presStyleCnt="9"/>
      <dgm:spPr/>
    </dgm:pt>
    <dgm:pt modelId="{61641180-A72A-472B-9156-AEA0FDD80DFD}" type="pres">
      <dgm:prSet presAssocID="{C76B1926-ABDE-49E0-B7C1-42BE10D7650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A5796CB-105E-4461-A793-FCC9C352A792}" type="pres">
      <dgm:prSet presAssocID="{C76B1926-ABDE-49E0-B7C1-42BE10D7650F}" presName="negativeSpace" presStyleCnt="0"/>
      <dgm:spPr/>
    </dgm:pt>
    <dgm:pt modelId="{D146AE44-2731-4E54-8929-DC96BB68D54E}" type="pres">
      <dgm:prSet presAssocID="{C76B1926-ABDE-49E0-B7C1-42BE10D7650F}" presName="childText" presStyleLbl="conFgAcc1" presStyleIdx="7" presStyleCnt="9">
        <dgm:presLayoutVars>
          <dgm:bulletEnabled val="1"/>
        </dgm:presLayoutVars>
      </dgm:prSet>
      <dgm:spPr/>
    </dgm:pt>
    <dgm:pt modelId="{87DD94C3-1385-4B2B-AE4A-91E0B58310D8}" type="pres">
      <dgm:prSet presAssocID="{F0BD667B-C423-487F-8148-A71CA7D4B306}" presName="spaceBetweenRectangles" presStyleCnt="0"/>
      <dgm:spPr/>
    </dgm:pt>
    <dgm:pt modelId="{71FFD520-FBC8-4461-B8CD-10FAA5BF7189}" type="pres">
      <dgm:prSet presAssocID="{99C70CCE-B582-47C6-B78D-49825434E1C1}" presName="parentLin" presStyleCnt="0"/>
      <dgm:spPr/>
    </dgm:pt>
    <dgm:pt modelId="{69E5EAB8-5B35-44EE-BF90-D2064701ED00}" type="pres">
      <dgm:prSet presAssocID="{99C70CCE-B582-47C6-B78D-49825434E1C1}" presName="parentLeftMargin" presStyleLbl="node1" presStyleIdx="7" presStyleCnt="9"/>
      <dgm:spPr/>
    </dgm:pt>
    <dgm:pt modelId="{719E8082-9788-4F0A-860F-AD80594EB2C2}" type="pres">
      <dgm:prSet presAssocID="{99C70CCE-B582-47C6-B78D-49825434E1C1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2E468837-3821-435E-A833-57773415DD15}" type="pres">
      <dgm:prSet presAssocID="{99C70CCE-B582-47C6-B78D-49825434E1C1}" presName="negativeSpace" presStyleCnt="0"/>
      <dgm:spPr/>
    </dgm:pt>
    <dgm:pt modelId="{A1350CBB-AA4D-4381-A06D-0E3491FADF99}" type="pres">
      <dgm:prSet presAssocID="{99C70CCE-B582-47C6-B78D-49825434E1C1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ADC53A04-D8C8-4C8B-A8D7-B26AAC9CE94C}" srcId="{64BE0E0C-8A8D-4E3C-889B-A628BBB54E19}" destId="{99C70CCE-B582-47C6-B78D-49825434E1C1}" srcOrd="8" destOrd="0" parTransId="{8C48326C-6942-4503-AF5D-1AD9C643EA72}" sibTransId="{937578B2-EBA7-4FBE-A022-30E7991D496B}"/>
    <dgm:cxn modelId="{604A1A08-0808-45D9-8797-43A1F04F5BB0}" type="presOf" srcId="{64C300D6-ABA4-43D1-98C2-41ABBDF86449}" destId="{4B075AF9-97FE-4750-A83C-63B7C94562C3}" srcOrd="0" destOrd="0" presId="urn:microsoft.com/office/officeart/2005/8/layout/list1"/>
    <dgm:cxn modelId="{881EF90B-743B-4106-A868-93FC820E14A2}" type="presOf" srcId="{9AB775BA-C7CE-48B6-9283-8EBFDE6D0B0A}" destId="{CE334CBA-1CFB-46ED-9B08-A63539B17705}" srcOrd="1" destOrd="0" presId="urn:microsoft.com/office/officeart/2005/8/layout/list1"/>
    <dgm:cxn modelId="{DB988F0E-DBFA-424C-970C-1FBF357D7888}" type="presOf" srcId="{DC29EE71-520F-4716-8BE3-270BE54C0950}" destId="{90F35D31-8E9B-4F38-90AA-2621A1D9A4A3}" srcOrd="1" destOrd="0" presId="urn:microsoft.com/office/officeart/2005/8/layout/list1"/>
    <dgm:cxn modelId="{E07AB016-6087-4304-90B2-762CBAE5F3E9}" srcId="{64BE0E0C-8A8D-4E3C-889B-A628BBB54E19}" destId="{DC29EE71-520F-4716-8BE3-270BE54C0950}" srcOrd="2" destOrd="0" parTransId="{6F229AEC-4481-488D-BD2C-411F331D6C77}" sibTransId="{504906A4-DAF5-4CA3-B0E2-1484BA2D10BB}"/>
    <dgm:cxn modelId="{7A15995E-3B27-42FC-8BD9-8CBC15F7F9C6}" type="presOf" srcId="{8C2A0BEC-E878-48FA-8CFE-C15BFC37C93A}" destId="{401954E2-59B0-4606-9EB3-EE69A20E864A}" srcOrd="0" destOrd="0" presId="urn:microsoft.com/office/officeart/2005/8/layout/list1"/>
    <dgm:cxn modelId="{E41B4460-B6AD-4ED9-9090-EF41265F7290}" type="presOf" srcId="{DC29EE71-520F-4716-8BE3-270BE54C0950}" destId="{9B7D0F42-4826-4226-9DC2-B879F10A8136}" srcOrd="0" destOrd="0" presId="urn:microsoft.com/office/officeart/2005/8/layout/list1"/>
    <dgm:cxn modelId="{3E20F242-4CDF-4685-88E7-655710A0EDAD}" srcId="{64BE0E0C-8A8D-4E3C-889B-A628BBB54E19}" destId="{F93DD2A3-81A7-45C6-9C74-E6E8F070580A}" srcOrd="1" destOrd="0" parTransId="{87DF700B-7B98-411F-A871-B742D7351C2B}" sibTransId="{E229CC2C-E63D-4BE3-9E44-768C4C28E410}"/>
    <dgm:cxn modelId="{23897B4B-D6C0-492D-A9F5-109AA533301E}" srcId="{64BE0E0C-8A8D-4E3C-889B-A628BBB54E19}" destId="{64C300D6-ABA4-43D1-98C2-41ABBDF86449}" srcOrd="4" destOrd="0" parTransId="{4EA23958-FD8C-45EE-8D5E-16A6D01E99D7}" sibTransId="{D67330A5-B4EA-4443-9173-363B1EB65B77}"/>
    <dgm:cxn modelId="{479A7F4C-B394-498D-ADA8-D3AD25F483FB}" srcId="{64C300D6-ABA4-43D1-98C2-41ABBDF86449}" destId="{12576578-9AB8-488E-83DA-F610F2FBED2B}" srcOrd="1" destOrd="0" parTransId="{709FF0A3-5283-4D10-BA9E-C6A5DABD98AB}" sibTransId="{4C75EE2F-ADBA-4313-B1D5-7B4D781B4641}"/>
    <dgm:cxn modelId="{877DE973-B55A-4F88-A83A-DD4A31F38CBD}" type="presOf" srcId="{64C300D6-ABA4-43D1-98C2-41ABBDF86449}" destId="{9D5FA31D-1523-4964-9548-896C7AAB90E9}" srcOrd="1" destOrd="0" presId="urn:microsoft.com/office/officeart/2005/8/layout/list1"/>
    <dgm:cxn modelId="{6CD14758-8ECD-4421-8181-B1F701817B6E}" srcId="{64C300D6-ABA4-43D1-98C2-41ABBDF86449}" destId="{8C2A0BEC-E878-48FA-8CFE-C15BFC37C93A}" srcOrd="0" destOrd="0" parTransId="{6A5C883E-BC33-4930-A41C-68A26C01742C}" sibTransId="{A98F8A5F-2E97-4DEA-8952-F48E3C2EA171}"/>
    <dgm:cxn modelId="{84E2D37F-DB44-4F73-A6A5-790731F2A46D}" type="presOf" srcId="{99C70CCE-B582-47C6-B78D-49825434E1C1}" destId="{69E5EAB8-5B35-44EE-BF90-D2064701ED00}" srcOrd="0" destOrd="0" presId="urn:microsoft.com/office/officeart/2005/8/layout/list1"/>
    <dgm:cxn modelId="{6CAFDC80-834E-4F79-945F-AA4088D329FC}" type="presOf" srcId="{64BE0E0C-8A8D-4E3C-889B-A628BBB54E19}" destId="{18FFBEB0-5327-4BAD-AE79-404D8EE5A97B}" srcOrd="0" destOrd="0" presId="urn:microsoft.com/office/officeart/2005/8/layout/list1"/>
    <dgm:cxn modelId="{BA5ABE92-124D-4809-8910-653B7219D4A3}" type="presOf" srcId="{C2D92CCA-81F9-436A-A64D-133C1CD84028}" destId="{C9A0E1E2-A8F1-4DC7-9E59-B5AE2D1BB8DB}" srcOrd="0" destOrd="0" presId="urn:microsoft.com/office/officeart/2005/8/layout/list1"/>
    <dgm:cxn modelId="{E29BACA0-159F-46F7-865D-B97F9AE2965A}" srcId="{64BE0E0C-8A8D-4E3C-889B-A628BBB54E19}" destId="{08F3E9E0-A981-4986-8125-AB68823796D2}" srcOrd="5" destOrd="0" parTransId="{4BD88A8E-C5C8-4992-AD79-D73569D2E40E}" sibTransId="{178CB781-6A0F-40EE-A75B-CCF52FED9573}"/>
    <dgm:cxn modelId="{B23E3CA1-C9B6-4D2B-BAF6-70F3A3DC76D5}" type="presOf" srcId="{F93DD2A3-81A7-45C6-9C74-E6E8F070580A}" destId="{32ABC357-4CBF-41A4-BA41-209CAA1C833D}" srcOrd="1" destOrd="0" presId="urn:microsoft.com/office/officeart/2005/8/layout/list1"/>
    <dgm:cxn modelId="{F9128AA1-E336-4002-A2B7-4A6BFC97F6FD}" srcId="{64BE0E0C-8A8D-4E3C-889B-A628BBB54E19}" destId="{C76B1926-ABDE-49E0-B7C1-42BE10D7650F}" srcOrd="7" destOrd="0" parTransId="{9C370239-C90C-4FCC-B7D5-268EFD0B4F25}" sibTransId="{F0BD667B-C423-487F-8148-A71CA7D4B306}"/>
    <dgm:cxn modelId="{66BC34A2-2BDC-4451-807B-164BE569E110}" type="presOf" srcId="{C76B1926-ABDE-49E0-B7C1-42BE10D7650F}" destId="{61641180-A72A-472B-9156-AEA0FDD80DFD}" srcOrd="1" destOrd="0" presId="urn:microsoft.com/office/officeart/2005/8/layout/list1"/>
    <dgm:cxn modelId="{2303DCA3-83D8-4987-B108-C6A88B9A4F09}" srcId="{64BE0E0C-8A8D-4E3C-889B-A628BBB54E19}" destId="{E0C345A5-0AC2-4C94-9795-82D017EBE67F}" srcOrd="3" destOrd="0" parTransId="{AA7F8F07-EAE3-4E83-AAA3-1254AEC7790A}" sibTransId="{9B5E61CC-CB01-4E02-8F4A-A9CFD56B2887}"/>
    <dgm:cxn modelId="{F56065A8-8ACD-41CE-BA3B-190A328941F9}" type="presOf" srcId="{08F3E9E0-A981-4986-8125-AB68823796D2}" destId="{970A017B-C9C7-4A3F-B6D8-4937939D833C}" srcOrd="0" destOrd="0" presId="urn:microsoft.com/office/officeart/2005/8/layout/list1"/>
    <dgm:cxn modelId="{1A5AE1AA-8CD9-458D-9543-752BB7F1B20A}" type="presOf" srcId="{C2D92CCA-81F9-436A-A64D-133C1CD84028}" destId="{6D90BABC-85E6-43C3-8AA5-BF42E696DBEA}" srcOrd="1" destOrd="0" presId="urn:microsoft.com/office/officeart/2005/8/layout/list1"/>
    <dgm:cxn modelId="{D4013EB8-05AE-461D-938A-5F622C3B9646}" type="presOf" srcId="{08F3E9E0-A981-4986-8125-AB68823796D2}" destId="{E73C241A-7724-4864-BA94-F8A13B112DA1}" srcOrd="1" destOrd="0" presId="urn:microsoft.com/office/officeart/2005/8/layout/list1"/>
    <dgm:cxn modelId="{849212C5-BC3E-499D-947F-19C58BAE4807}" type="presOf" srcId="{12576578-9AB8-488E-83DA-F610F2FBED2B}" destId="{401954E2-59B0-4606-9EB3-EE69A20E864A}" srcOrd="0" destOrd="1" presId="urn:microsoft.com/office/officeart/2005/8/layout/list1"/>
    <dgm:cxn modelId="{73B68CC6-56D3-4B9B-92B9-B39806886E54}" srcId="{64BE0E0C-8A8D-4E3C-889B-A628BBB54E19}" destId="{C2D92CCA-81F9-436A-A64D-133C1CD84028}" srcOrd="0" destOrd="0" parTransId="{540B4587-5B4C-448D-A9CA-2CA2181D819E}" sibTransId="{9FF16466-BD01-4990-9607-7C56B2F134AC}"/>
    <dgm:cxn modelId="{6CF9DBCF-7305-4E55-8770-55F3D20219AA}" type="presOf" srcId="{F93DD2A3-81A7-45C6-9C74-E6E8F070580A}" destId="{B658E47E-5EAD-4F73-ABE4-ACF4BD4052B9}" srcOrd="0" destOrd="0" presId="urn:microsoft.com/office/officeart/2005/8/layout/list1"/>
    <dgm:cxn modelId="{772D2DD3-72BB-4639-A15C-85FDBE0F9237}" type="presOf" srcId="{9AB775BA-C7CE-48B6-9283-8EBFDE6D0B0A}" destId="{3EB201C5-A968-495A-91B7-D3A4A95421D1}" srcOrd="0" destOrd="0" presId="urn:microsoft.com/office/officeart/2005/8/layout/list1"/>
    <dgm:cxn modelId="{9C20D7DB-82B0-4DB1-B8DD-B9E6048771EE}" type="presOf" srcId="{E0C345A5-0AC2-4C94-9795-82D017EBE67F}" destId="{F2C2A51E-94D9-4082-80C8-21FACBC05E66}" srcOrd="1" destOrd="0" presId="urn:microsoft.com/office/officeart/2005/8/layout/list1"/>
    <dgm:cxn modelId="{9C788ADC-E8C7-4E8D-AD66-A91078C8668A}" type="presOf" srcId="{99C70CCE-B582-47C6-B78D-49825434E1C1}" destId="{719E8082-9788-4F0A-860F-AD80594EB2C2}" srcOrd="1" destOrd="0" presId="urn:microsoft.com/office/officeart/2005/8/layout/list1"/>
    <dgm:cxn modelId="{54BD96EC-7551-4BB5-9AE2-2AC5D406803D}" type="presOf" srcId="{C76B1926-ABDE-49E0-B7C1-42BE10D7650F}" destId="{DA835411-CA79-4CBE-99D1-B24E5B17CBBD}" srcOrd="0" destOrd="0" presId="urn:microsoft.com/office/officeart/2005/8/layout/list1"/>
    <dgm:cxn modelId="{00F209EE-8C68-44AD-9F6C-DF815776175A}" type="presOf" srcId="{E0C345A5-0AC2-4C94-9795-82D017EBE67F}" destId="{61674EE2-D611-4746-BB89-F8A4A329E2A7}" srcOrd="0" destOrd="0" presId="urn:microsoft.com/office/officeart/2005/8/layout/list1"/>
    <dgm:cxn modelId="{FDAA44FD-B387-4297-A4CB-BA9BAF5DDF81}" srcId="{64BE0E0C-8A8D-4E3C-889B-A628BBB54E19}" destId="{9AB775BA-C7CE-48B6-9283-8EBFDE6D0B0A}" srcOrd="6" destOrd="0" parTransId="{324565F7-96EE-4BDE-94C4-E8B52B40C171}" sibTransId="{D9CEA8DF-2E07-47E1-B863-63979BF4B1B2}"/>
    <dgm:cxn modelId="{159A6D3C-994A-4765-84AC-A21802D6D878}" type="presParOf" srcId="{18FFBEB0-5327-4BAD-AE79-404D8EE5A97B}" destId="{CDC00051-EF5A-4C99-B8BB-817EC9BE2FE6}" srcOrd="0" destOrd="0" presId="urn:microsoft.com/office/officeart/2005/8/layout/list1"/>
    <dgm:cxn modelId="{6100DFC2-0975-4D01-B418-DDA15EBA04EB}" type="presParOf" srcId="{CDC00051-EF5A-4C99-B8BB-817EC9BE2FE6}" destId="{C9A0E1E2-A8F1-4DC7-9E59-B5AE2D1BB8DB}" srcOrd="0" destOrd="0" presId="urn:microsoft.com/office/officeart/2005/8/layout/list1"/>
    <dgm:cxn modelId="{F444D255-C3C9-4E14-A3CB-4A3E2D4CA2E6}" type="presParOf" srcId="{CDC00051-EF5A-4C99-B8BB-817EC9BE2FE6}" destId="{6D90BABC-85E6-43C3-8AA5-BF42E696DBEA}" srcOrd="1" destOrd="0" presId="urn:microsoft.com/office/officeart/2005/8/layout/list1"/>
    <dgm:cxn modelId="{445C549B-CD8A-4DFB-9692-F99235F7FDDB}" type="presParOf" srcId="{18FFBEB0-5327-4BAD-AE79-404D8EE5A97B}" destId="{D9C5FC38-39E7-4103-831C-8B64D05E9186}" srcOrd="1" destOrd="0" presId="urn:microsoft.com/office/officeart/2005/8/layout/list1"/>
    <dgm:cxn modelId="{550731C8-35BE-465A-9BDA-851DA127F884}" type="presParOf" srcId="{18FFBEB0-5327-4BAD-AE79-404D8EE5A97B}" destId="{8EADDE77-FFC4-4F4F-9919-F19F543BDAB6}" srcOrd="2" destOrd="0" presId="urn:microsoft.com/office/officeart/2005/8/layout/list1"/>
    <dgm:cxn modelId="{7738D0EF-7C16-4330-81D8-C6E24A672D1A}" type="presParOf" srcId="{18FFBEB0-5327-4BAD-AE79-404D8EE5A97B}" destId="{029549E2-46C0-4D8F-AC66-1E7DCEB117EC}" srcOrd="3" destOrd="0" presId="urn:microsoft.com/office/officeart/2005/8/layout/list1"/>
    <dgm:cxn modelId="{E74E7C15-3F13-4A26-B281-CC16587657A8}" type="presParOf" srcId="{18FFBEB0-5327-4BAD-AE79-404D8EE5A97B}" destId="{D2D3EA5E-4F4E-4D4E-9B62-120DC98E7301}" srcOrd="4" destOrd="0" presId="urn:microsoft.com/office/officeart/2005/8/layout/list1"/>
    <dgm:cxn modelId="{B3A5B2C8-7EEA-4107-A270-91810C1D4541}" type="presParOf" srcId="{D2D3EA5E-4F4E-4D4E-9B62-120DC98E7301}" destId="{B658E47E-5EAD-4F73-ABE4-ACF4BD4052B9}" srcOrd="0" destOrd="0" presId="urn:microsoft.com/office/officeart/2005/8/layout/list1"/>
    <dgm:cxn modelId="{C403F32B-DF0A-425D-ABA2-6D75CE844EF5}" type="presParOf" srcId="{D2D3EA5E-4F4E-4D4E-9B62-120DC98E7301}" destId="{32ABC357-4CBF-41A4-BA41-209CAA1C833D}" srcOrd="1" destOrd="0" presId="urn:microsoft.com/office/officeart/2005/8/layout/list1"/>
    <dgm:cxn modelId="{D251E9A7-8BC5-40B4-B4B1-C335ADC20FF5}" type="presParOf" srcId="{18FFBEB0-5327-4BAD-AE79-404D8EE5A97B}" destId="{AF46F068-644D-4982-BDF4-064A3FA90497}" srcOrd="5" destOrd="0" presId="urn:microsoft.com/office/officeart/2005/8/layout/list1"/>
    <dgm:cxn modelId="{607BCD26-25CF-47C7-AC5A-9D3C541DDC9D}" type="presParOf" srcId="{18FFBEB0-5327-4BAD-AE79-404D8EE5A97B}" destId="{99D64FC3-EDB3-4357-BD0B-D3A022995CA4}" srcOrd="6" destOrd="0" presId="urn:microsoft.com/office/officeart/2005/8/layout/list1"/>
    <dgm:cxn modelId="{AAFC355C-7A31-4974-B517-0BA791A5AFDD}" type="presParOf" srcId="{18FFBEB0-5327-4BAD-AE79-404D8EE5A97B}" destId="{67A3EE65-9AFA-4446-AEC6-77642FFC41A2}" srcOrd="7" destOrd="0" presId="urn:microsoft.com/office/officeart/2005/8/layout/list1"/>
    <dgm:cxn modelId="{C843A1F2-F619-481B-8CEF-A8A4CDFC7ACA}" type="presParOf" srcId="{18FFBEB0-5327-4BAD-AE79-404D8EE5A97B}" destId="{37C4E69B-623C-45BA-92E7-996E7E711503}" srcOrd="8" destOrd="0" presId="urn:microsoft.com/office/officeart/2005/8/layout/list1"/>
    <dgm:cxn modelId="{E2C0ECE6-3A0D-41C7-8FB7-04D331D7BAB8}" type="presParOf" srcId="{37C4E69B-623C-45BA-92E7-996E7E711503}" destId="{9B7D0F42-4826-4226-9DC2-B879F10A8136}" srcOrd="0" destOrd="0" presId="urn:microsoft.com/office/officeart/2005/8/layout/list1"/>
    <dgm:cxn modelId="{842FADA2-243B-4BA0-B550-A54848F99BD8}" type="presParOf" srcId="{37C4E69B-623C-45BA-92E7-996E7E711503}" destId="{90F35D31-8E9B-4F38-90AA-2621A1D9A4A3}" srcOrd="1" destOrd="0" presId="urn:microsoft.com/office/officeart/2005/8/layout/list1"/>
    <dgm:cxn modelId="{1403E354-F208-4CE4-9792-04582A83232D}" type="presParOf" srcId="{18FFBEB0-5327-4BAD-AE79-404D8EE5A97B}" destId="{271189F5-9F82-4DE0-BE49-AB060614FFD8}" srcOrd="9" destOrd="0" presId="urn:microsoft.com/office/officeart/2005/8/layout/list1"/>
    <dgm:cxn modelId="{5086855A-D7EB-4C05-9E14-A8E84B47C62E}" type="presParOf" srcId="{18FFBEB0-5327-4BAD-AE79-404D8EE5A97B}" destId="{E1B73622-A8A1-4F6D-BADC-247446AE0BCD}" srcOrd="10" destOrd="0" presId="urn:microsoft.com/office/officeart/2005/8/layout/list1"/>
    <dgm:cxn modelId="{B4A6FB36-62E3-47C2-8C57-782BCF96BBB3}" type="presParOf" srcId="{18FFBEB0-5327-4BAD-AE79-404D8EE5A97B}" destId="{4F304C81-F51C-48E8-901F-162C4FF723DF}" srcOrd="11" destOrd="0" presId="urn:microsoft.com/office/officeart/2005/8/layout/list1"/>
    <dgm:cxn modelId="{78EC4A37-51D8-4664-983F-7CFBC4B3733D}" type="presParOf" srcId="{18FFBEB0-5327-4BAD-AE79-404D8EE5A97B}" destId="{20253A0A-5180-4B16-A66B-5C5BF1CC30C1}" srcOrd="12" destOrd="0" presId="urn:microsoft.com/office/officeart/2005/8/layout/list1"/>
    <dgm:cxn modelId="{FE8F3C8B-0BA4-47E8-B514-3A59F8C1F287}" type="presParOf" srcId="{20253A0A-5180-4B16-A66B-5C5BF1CC30C1}" destId="{61674EE2-D611-4746-BB89-F8A4A329E2A7}" srcOrd="0" destOrd="0" presId="urn:microsoft.com/office/officeart/2005/8/layout/list1"/>
    <dgm:cxn modelId="{28AC75FC-7D87-4FED-9694-24856D66DB87}" type="presParOf" srcId="{20253A0A-5180-4B16-A66B-5C5BF1CC30C1}" destId="{F2C2A51E-94D9-4082-80C8-21FACBC05E66}" srcOrd="1" destOrd="0" presId="urn:microsoft.com/office/officeart/2005/8/layout/list1"/>
    <dgm:cxn modelId="{20076CFF-616A-478F-BB7D-3923640A49B4}" type="presParOf" srcId="{18FFBEB0-5327-4BAD-AE79-404D8EE5A97B}" destId="{253894CA-A6D1-4256-BFEF-72284EF74ABD}" srcOrd="13" destOrd="0" presId="urn:microsoft.com/office/officeart/2005/8/layout/list1"/>
    <dgm:cxn modelId="{104C8486-A8B3-480D-AAF9-2C4A7A53B8A1}" type="presParOf" srcId="{18FFBEB0-5327-4BAD-AE79-404D8EE5A97B}" destId="{0A9A9503-3FA8-41B7-947C-3C4BB30E56DA}" srcOrd="14" destOrd="0" presId="urn:microsoft.com/office/officeart/2005/8/layout/list1"/>
    <dgm:cxn modelId="{EC6E4DBC-B5C6-4BD4-B733-941EBE59BA14}" type="presParOf" srcId="{18FFBEB0-5327-4BAD-AE79-404D8EE5A97B}" destId="{FCC89793-C077-456B-A4E2-402BAA74E716}" srcOrd="15" destOrd="0" presId="urn:microsoft.com/office/officeart/2005/8/layout/list1"/>
    <dgm:cxn modelId="{6F5B02FB-D365-4834-95EE-7B55B8E734EF}" type="presParOf" srcId="{18FFBEB0-5327-4BAD-AE79-404D8EE5A97B}" destId="{794FCD9F-1646-4868-8618-C3A754E978C1}" srcOrd="16" destOrd="0" presId="urn:microsoft.com/office/officeart/2005/8/layout/list1"/>
    <dgm:cxn modelId="{A01BD11F-F886-461D-8C41-CBA6404C705C}" type="presParOf" srcId="{794FCD9F-1646-4868-8618-C3A754E978C1}" destId="{4B075AF9-97FE-4750-A83C-63B7C94562C3}" srcOrd="0" destOrd="0" presId="urn:microsoft.com/office/officeart/2005/8/layout/list1"/>
    <dgm:cxn modelId="{87D9C784-F316-4B84-A507-7ECF6DC0B6B3}" type="presParOf" srcId="{794FCD9F-1646-4868-8618-C3A754E978C1}" destId="{9D5FA31D-1523-4964-9548-896C7AAB90E9}" srcOrd="1" destOrd="0" presId="urn:microsoft.com/office/officeart/2005/8/layout/list1"/>
    <dgm:cxn modelId="{F5662124-0420-4ED6-9E40-24C3F8378187}" type="presParOf" srcId="{18FFBEB0-5327-4BAD-AE79-404D8EE5A97B}" destId="{01C5BCEA-EA49-48F2-8C1B-D2322CA09F5D}" srcOrd="17" destOrd="0" presId="urn:microsoft.com/office/officeart/2005/8/layout/list1"/>
    <dgm:cxn modelId="{B7E07893-1290-48CE-B24E-78141570991D}" type="presParOf" srcId="{18FFBEB0-5327-4BAD-AE79-404D8EE5A97B}" destId="{401954E2-59B0-4606-9EB3-EE69A20E864A}" srcOrd="18" destOrd="0" presId="urn:microsoft.com/office/officeart/2005/8/layout/list1"/>
    <dgm:cxn modelId="{30DCC8B0-436B-4BF6-88A9-2066BF9225A4}" type="presParOf" srcId="{18FFBEB0-5327-4BAD-AE79-404D8EE5A97B}" destId="{B525AEBB-17CF-4B17-A196-53750AC93DA6}" srcOrd="19" destOrd="0" presId="urn:microsoft.com/office/officeart/2005/8/layout/list1"/>
    <dgm:cxn modelId="{0055E322-16E5-4BB7-9F62-738B56C21B17}" type="presParOf" srcId="{18FFBEB0-5327-4BAD-AE79-404D8EE5A97B}" destId="{9E478BD6-77B4-4DE6-82FE-CB9ADFF44501}" srcOrd="20" destOrd="0" presId="urn:microsoft.com/office/officeart/2005/8/layout/list1"/>
    <dgm:cxn modelId="{358BB5CD-779E-4521-81A3-5458BCC0F40A}" type="presParOf" srcId="{9E478BD6-77B4-4DE6-82FE-CB9ADFF44501}" destId="{970A017B-C9C7-4A3F-B6D8-4937939D833C}" srcOrd="0" destOrd="0" presId="urn:microsoft.com/office/officeart/2005/8/layout/list1"/>
    <dgm:cxn modelId="{B22527B1-35D4-488C-80E8-E0A15952581B}" type="presParOf" srcId="{9E478BD6-77B4-4DE6-82FE-CB9ADFF44501}" destId="{E73C241A-7724-4864-BA94-F8A13B112DA1}" srcOrd="1" destOrd="0" presId="urn:microsoft.com/office/officeart/2005/8/layout/list1"/>
    <dgm:cxn modelId="{B3E76BED-9C7D-43C3-A3ED-8A2B28578967}" type="presParOf" srcId="{18FFBEB0-5327-4BAD-AE79-404D8EE5A97B}" destId="{7432BB5C-90BF-44C9-8270-1E41E23847DA}" srcOrd="21" destOrd="0" presId="urn:microsoft.com/office/officeart/2005/8/layout/list1"/>
    <dgm:cxn modelId="{E43E05DB-168B-43B3-BB9D-F7BDCDE86CBF}" type="presParOf" srcId="{18FFBEB0-5327-4BAD-AE79-404D8EE5A97B}" destId="{4103D73D-D785-4695-A367-68A430129F57}" srcOrd="22" destOrd="0" presId="urn:microsoft.com/office/officeart/2005/8/layout/list1"/>
    <dgm:cxn modelId="{89259F95-0AE2-492F-804D-8C8529E26C75}" type="presParOf" srcId="{18FFBEB0-5327-4BAD-AE79-404D8EE5A97B}" destId="{67880926-A432-4BD0-A96E-70AB3BD483AB}" srcOrd="23" destOrd="0" presId="urn:microsoft.com/office/officeart/2005/8/layout/list1"/>
    <dgm:cxn modelId="{C844261D-B7E7-4E33-807B-742AF06E01A1}" type="presParOf" srcId="{18FFBEB0-5327-4BAD-AE79-404D8EE5A97B}" destId="{456C69AE-7D30-4A2C-A25C-EA42D93053FE}" srcOrd="24" destOrd="0" presId="urn:microsoft.com/office/officeart/2005/8/layout/list1"/>
    <dgm:cxn modelId="{FF251875-9058-4758-A0F9-6855C3008D8C}" type="presParOf" srcId="{456C69AE-7D30-4A2C-A25C-EA42D93053FE}" destId="{3EB201C5-A968-495A-91B7-D3A4A95421D1}" srcOrd="0" destOrd="0" presId="urn:microsoft.com/office/officeart/2005/8/layout/list1"/>
    <dgm:cxn modelId="{71C608E2-7B6B-4507-B321-17B4AA55DD39}" type="presParOf" srcId="{456C69AE-7D30-4A2C-A25C-EA42D93053FE}" destId="{CE334CBA-1CFB-46ED-9B08-A63539B17705}" srcOrd="1" destOrd="0" presId="urn:microsoft.com/office/officeart/2005/8/layout/list1"/>
    <dgm:cxn modelId="{7D76646A-1397-461A-B8F2-567C5F0D8156}" type="presParOf" srcId="{18FFBEB0-5327-4BAD-AE79-404D8EE5A97B}" destId="{E73326F6-AE03-4B85-ADF5-2C52788D94D3}" srcOrd="25" destOrd="0" presId="urn:microsoft.com/office/officeart/2005/8/layout/list1"/>
    <dgm:cxn modelId="{20904D91-1649-4581-9E4A-929D20FEE4D0}" type="presParOf" srcId="{18FFBEB0-5327-4BAD-AE79-404D8EE5A97B}" destId="{3BAD746A-8A70-44B0-AA4F-9759091C4B92}" srcOrd="26" destOrd="0" presId="urn:microsoft.com/office/officeart/2005/8/layout/list1"/>
    <dgm:cxn modelId="{9505674A-8737-4384-AE40-CC47305ED2F5}" type="presParOf" srcId="{18FFBEB0-5327-4BAD-AE79-404D8EE5A97B}" destId="{794BA4AA-7759-4470-993D-AE32C74B6ECD}" srcOrd="27" destOrd="0" presId="urn:microsoft.com/office/officeart/2005/8/layout/list1"/>
    <dgm:cxn modelId="{087C91AB-5FFB-48F8-94B8-FB5BD9C35CAC}" type="presParOf" srcId="{18FFBEB0-5327-4BAD-AE79-404D8EE5A97B}" destId="{450D0B77-331C-4798-BAD5-2CBB47026C61}" srcOrd="28" destOrd="0" presId="urn:microsoft.com/office/officeart/2005/8/layout/list1"/>
    <dgm:cxn modelId="{5E4850FA-B54A-499A-9EFB-870ECCEC3331}" type="presParOf" srcId="{450D0B77-331C-4798-BAD5-2CBB47026C61}" destId="{DA835411-CA79-4CBE-99D1-B24E5B17CBBD}" srcOrd="0" destOrd="0" presId="urn:microsoft.com/office/officeart/2005/8/layout/list1"/>
    <dgm:cxn modelId="{6DA0E5FB-1CCA-4935-986A-5DB521BBBCC3}" type="presParOf" srcId="{450D0B77-331C-4798-BAD5-2CBB47026C61}" destId="{61641180-A72A-472B-9156-AEA0FDD80DFD}" srcOrd="1" destOrd="0" presId="urn:microsoft.com/office/officeart/2005/8/layout/list1"/>
    <dgm:cxn modelId="{EA4157F8-B317-4AF4-954F-A3D4A4B97F5F}" type="presParOf" srcId="{18FFBEB0-5327-4BAD-AE79-404D8EE5A97B}" destId="{2A5796CB-105E-4461-A793-FCC9C352A792}" srcOrd="29" destOrd="0" presId="urn:microsoft.com/office/officeart/2005/8/layout/list1"/>
    <dgm:cxn modelId="{503F8787-3F22-4D27-8211-99B3932B5A09}" type="presParOf" srcId="{18FFBEB0-5327-4BAD-AE79-404D8EE5A97B}" destId="{D146AE44-2731-4E54-8929-DC96BB68D54E}" srcOrd="30" destOrd="0" presId="urn:microsoft.com/office/officeart/2005/8/layout/list1"/>
    <dgm:cxn modelId="{CC960767-94ED-4470-ABA7-C3AC37D7BCEB}" type="presParOf" srcId="{18FFBEB0-5327-4BAD-AE79-404D8EE5A97B}" destId="{87DD94C3-1385-4B2B-AE4A-91E0B58310D8}" srcOrd="31" destOrd="0" presId="urn:microsoft.com/office/officeart/2005/8/layout/list1"/>
    <dgm:cxn modelId="{5A74B74D-A3B6-474D-B59E-DA64B8D70BF1}" type="presParOf" srcId="{18FFBEB0-5327-4BAD-AE79-404D8EE5A97B}" destId="{71FFD520-FBC8-4461-B8CD-10FAA5BF7189}" srcOrd="32" destOrd="0" presId="urn:microsoft.com/office/officeart/2005/8/layout/list1"/>
    <dgm:cxn modelId="{04E53B04-5B0C-4927-B6AA-7CBE7D7D7313}" type="presParOf" srcId="{71FFD520-FBC8-4461-B8CD-10FAA5BF7189}" destId="{69E5EAB8-5B35-44EE-BF90-D2064701ED00}" srcOrd="0" destOrd="0" presId="urn:microsoft.com/office/officeart/2005/8/layout/list1"/>
    <dgm:cxn modelId="{E083B636-3ED2-47E3-81E0-9A18DCAFA57B}" type="presParOf" srcId="{71FFD520-FBC8-4461-B8CD-10FAA5BF7189}" destId="{719E8082-9788-4F0A-860F-AD80594EB2C2}" srcOrd="1" destOrd="0" presId="urn:microsoft.com/office/officeart/2005/8/layout/list1"/>
    <dgm:cxn modelId="{C8560943-D8DA-4805-9086-50B8C9A7B875}" type="presParOf" srcId="{18FFBEB0-5327-4BAD-AE79-404D8EE5A97B}" destId="{2E468837-3821-435E-A833-57773415DD15}" srcOrd="33" destOrd="0" presId="urn:microsoft.com/office/officeart/2005/8/layout/list1"/>
    <dgm:cxn modelId="{2AEC17F8-D339-4787-9DA2-B2C0464E8028}" type="presParOf" srcId="{18FFBEB0-5327-4BAD-AE79-404D8EE5A97B}" destId="{A1350CBB-AA4D-4381-A06D-0E3491FADF99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BAB171-B07F-4ECB-8C5A-AAA03916DF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3A21C4-0ACF-4590-B2EC-F07F3DCBE008}">
      <dgm:prSet phldrT="[Texte]"/>
      <dgm:spPr/>
      <dgm:t>
        <a:bodyPr/>
        <a:lstStyle/>
        <a:p>
          <a:r>
            <a:rPr lang="fr-FR"/>
            <a:t>Localisation</a:t>
          </a:r>
        </a:p>
      </dgm:t>
    </dgm:pt>
    <dgm:pt modelId="{2A4787C8-FBBC-4DE3-927D-7F3029A0C214}" type="parTrans" cxnId="{EC2263A1-1A44-4BF4-BFAF-B3F4C3346DB6}">
      <dgm:prSet/>
      <dgm:spPr/>
      <dgm:t>
        <a:bodyPr/>
        <a:lstStyle/>
        <a:p>
          <a:endParaRPr lang="fr-FR"/>
        </a:p>
      </dgm:t>
    </dgm:pt>
    <dgm:pt modelId="{DE484FF2-064C-4043-98AA-8F90E6F20BC0}" type="sibTrans" cxnId="{EC2263A1-1A44-4BF4-BFAF-B3F4C3346DB6}">
      <dgm:prSet/>
      <dgm:spPr/>
      <dgm:t>
        <a:bodyPr/>
        <a:lstStyle/>
        <a:p>
          <a:endParaRPr lang="fr-FR"/>
        </a:p>
      </dgm:t>
    </dgm:pt>
    <dgm:pt modelId="{E92C6E8C-369E-4E9B-A4AC-9D29B9947E27}">
      <dgm:prSet phldrT="[Texte]"/>
      <dgm:spPr/>
      <dgm:t>
        <a:bodyPr/>
        <a:lstStyle/>
        <a:p>
          <a:r>
            <a:rPr lang="fr-FR"/>
            <a:t>Citations</a:t>
          </a:r>
        </a:p>
      </dgm:t>
    </dgm:pt>
    <dgm:pt modelId="{045C43CB-6B27-4A40-9E2B-2729B8B21439}" type="parTrans" cxnId="{CD531BF3-29E9-4BF3-8232-930146BE57BB}">
      <dgm:prSet/>
      <dgm:spPr/>
      <dgm:t>
        <a:bodyPr/>
        <a:lstStyle/>
        <a:p>
          <a:endParaRPr lang="fr-FR"/>
        </a:p>
      </dgm:t>
    </dgm:pt>
    <dgm:pt modelId="{40EBBEBB-3F24-4D9D-8323-E21B116B54EC}" type="sibTrans" cxnId="{CD531BF3-29E9-4BF3-8232-930146BE57BB}">
      <dgm:prSet/>
      <dgm:spPr/>
      <dgm:t>
        <a:bodyPr/>
        <a:lstStyle/>
        <a:p>
          <a:endParaRPr lang="fr-FR"/>
        </a:p>
      </dgm:t>
    </dgm:pt>
    <dgm:pt modelId="{9262988A-96D0-4743-B7BF-DE045B2764F2}">
      <dgm:prSet phldrT="[Texte]"/>
      <dgm:spPr/>
      <dgm:t>
        <a:bodyPr/>
        <a:lstStyle/>
        <a:p>
          <a:pPr algn="l"/>
          <a:r>
            <a:rPr lang="fr-FR"/>
            <a:t>Arxiv</a:t>
          </a:r>
          <a:endParaRPr lang="fr-FR" u="none">
            <a:solidFill>
              <a:schemeClr val="tx1"/>
            </a:solidFill>
          </a:endParaRPr>
        </a:p>
      </dgm:t>
    </dgm:pt>
    <dgm:pt modelId="{7A3A374C-3B7D-4A8E-B156-A7F170EFA946}" type="parTrans" cxnId="{231E506F-B16F-4544-90DC-C8082F1775AB}">
      <dgm:prSet/>
      <dgm:spPr/>
      <dgm:t>
        <a:bodyPr/>
        <a:lstStyle/>
        <a:p>
          <a:endParaRPr lang="fr-FR"/>
        </a:p>
      </dgm:t>
    </dgm:pt>
    <dgm:pt modelId="{5F808BD1-75F9-4B33-AA24-CE9676667441}" type="sibTrans" cxnId="{231E506F-B16F-4544-90DC-C8082F1775AB}">
      <dgm:prSet/>
      <dgm:spPr/>
      <dgm:t>
        <a:bodyPr/>
        <a:lstStyle/>
        <a:p>
          <a:endParaRPr lang="fr-FR"/>
        </a:p>
      </dgm:t>
    </dgm:pt>
    <dgm:pt modelId="{85281F33-2368-4BE1-8B0D-F9DFA3B09583}">
      <dgm:prSet/>
      <dgm:spPr/>
      <dgm:t>
        <a:bodyPr/>
        <a:lstStyle/>
        <a:p>
          <a:pPr algn="l"/>
          <a:r>
            <a:rPr lang="fr-FR" err="1"/>
            <a:t>Researchgate</a:t>
          </a:r>
          <a:endParaRPr lang="fr-FR"/>
        </a:p>
      </dgm:t>
    </dgm:pt>
    <dgm:pt modelId="{4E7DEA23-1100-4B63-BF3C-EE4882D0B727}" type="parTrans" cxnId="{C9731DC4-0149-4CDA-817D-9F5E6AA06CAC}">
      <dgm:prSet/>
      <dgm:spPr/>
      <dgm:t>
        <a:bodyPr/>
        <a:lstStyle/>
        <a:p>
          <a:endParaRPr lang="fr-FR"/>
        </a:p>
      </dgm:t>
    </dgm:pt>
    <dgm:pt modelId="{C066F282-9D60-4879-8271-8DEB8628B36A}" type="sibTrans" cxnId="{C9731DC4-0149-4CDA-817D-9F5E6AA06CAC}">
      <dgm:prSet/>
      <dgm:spPr/>
      <dgm:t>
        <a:bodyPr/>
        <a:lstStyle/>
        <a:p>
          <a:endParaRPr lang="fr-FR"/>
        </a:p>
      </dgm:t>
    </dgm:pt>
    <dgm:pt modelId="{81330834-262C-4D18-8668-D6D8F76A6527}">
      <dgm:prSet phldrT="[Texte]"/>
      <dgm:spPr/>
      <dgm:t>
        <a:bodyPr/>
        <a:lstStyle/>
        <a:p>
          <a:pPr algn="just"/>
          <a:r>
            <a:rPr lang="fr-FR"/>
            <a:t>Outil très apprécié connu principalement par sa présence numérique. Cependant, on se méfie maintenant de ce site car parfois incohérent et négligeant</a:t>
          </a:r>
          <a:endParaRPr lang="fr-FR" u="none">
            <a:solidFill>
              <a:schemeClr val="tx1"/>
            </a:solidFill>
          </a:endParaRPr>
        </a:p>
      </dgm:t>
    </dgm:pt>
    <dgm:pt modelId="{1B7A06BA-3051-4754-B472-94BDEA76B397}" type="parTrans" cxnId="{26F64DA2-6767-4EAA-A8FD-C8CF629151D6}">
      <dgm:prSet/>
      <dgm:spPr/>
      <dgm:t>
        <a:bodyPr/>
        <a:lstStyle/>
        <a:p>
          <a:endParaRPr lang="fr-FR"/>
        </a:p>
      </dgm:t>
    </dgm:pt>
    <dgm:pt modelId="{9F2DE57D-AD29-41A3-8A8C-8576E545930F}" type="sibTrans" cxnId="{26F64DA2-6767-4EAA-A8FD-C8CF629151D6}">
      <dgm:prSet/>
      <dgm:spPr/>
      <dgm:t>
        <a:bodyPr/>
        <a:lstStyle/>
        <a:p>
          <a:endParaRPr lang="fr-FR"/>
        </a:p>
      </dgm:t>
    </dgm:pt>
    <dgm:pt modelId="{358DF74F-CE74-46B3-B700-29A010FF50F0}">
      <dgm:prSet phldrT="[Texte]"/>
      <dgm:spPr/>
      <dgm:t>
        <a:bodyPr/>
        <a:lstStyle/>
        <a:p>
          <a:pPr algn="l"/>
          <a:r>
            <a:rPr lang="fr-FR" u="none">
              <a:solidFill>
                <a:schemeClr val="tx1"/>
              </a:solidFill>
            </a:rPr>
            <a:t>C’est une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1" tooltip="Archive ouvert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archive ouverte</a:t>
          </a:r>
          <a:r>
            <a:rPr lang="fr-FR" u="none">
              <a:solidFill>
                <a:schemeClr val="tx1"/>
              </a:solidFill>
            </a:rPr>
            <a:t> de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2" tooltip="Prépublica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prépublications</a:t>
          </a:r>
          <a:r>
            <a:rPr lang="fr-FR" u="none">
              <a:solidFill>
                <a:schemeClr val="tx1"/>
              </a:solidFill>
            </a:rPr>
            <a:t> électroniques d'articles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3" tooltip="Scienc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scientifiques</a:t>
          </a:r>
          <a:r>
            <a:rPr lang="fr-FR" u="none">
              <a:solidFill>
                <a:schemeClr val="tx1"/>
              </a:solidFill>
            </a:rPr>
            <a:t> dans les domaines: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4" tooltip="Physiqu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physique</a:t>
          </a:r>
          <a:r>
            <a:rPr lang="fr-FR" u="none">
              <a:solidFill>
                <a:schemeClr val="tx1"/>
              </a:solidFill>
            </a:rPr>
            <a:t>, 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5" tooltip="Mathématiques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mathématiques</a:t>
          </a:r>
          <a:r>
            <a:rPr lang="fr-FR" u="none">
              <a:solidFill>
                <a:schemeClr val="tx1"/>
              </a:solidFill>
            </a:rPr>
            <a:t>, 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6" tooltip="Informatiqu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informatique</a:t>
          </a:r>
          <a:r>
            <a:rPr lang="fr-FR" u="none">
              <a:solidFill>
                <a:schemeClr val="tx1"/>
              </a:solidFill>
            </a:rPr>
            <a:t>, (… ) et qui est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7" tooltip="Libre accès (informatique documentaire)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accessible gratuitement</a:t>
          </a:r>
          <a:r>
            <a:rPr lang="fr-FR" u="none">
              <a:solidFill>
                <a:schemeClr val="tx1"/>
              </a:solidFill>
            </a:rPr>
            <a:t> par </a:t>
          </a:r>
          <a:r>
            <a:rPr lang="fr-FR" u="none">
              <a:solidFill>
                <a:schemeClr val="tx1"/>
              </a:solidFill>
              <a:hlinkClick xmlns:r="http://schemas.openxmlformats.org/officeDocument/2006/relationships" r:id="rId8" tooltip="Internet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Internet</a:t>
          </a:r>
          <a:r>
            <a:rPr lang="fr-FR" u="none">
              <a:solidFill>
                <a:schemeClr val="tx1"/>
              </a:solidFill>
            </a:rPr>
            <a:t>.</a:t>
          </a:r>
        </a:p>
      </dgm:t>
    </dgm:pt>
    <dgm:pt modelId="{0DA7FA16-BC48-4083-AEF6-D6E76E645AD9}" type="parTrans" cxnId="{937F55C5-1C3B-4C16-BE2B-AA8FC2536880}">
      <dgm:prSet/>
      <dgm:spPr/>
      <dgm:t>
        <a:bodyPr/>
        <a:lstStyle/>
        <a:p>
          <a:endParaRPr lang="fr-FR"/>
        </a:p>
      </dgm:t>
    </dgm:pt>
    <dgm:pt modelId="{5643A2E8-D8EB-428A-80B6-3C13D2E79F5A}" type="sibTrans" cxnId="{937F55C5-1C3B-4C16-BE2B-AA8FC2536880}">
      <dgm:prSet/>
      <dgm:spPr/>
      <dgm:t>
        <a:bodyPr/>
        <a:lstStyle/>
        <a:p>
          <a:endParaRPr lang="fr-FR"/>
        </a:p>
      </dgm:t>
    </dgm:pt>
    <dgm:pt modelId="{20B886AC-F65D-4FF6-91F1-B5D1D87FDC82}">
      <dgm:prSet/>
      <dgm:spPr/>
      <dgm:t>
        <a:bodyPr/>
        <a:lstStyle/>
        <a:p>
          <a:pPr algn="l"/>
          <a:r>
            <a:rPr lang="fr-FR"/>
            <a:t>C’est un site proposant un service de réseautage social pour chercheurs et scientifiques de toutes disciplines</a:t>
          </a:r>
        </a:p>
      </dgm:t>
    </dgm:pt>
    <dgm:pt modelId="{557812FE-9F47-47FF-8513-605A65836244}" type="parTrans" cxnId="{15B792B2-952A-4DE2-918E-285B6EA54B46}">
      <dgm:prSet/>
      <dgm:spPr/>
      <dgm:t>
        <a:bodyPr/>
        <a:lstStyle/>
        <a:p>
          <a:endParaRPr lang="fr-FR"/>
        </a:p>
      </dgm:t>
    </dgm:pt>
    <dgm:pt modelId="{286BBB0A-42D0-43A6-A51E-C29C852156D7}" type="sibTrans" cxnId="{15B792B2-952A-4DE2-918E-285B6EA54B46}">
      <dgm:prSet/>
      <dgm:spPr/>
      <dgm:t>
        <a:bodyPr/>
        <a:lstStyle/>
        <a:p>
          <a:endParaRPr lang="fr-FR"/>
        </a:p>
      </dgm:t>
    </dgm:pt>
    <dgm:pt modelId="{B948D389-F858-4E4A-A7EF-D7AB0159D051}">
      <dgm:prSet/>
      <dgm:spPr/>
      <dgm:t>
        <a:bodyPr/>
        <a:lstStyle/>
        <a:p>
          <a:pPr algn="l"/>
          <a:r>
            <a:rPr lang="fr-FR"/>
            <a:t>Reconnu par les scientifique et très utilisé</a:t>
          </a:r>
        </a:p>
      </dgm:t>
    </dgm:pt>
    <dgm:pt modelId="{F102FB1F-227E-4150-BC16-7CDE3EFE5512}" type="parTrans" cxnId="{F112BCFD-14B8-48A7-B8D8-519F463309B7}">
      <dgm:prSet/>
      <dgm:spPr/>
      <dgm:t>
        <a:bodyPr/>
        <a:lstStyle/>
        <a:p>
          <a:endParaRPr lang="fr-FR"/>
        </a:p>
      </dgm:t>
    </dgm:pt>
    <dgm:pt modelId="{F0503E43-8F16-4929-95E7-1D3FA69A9DE3}" type="sibTrans" cxnId="{F112BCFD-14B8-48A7-B8D8-519F463309B7}">
      <dgm:prSet/>
      <dgm:spPr/>
      <dgm:t>
        <a:bodyPr/>
        <a:lstStyle/>
        <a:p>
          <a:endParaRPr lang="fr-FR"/>
        </a:p>
      </dgm:t>
    </dgm:pt>
    <dgm:pt modelId="{B1E28383-8C56-44B4-8F66-CC1AD5DECB6E}">
      <dgm:prSet/>
      <dgm:spPr/>
      <dgm:t>
        <a:bodyPr/>
        <a:lstStyle/>
        <a:p>
          <a:pPr algn="l"/>
          <a:r>
            <a:rPr lang="fr-FR"/>
            <a:t>Il est cohérent que l’article ce retrouve sur ces 2 plateformes car il parle de computer science</a:t>
          </a:r>
        </a:p>
      </dgm:t>
    </dgm:pt>
    <dgm:pt modelId="{8B837A1B-F661-4B41-81F2-8AEDCABB0269}" type="parTrans" cxnId="{71AF1B04-7B4A-4C21-A70F-FC038803168A}">
      <dgm:prSet/>
      <dgm:spPr/>
      <dgm:t>
        <a:bodyPr/>
        <a:lstStyle/>
        <a:p>
          <a:endParaRPr lang="fr-FR"/>
        </a:p>
      </dgm:t>
    </dgm:pt>
    <dgm:pt modelId="{D45F9B9C-F0D6-4DDC-9599-677742D966A2}" type="sibTrans" cxnId="{71AF1B04-7B4A-4C21-A70F-FC038803168A}">
      <dgm:prSet/>
      <dgm:spPr/>
      <dgm:t>
        <a:bodyPr/>
        <a:lstStyle/>
        <a:p>
          <a:endParaRPr lang="fr-FR"/>
        </a:p>
      </dgm:t>
    </dgm:pt>
    <dgm:pt modelId="{28BF6726-E26A-4097-8170-F8A27E76CA39}">
      <dgm:prSet phldrT="[Texte]"/>
      <dgm:spPr/>
      <dgm:t>
        <a:bodyPr/>
        <a:lstStyle/>
        <a:p>
          <a:r>
            <a:rPr lang="fr-FR"/>
            <a:t>Cité 5 228 fois</a:t>
          </a:r>
        </a:p>
      </dgm:t>
    </dgm:pt>
    <dgm:pt modelId="{400A776C-8285-4422-88E0-63A36254C02B}" type="parTrans" cxnId="{AB029993-E11D-423B-94A4-317F28F27F34}">
      <dgm:prSet/>
      <dgm:spPr/>
      <dgm:t>
        <a:bodyPr/>
        <a:lstStyle/>
        <a:p>
          <a:endParaRPr lang="fr-FR"/>
        </a:p>
      </dgm:t>
    </dgm:pt>
    <dgm:pt modelId="{C4A89AA1-C9D6-4248-8BC0-18C69C51FF67}" type="sibTrans" cxnId="{AB029993-E11D-423B-94A4-317F28F27F34}">
      <dgm:prSet/>
      <dgm:spPr/>
      <dgm:t>
        <a:bodyPr/>
        <a:lstStyle/>
        <a:p>
          <a:endParaRPr lang="fr-FR"/>
        </a:p>
      </dgm:t>
    </dgm:pt>
    <dgm:pt modelId="{94449ACB-0DE7-40BE-AFA2-C7F0CF5280B3}" type="pres">
      <dgm:prSet presAssocID="{5ABAB171-B07F-4ECB-8C5A-AAA03916DF0A}" presName="linear" presStyleCnt="0">
        <dgm:presLayoutVars>
          <dgm:dir/>
          <dgm:animLvl val="lvl"/>
          <dgm:resizeHandles val="exact"/>
        </dgm:presLayoutVars>
      </dgm:prSet>
      <dgm:spPr/>
    </dgm:pt>
    <dgm:pt modelId="{5EE5E29F-C85C-4CAC-9F07-A8748404A052}" type="pres">
      <dgm:prSet presAssocID="{873A21C4-0ACF-4590-B2EC-F07F3DCBE008}" presName="parentLin" presStyleCnt="0"/>
      <dgm:spPr/>
    </dgm:pt>
    <dgm:pt modelId="{AAA7FB18-75C7-4988-BE2A-FD7A6B117F08}" type="pres">
      <dgm:prSet presAssocID="{873A21C4-0ACF-4590-B2EC-F07F3DCBE008}" presName="parentLeftMargin" presStyleLbl="node1" presStyleIdx="0" presStyleCnt="2"/>
      <dgm:spPr/>
    </dgm:pt>
    <dgm:pt modelId="{9BFC4438-DF3A-4B9F-B6C9-F91AEC57130B}" type="pres">
      <dgm:prSet presAssocID="{873A21C4-0ACF-4590-B2EC-F07F3DCBE0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56CFCD-4870-4A60-86DD-71BFA2BFE003}" type="pres">
      <dgm:prSet presAssocID="{873A21C4-0ACF-4590-B2EC-F07F3DCBE008}" presName="negativeSpace" presStyleCnt="0"/>
      <dgm:spPr/>
    </dgm:pt>
    <dgm:pt modelId="{D86B83FD-0EC7-4DA9-B1C6-B7F6FF1347B2}" type="pres">
      <dgm:prSet presAssocID="{873A21C4-0ACF-4590-B2EC-F07F3DCBE008}" presName="childText" presStyleLbl="conFgAcc1" presStyleIdx="0" presStyleCnt="2">
        <dgm:presLayoutVars>
          <dgm:bulletEnabled val="1"/>
        </dgm:presLayoutVars>
      </dgm:prSet>
      <dgm:spPr/>
    </dgm:pt>
    <dgm:pt modelId="{BB1A7F63-859C-44C4-A1BC-232A71C5C53B}" type="pres">
      <dgm:prSet presAssocID="{DE484FF2-064C-4043-98AA-8F90E6F20BC0}" presName="spaceBetweenRectangles" presStyleCnt="0"/>
      <dgm:spPr/>
    </dgm:pt>
    <dgm:pt modelId="{B9D8FFE0-8346-40FC-9428-B13384D4C42D}" type="pres">
      <dgm:prSet presAssocID="{E92C6E8C-369E-4E9B-A4AC-9D29B9947E27}" presName="parentLin" presStyleCnt="0"/>
      <dgm:spPr/>
    </dgm:pt>
    <dgm:pt modelId="{ADA0A5B0-5A89-4961-9228-B6D5F1391837}" type="pres">
      <dgm:prSet presAssocID="{E92C6E8C-369E-4E9B-A4AC-9D29B9947E27}" presName="parentLeftMargin" presStyleLbl="node1" presStyleIdx="0" presStyleCnt="2"/>
      <dgm:spPr/>
    </dgm:pt>
    <dgm:pt modelId="{F2D7F85F-6D7D-4DCA-80C9-4BC8E326FE24}" type="pres">
      <dgm:prSet presAssocID="{E92C6E8C-369E-4E9B-A4AC-9D29B9947E2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B49AC4-CF89-45A4-A32B-05B2A1684695}" type="pres">
      <dgm:prSet presAssocID="{E92C6E8C-369E-4E9B-A4AC-9D29B9947E27}" presName="negativeSpace" presStyleCnt="0"/>
      <dgm:spPr/>
    </dgm:pt>
    <dgm:pt modelId="{71378D1F-6D74-4927-B500-DD9ED6E18A99}" type="pres">
      <dgm:prSet presAssocID="{E92C6E8C-369E-4E9B-A4AC-9D29B9947E2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1AF1B04-7B4A-4C21-A70F-FC038803168A}" srcId="{873A21C4-0ACF-4590-B2EC-F07F3DCBE008}" destId="{B1E28383-8C56-44B4-8F66-CC1AD5DECB6E}" srcOrd="2" destOrd="0" parTransId="{8B837A1B-F661-4B41-81F2-8AEDCABB0269}" sibTransId="{D45F9B9C-F0D6-4DDC-9599-677742D966A2}"/>
    <dgm:cxn modelId="{4A49F806-4702-4D86-9A37-8C98BDFD9518}" type="presOf" srcId="{85281F33-2368-4BE1-8B0D-F9DFA3B09583}" destId="{D86B83FD-0EC7-4DA9-B1C6-B7F6FF1347B2}" srcOrd="0" destOrd="3" presId="urn:microsoft.com/office/officeart/2005/8/layout/list1"/>
    <dgm:cxn modelId="{7B942119-530D-449E-9B32-FED40EFCE95A}" type="presOf" srcId="{873A21C4-0ACF-4590-B2EC-F07F3DCBE008}" destId="{AAA7FB18-75C7-4988-BE2A-FD7A6B117F08}" srcOrd="0" destOrd="0" presId="urn:microsoft.com/office/officeart/2005/8/layout/list1"/>
    <dgm:cxn modelId="{4AB6101B-1733-4614-83B9-D93DD4F3DC51}" type="presOf" srcId="{B948D389-F858-4E4A-A7EF-D7AB0159D051}" destId="{D86B83FD-0EC7-4DA9-B1C6-B7F6FF1347B2}" srcOrd="0" destOrd="5" presId="urn:microsoft.com/office/officeart/2005/8/layout/list1"/>
    <dgm:cxn modelId="{A20FBE21-E4E3-4687-B7E8-59CF961EB968}" type="presOf" srcId="{B1E28383-8C56-44B4-8F66-CC1AD5DECB6E}" destId="{D86B83FD-0EC7-4DA9-B1C6-B7F6FF1347B2}" srcOrd="0" destOrd="6" presId="urn:microsoft.com/office/officeart/2005/8/layout/list1"/>
    <dgm:cxn modelId="{ECA3472F-0579-4A6C-BF07-D987078BF7F8}" type="presOf" srcId="{E92C6E8C-369E-4E9B-A4AC-9D29B9947E27}" destId="{ADA0A5B0-5A89-4961-9228-B6D5F1391837}" srcOrd="0" destOrd="0" presId="urn:microsoft.com/office/officeart/2005/8/layout/list1"/>
    <dgm:cxn modelId="{0C3E885C-105C-4557-AEAA-8EC93362FD1C}" type="presOf" srcId="{5ABAB171-B07F-4ECB-8C5A-AAA03916DF0A}" destId="{94449ACB-0DE7-40BE-AFA2-C7F0CF5280B3}" srcOrd="0" destOrd="0" presId="urn:microsoft.com/office/officeart/2005/8/layout/list1"/>
    <dgm:cxn modelId="{1993E860-EEC2-4B22-A796-D25003071018}" type="presOf" srcId="{873A21C4-0ACF-4590-B2EC-F07F3DCBE008}" destId="{9BFC4438-DF3A-4B9F-B6C9-F91AEC57130B}" srcOrd="1" destOrd="0" presId="urn:microsoft.com/office/officeart/2005/8/layout/list1"/>
    <dgm:cxn modelId="{231E506F-B16F-4544-90DC-C8082F1775AB}" srcId="{873A21C4-0ACF-4590-B2EC-F07F3DCBE008}" destId="{9262988A-96D0-4743-B7BF-DE045B2764F2}" srcOrd="0" destOrd="0" parTransId="{7A3A374C-3B7D-4A8E-B156-A7F170EFA946}" sibTransId="{5F808BD1-75F9-4B33-AA24-CE9676667441}"/>
    <dgm:cxn modelId="{FB5F857D-10C8-4A64-90AE-8E811F3E93A3}" type="presOf" srcId="{81330834-262C-4D18-8668-D6D8F76A6527}" destId="{D86B83FD-0EC7-4DA9-B1C6-B7F6FF1347B2}" srcOrd="0" destOrd="2" presId="urn:microsoft.com/office/officeart/2005/8/layout/list1"/>
    <dgm:cxn modelId="{AB029993-E11D-423B-94A4-317F28F27F34}" srcId="{E92C6E8C-369E-4E9B-A4AC-9D29B9947E27}" destId="{28BF6726-E26A-4097-8170-F8A27E76CA39}" srcOrd="0" destOrd="0" parTransId="{400A776C-8285-4422-88E0-63A36254C02B}" sibTransId="{C4A89AA1-C9D6-4248-8BC0-18C69C51FF67}"/>
    <dgm:cxn modelId="{EC2263A1-1A44-4BF4-BFAF-B3F4C3346DB6}" srcId="{5ABAB171-B07F-4ECB-8C5A-AAA03916DF0A}" destId="{873A21C4-0ACF-4590-B2EC-F07F3DCBE008}" srcOrd="0" destOrd="0" parTransId="{2A4787C8-FBBC-4DE3-927D-7F3029A0C214}" sibTransId="{DE484FF2-064C-4043-98AA-8F90E6F20BC0}"/>
    <dgm:cxn modelId="{26F64DA2-6767-4EAA-A8FD-C8CF629151D6}" srcId="{9262988A-96D0-4743-B7BF-DE045B2764F2}" destId="{81330834-262C-4D18-8668-D6D8F76A6527}" srcOrd="1" destOrd="0" parTransId="{1B7A06BA-3051-4754-B472-94BDEA76B397}" sibTransId="{9F2DE57D-AD29-41A3-8A8C-8576E545930F}"/>
    <dgm:cxn modelId="{15B792B2-952A-4DE2-918E-285B6EA54B46}" srcId="{85281F33-2368-4BE1-8B0D-F9DFA3B09583}" destId="{20B886AC-F65D-4FF6-91F1-B5D1D87FDC82}" srcOrd="0" destOrd="0" parTransId="{557812FE-9F47-47FF-8513-605A65836244}" sibTransId="{286BBB0A-42D0-43A6-A51E-C29C852156D7}"/>
    <dgm:cxn modelId="{9C30F9B2-536C-4F9B-B808-E78FA49FE67D}" type="presOf" srcId="{358DF74F-CE74-46B3-B700-29A010FF50F0}" destId="{D86B83FD-0EC7-4DA9-B1C6-B7F6FF1347B2}" srcOrd="0" destOrd="1" presId="urn:microsoft.com/office/officeart/2005/8/layout/list1"/>
    <dgm:cxn modelId="{C9731DC4-0149-4CDA-817D-9F5E6AA06CAC}" srcId="{873A21C4-0ACF-4590-B2EC-F07F3DCBE008}" destId="{85281F33-2368-4BE1-8B0D-F9DFA3B09583}" srcOrd="1" destOrd="0" parTransId="{4E7DEA23-1100-4B63-BF3C-EE4882D0B727}" sibTransId="{C066F282-9D60-4879-8271-8DEB8628B36A}"/>
    <dgm:cxn modelId="{937F55C5-1C3B-4C16-BE2B-AA8FC2536880}" srcId="{9262988A-96D0-4743-B7BF-DE045B2764F2}" destId="{358DF74F-CE74-46B3-B700-29A010FF50F0}" srcOrd="0" destOrd="0" parTransId="{0DA7FA16-BC48-4083-AEF6-D6E76E645AD9}" sibTransId="{5643A2E8-D8EB-428A-80B6-3C13D2E79F5A}"/>
    <dgm:cxn modelId="{089CABC7-D40F-4A6C-BC50-C260F8C66B24}" type="presOf" srcId="{9262988A-96D0-4743-B7BF-DE045B2764F2}" destId="{D86B83FD-0EC7-4DA9-B1C6-B7F6FF1347B2}" srcOrd="0" destOrd="0" presId="urn:microsoft.com/office/officeart/2005/8/layout/list1"/>
    <dgm:cxn modelId="{22821DF2-B424-46E7-BE76-729CA90F3D7D}" type="presOf" srcId="{E92C6E8C-369E-4E9B-A4AC-9D29B9947E27}" destId="{F2D7F85F-6D7D-4DCA-80C9-4BC8E326FE24}" srcOrd="1" destOrd="0" presId="urn:microsoft.com/office/officeart/2005/8/layout/list1"/>
    <dgm:cxn modelId="{CD531BF3-29E9-4BF3-8232-930146BE57BB}" srcId="{5ABAB171-B07F-4ECB-8C5A-AAA03916DF0A}" destId="{E92C6E8C-369E-4E9B-A4AC-9D29B9947E27}" srcOrd="1" destOrd="0" parTransId="{045C43CB-6B27-4A40-9E2B-2729B8B21439}" sibTransId="{40EBBEBB-3F24-4D9D-8323-E21B116B54EC}"/>
    <dgm:cxn modelId="{5B195FF4-9834-4D2A-9FE5-D81210147973}" type="presOf" srcId="{20B886AC-F65D-4FF6-91F1-B5D1D87FDC82}" destId="{D86B83FD-0EC7-4DA9-B1C6-B7F6FF1347B2}" srcOrd="0" destOrd="4" presId="urn:microsoft.com/office/officeart/2005/8/layout/list1"/>
    <dgm:cxn modelId="{39F6C6FA-2202-41D6-BF53-93381F2CFAA7}" type="presOf" srcId="{28BF6726-E26A-4097-8170-F8A27E76CA39}" destId="{71378D1F-6D74-4927-B500-DD9ED6E18A99}" srcOrd="0" destOrd="0" presId="urn:microsoft.com/office/officeart/2005/8/layout/list1"/>
    <dgm:cxn modelId="{F112BCFD-14B8-48A7-B8D8-519F463309B7}" srcId="{85281F33-2368-4BE1-8B0D-F9DFA3B09583}" destId="{B948D389-F858-4E4A-A7EF-D7AB0159D051}" srcOrd="1" destOrd="0" parTransId="{F102FB1F-227E-4150-BC16-7CDE3EFE5512}" sibTransId="{F0503E43-8F16-4929-95E7-1D3FA69A9DE3}"/>
    <dgm:cxn modelId="{4C183022-E921-4CB6-9DE1-63B67BDAC3CE}" type="presParOf" srcId="{94449ACB-0DE7-40BE-AFA2-C7F0CF5280B3}" destId="{5EE5E29F-C85C-4CAC-9F07-A8748404A052}" srcOrd="0" destOrd="0" presId="urn:microsoft.com/office/officeart/2005/8/layout/list1"/>
    <dgm:cxn modelId="{B2D4A9EA-D35B-44EF-B64F-D0C9C7E8B15A}" type="presParOf" srcId="{5EE5E29F-C85C-4CAC-9F07-A8748404A052}" destId="{AAA7FB18-75C7-4988-BE2A-FD7A6B117F08}" srcOrd="0" destOrd="0" presId="urn:microsoft.com/office/officeart/2005/8/layout/list1"/>
    <dgm:cxn modelId="{518A6477-95E8-4EAE-9A93-F3181234EE56}" type="presParOf" srcId="{5EE5E29F-C85C-4CAC-9F07-A8748404A052}" destId="{9BFC4438-DF3A-4B9F-B6C9-F91AEC57130B}" srcOrd="1" destOrd="0" presId="urn:microsoft.com/office/officeart/2005/8/layout/list1"/>
    <dgm:cxn modelId="{77685E68-99F2-4340-B290-9B7E06870178}" type="presParOf" srcId="{94449ACB-0DE7-40BE-AFA2-C7F0CF5280B3}" destId="{A156CFCD-4870-4A60-86DD-71BFA2BFE003}" srcOrd="1" destOrd="0" presId="urn:microsoft.com/office/officeart/2005/8/layout/list1"/>
    <dgm:cxn modelId="{CD8088BA-DF52-45EA-93D9-A7B11ED13492}" type="presParOf" srcId="{94449ACB-0DE7-40BE-AFA2-C7F0CF5280B3}" destId="{D86B83FD-0EC7-4DA9-B1C6-B7F6FF1347B2}" srcOrd="2" destOrd="0" presId="urn:microsoft.com/office/officeart/2005/8/layout/list1"/>
    <dgm:cxn modelId="{D968FF15-3E11-4E5C-A442-32C4B527F1F0}" type="presParOf" srcId="{94449ACB-0DE7-40BE-AFA2-C7F0CF5280B3}" destId="{BB1A7F63-859C-44C4-A1BC-232A71C5C53B}" srcOrd="3" destOrd="0" presId="urn:microsoft.com/office/officeart/2005/8/layout/list1"/>
    <dgm:cxn modelId="{0BBDEFAA-3969-46CF-BC96-8F7812072A5C}" type="presParOf" srcId="{94449ACB-0DE7-40BE-AFA2-C7F0CF5280B3}" destId="{B9D8FFE0-8346-40FC-9428-B13384D4C42D}" srcOrd="4" destOrd="0" presId="urn:microsoft.com/office/officeart/2005/8/layout/list1"/>
    <dgm:cxn modelId="{B8BA9FEB-2F7E-47B6-AF71-9AEAB59C26B7}" type="presParOf" srcId="{B9D8FFE0-8346-40FC-9428-B13384D4C42D}" destId="{ADA0A5B0-5A89-4961-9228-B6D5F1391837}" srcOrd="0" destOrd="0" presId="urn:microsoft.com/office/officeart/2005/8/layout/list1"/>
    <dgm:cxn modelId="{DE3592A0-295A-454B-B11C-E84505355541}" type="presParOf" srcId="{B9D8FFE0-8346-40FC-9428-B13384D4C42D}" destId="{F2D7F85F-6D7D-4DCA-80C9-4BC8E326FE24}" srcOrd="1" destOrd="0" presId="urn:microsoft.com/office/officeart/2005/8/layout/list1"/>
    <dgm:cxn modelId="{E5C1529B-A07D-4755-B8A2-1FCAE93BF30D}" type="presParOf" srcId="{94449ACB-0DE7-40BE-AFA2-C7F0CF5280B3}" destId="{E4B49AC4-CF89-45A4-A32B-05B2A1684695}" srcOrd="5" destOrd="0" presId="urn:microsoft.com/office/officeart/2005/8/layout/list1"/>
    <dgm:cxn modelId="{2F682A94-92D2-4E9D-ACCC-2A876FB94F50}" type="presParOf" srcId="{94449ACB-0DE7-40BE-AFA2-C7F0CF5280B3}" destId="{71378D1F-6D74-4927-B500-DD9ED6E18A9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740F28-8AFB-4BDE-946A-69BE33EA68B4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E29D5FE-F28D-4107-ADCB-9B5B8690EDFF}">
      <dgm:prSet phldrT="[Texte]"/>
      <dgm:spPr/>
      <dgm:t>
        <a:bodyPr/>
        <a:lstStyle/>
        <a:p>
          <a:r>
            <a:rPr lang="fr-FR"/>
            <a:t>Editeur</a:t>
          </a:r>
        </a:p>
      </dgm:t>
    </dgm:pt>
    <dgm:pt modelId="{90033130-2945-4958-8F52-C217F5E6262C}" type="parTrans" cxnId="{7A9A3C1F-F68C-4404-BAD0-6E16981D27E6}">
      <dgm:prSet/>
      <dgm:spPr/>
      <dgm:t>
        <a:bodyPr/>
        <a:lstStyle/>
        <a:p>
          <a:endParaRPr lang="fr-FR"/>
        </a:p>
      </dgm:t>
    </dgm:pt>
    <dgm:pt modelId="{0CC109FE-ABE7-4809-BD9E-C7064FEC3CA6}" type="sibTrans" cxnId="{7A9A3C1F-F68C-4404-BAD0-6E16981D27E6}">
      <dgm:prSet/>
      <dgm:spPr/>
      <dgm:t>
        <a:bodyPr/>
        <a:lstStyle/>
        <a:p>
          <a:endParaRPr lang="fr-FR"/>
        </a:p>
      </dgm:t>
    </dgm:pt>
    <dgm:pt modelId="{3C9695B5-32D5-4BBE-AA9A-8984411D76E0}">
      <dgm:prSet phldrT="[Texte]"/>
      <dgm:spPr/>
      <dgm:t>
        <a:bodyPr/>
        <a:lstStyle/>
        <a:p>
          <a:r>
            <a:rPr lang="en-US" err="1"/>
            <a:t>DeCoDe</a:t>
          </a:r>
          <a:r>
            <a:rPr lang="en-US"/>
            <a:t> – Design Computation &amp; Digital engineering Lab (MIT)</a:t>
          </a:r>
          <a:endParaRPr lang="fr-FR"/>
        </a:p>
      </dgm:t>
    </dgm:pt>
    <dgm:pt modelId="{CBA9A9FB-30E0-40BF-9A45-D67E1D965E8E}" type="parTrans" cxnId="{8D6CDC93-084D-4861-9F66-77FAE10A0767}">
      <dgm:prSet/>
      <dgm:spPr/>
      <dgm:t>
        <a:bodyPr/>
        <a:lstStyle/>
        <a:p>
          <a:endParaRPr lang="fr-FR"/>
        </a:p>
      </dgm:t>
    </dgm:pt>
    <dgm:pt modelId="{A9E734D0-EC4E-4160-98BB-00B8C076C6FD}" type="sibTrans" cxnId="{8D6CDC93-084D-4861-9F66-77FAE10A0767}">
      <dgm:prSet/>
      <dgm:spPr/>
      <dgm:t>
        <a:bodyPr/>
        <a:lstStyle/>
        <a:p>
          <a:endParaRPr lang="fr-FR"/>
        </a:p>
      </dgm:t>
    </dgm:pt>
    <dgm:pt modelId="{B0B7F4DF-8820-4F44-9844-47A6ADF97667}">
      <dgm:prSet phldrT="[Texte]"/>
      <dgm:spPr/>
      <dgm:t>
        <a:bodyPr/>
        <a:lstStyle/>
        <a:p>
          <a:r>
            <a:rPr lang="fr-FR"/>
            <a:t>Titre édité: </a:t>
          </a:r>
          <a:r>
            <a:rPr lang="fr-FR" err="1"/>
            <a:t>CreativGan</a:t>
          </a:r>
          <a:endParaRPr lang="fr-FR"/>
        </a:p>
      </dgm:t>
    </dgm:pt>
    <dgm:pt modelId="{F2CFF5B2-2E39-472F-B8B7-A79E52681DA8}" type="parTrans" cxnId="{894A37E4-3E51-42DA-844E-B891EBA82EEE}">
      <dgm:prSet/>
      <dgm:spPr/>
      <dgm:t>
        <a:bodyPr/>
        <a:lstStyle/>
        <a:p>
          <a:endParaRPr lang="fr-FR"/>
        </a:p>
      </dgm:t>
    </dgm:pt>
    <dgm:pt modelId="{82270CA3-286A-4953-BA6F-E5FF096F95A7}" type="sibTrans" cxnId="{894A37E4-3E51-42DA-844E-B891EBA82EEE}">
      <dgm:prSet/>
      <dgm:spPr/>
      <dgm:t>
        <a:bodyPr/>
        <a:lstStyle/>
        <a:p>
          <a:endParaRPr lang="fr-FR"/>
        </a:p>
      </dgm:t>
    </dgm:pt>
    <dgm:pt modelId="{15534B0D-8F5E-4F61-9008-5FECBB344A8E}">
      <dgm:prSet phldrT="[Texte]"/>
      <dgm:spPr/>
      <dgm:t>
        <a:bodyPr/>
        <a:lstStyle/>
        <a:p>
          <a:r>
            <a:rPr lang="fr-FR"/>
            <a:t>Article</a:t>
          </a:r>
        </a:p>
      </dgm:t>
    </dgm:pt>
    <dgm:pt modelId="{8DF2E012-0DE3-4E5F-A5DB-8ED6CD637CEA}" type="parTrans" cxnId="{312371B2-70D0-483C-A3C1-8A49FC7A5189}">
      <dgm:prSet/>
      <dgm:spPr/>
      <dgm:t>
        <a:bodyPr/>
        <a:lstStyle/>
        <a:p>
          <a:endParaRPr lang="fr-FR"/>
        </a:p>
      </dgm:t>
    </dgm:pt>
    <dgm:pt modelId="{E2214A7F-A948-4D26-A857-8243BD1C8E3E}" type="sibTrans" cxnId="{312371B2-70D0-483C-A3C1-8A49FC7A5189}">
      <dgm:prSet/>
      <dgm:spPr/>
      <dgm:t>
        <a:bodyPr/>
        <a:lstStyle/>
        <a:p>
          <a:endParaRPr lang="fr-FR"/>
        </a:p>
      </dgm:t>
    </dgm:pt>
    <dgm:pt modelId="{D47A8227-EF38-4A38-BF20-08EDDC3A8DF9}">
      <dgm:prSet phldrT="[Texte]"/>
      <dgm:spPr/>
      <dgm:t>
        <a:bodyPr/>
        <a:lstStyle/>
        <a:p>
          <a:r>
            <a:rPr lang="fr-FR"/>
            <a:t>Titre: </a:t>
          </a:r>
          <a:r>
            <a:rPr lang="en-US" b="0"/>
            <a:t>“</a:t>
          </a:r>
          <a:r>
            <a:rPr lang="en-US" b="0" err="1"/>
            <a:t>CreativGan</a:t>
          </a:r>
          <a:r>
            <a:rPr lang="en-US" b="0"/>
            <a:t> : Editing Generative Adversarial Networks for Creative Design Synthesis”</a:t>
          </a:r>
          <a:endParaRPr lang="fr-FR" b="0"/>
        </a:p>
      </dgm:t>
    </dgm:pt>
    <dgm:pt modelId="{30C75485-D17B-4417-9CCB-9B5F20CF56E2}" type="parTrans" cxnId="{69DB8EB4-A7F9-44F5-8979-3C623198E935}">
      <dgm:prSet/>
      <dgm:spPr/>
      <dgm:t>
        <a:bodyPr/>
        <a:lstStyle/>
        <a:p>
          <a:endParaRPr lang="fr-FR"/>
        </a:p>
      </dgm:t>
    </dgm:pt>
    <dgm:pt modelId="{DB786BDD-4025-41A2-B8FB-299EB3A973E1}" type="sibTrans" cxnId="{69DB8EB4-A7F9-44F5-8979-3C623198E935}">
      <dgm:prSet/>
      <dgm:spPr/>
      <dgm:t>
        <a:bodyPr/>
        <a:lstStyle/>
        <a:p>
          <a:endParaRPr lang="fr-FR"/>
        </a:p>
      </dgm:t>
    </dgm:pt>
    <dgm:pt modelId="{D86D5156-31A7-4141-8304-BB6E26D225E0}">
      <dgm:prSet phldrT="[Texte]"/>
      <dgm:spPr/>
      <dgm:t>
        <a:bodyPr/>
        <a:lstStyle/>
        <a:p>
          <a:r>
            <a:rPr lang="fr-FR">
              <a:hlinkClick xmlns:r="http://schemas.openxmlformats.org/officeDocument/2006/relationships" r:id="rId1"/>
            </a:rPr>
            <a:t>Amin </a:t>
          </a:r>
          <a:r>
            <a:rPr lang="fr-FR" err="1">
              <a:hlinkClick xmlns:r="http://schemas.openxmlformats.org/officeDocument/2006/relationships" r:id="rId1"/>
            </a:rPr>
            <a:t>Heyrani</a:t>
          </a:r>
          <a:r>
            <a:rPr lang="fr-FR">
              <a:hlinkClick xmlns:r="http://schemas.openxmlformats.org/officeDocument/2006/relationships" r:id="rId1"/>
            </a:rPr>
            <a:t> </a:t>
          </a:r>
          <a:r>
            <a:rPr lang="fr-FR" err="1">
              <a:hlinkClick xmlns:r="http://schemas.openxmlformats.org/officeDocument/2006/relationships" r:id="rId1"/>
            </a:rPr>
            <a:t>Nobari</a:t>
          </a:r>
          <a:r>
            <a:rPr lang="fr-FR"/>
            <a:t>, </a:t>
          </a:r>
          <a:r>
            <a:rPr lang="fr-FR">
              <a:hlinkClick xmlns:r="http://schemas.openxmlformats.org/officeDocument/2006/relationships" r:id="rId2"/>
            </a:rPr>
            <a:t>Muhammad </a:t>
          </a:r>
          <a:r>
            <a:rPr lang="fr-FR" err="1">
              <a:hlinkClick xmlns:r="http://schemas.openxmlformats.org/officeDocument/2006/relationships" r:id="rId2"/>
            </a:rPr>
            <a:t>Fathy</a:t>
          </a:r>
          <a:r>
            <a:rPr lang="fr-FR">
              <a:hlinkClick xmlns:r="http://schemas.openxmlformats.org/officeDocument/2006/relationships" r:id="rId2"/>
            </a:rPr>
            <a:t> </a:t>
          </a:r>
          <a:r>
            <a:rPr lang="fr-FR" err="1">
              <a:hlinkClick xmlns:r="http://schemas.openxmlformats.org/officeDocument/2006/relationships" r:id="rId2"/>
            </a:rPr>
            <a:t>Rashad</a:t>
          </a:r>
          <a:r>
            <a:rPr lang="fr-FR"/>
            <a:t>, </a:t>
          </a:r>
          <a:r>
            <a:rPr lang="fr-FR" err="1">
              <a:hlinkClick xmlns:r="http://schemas.openxmlformats.org/officeDocument/2006/relationships" r:id="rId3"/>
            </a:rPr>
            <a:t>Faez</a:t>
          </a:r>
          <a:r>
            <a:rPr lang="fr-FR">
              <a:hlinkClick xmlns:r="http://schemas.openxmlformats.org/officeDocument/2006/relationships" r:id="rId3"/>
            </a:rPr>
            <a:t> Ahmed</a:t>
          </a:r>
          <a:endParaRPr lang="fr-FR"/>
        </a:p>
      </dgm:t>
    </dgm:pt>
    <dgm:pt modelId="{DE9614B1-9942-4E08-8C09-98825F95694E}" type="parTrans" cxnId="{4B3B6F87-C7B4-4A73-8716-E1306CC8A4EB}">
      <dgm:prSet/>
      <dgm:spPr/>
      <dgm:t>
        <a:bodyPr/>
        <a:lstStyle/>
        <a:p>
          <a:endParaRPr lang="fr-FR"/>
        </a:p>
      </dgm:t>
    </dgm:pt>
    <dgm:pt modelId="{67C549A9-02FE-4FCA-9F1B-214A3D593E77}" type="sibTrans" cxnId="{4B3B6F87-C7B4-4A73-8716-E1306CC8A4EB}">
      <dgm:prSet/>
      <dgm:spPr/>
      <dgm:t>
        <a:bodyPr/>
        <a:lstStyle/>
        <a:p>
          <a:endParaRPr lang="fr-FR"/>
        </a:p>
      </dgm:t>
    </dgm:pt>
    <dgm:pt modelId="{9AF7C155-524C-458C-9A70-B8AAD274EFA3}">
      <dgm:prSet phldrT="[Texte]"/>
      <dgm:spPr/>
      <dgm:t>
        <a:bodyPr/>
        <a:lstStyle/>
        <a:p>
          <a:r>
            <a:rPr lang="fr-FR" err="1"/>
            <a:t>Americain</a:t>
          </a:r>
          <a:endParaRPr lang="fr-FR"/>
        </a:p>
      </dgm:t>
    </dgm:pt>
    <dgm:pt modelId="{1D57BDDC-0FA4-461B-A9DD-34183FD3AF69}" type="parTrans" cxnId="{D6DC9763-160E-4B21-980E-B74628C97C43}">
      <dgm:prSet/>
      <dgm:spPr/>
      <dgm:t>
        <a:bodyPr/>
        <a:lstStyle/>
        <a:p>
          <a:endParaRPr lang="fr-FR"/>
        </a:p>
      </dgm:t>
    </dgm:pt>
    <dgm:pt modelId="{8EFD29BA-6EE7-4C95-9FA2-7AB50FE64F5E}" type="sibTrans" cxnId="{D6DC9763-160E-4B21-980E-B74628C97C43}">
      <dgm:prSet/>
      <dgm:spPr/>
      <dgm:t>
        <a:bodyPr/>
        <a:lstStyle/>
        <a:p>
          <a:endParaRPr lang="fr-FR"/>
        </a:p>
      </dgm:t>
    </dgm:pt>
    <dgm:pt modelId="{7411CA54-DEC2-4941-8AC1-FD1C500B02D4}">
      <dgm:prSet phldrT="[Texte]"/>
      <dgm:spPr/>
      <dgm:t>
        <a:bodyPr/>
        <a:lstStyle/>
        <a:p>
          <a:r>
            <a:rPr lang="fr-FR"/>
            <a:t>Pour: Chercheurs et scientifiques en computeur sciences</a:t>
          </a:r>
        </a:p>
      </dgm:t>
    </dgm:pt>
    <dgm:pt modelId="{B5A5748F-4F2F-418B-8DAF-9AA998C71C97}" type="parTrans" cxnId="{EC279387-19BF-4C1B-AD85-8F8F482E0FF2}">
      <dgm:prSet/>
      <dgm:spPr/>
      <dgm:t>
        <a:bodyPr/>
        <a:lstStyle/>
        <a:p>
          <a:endParaRPr lang="fr-FR"/>
        </a:p>
      </dgm:t>
    </dgm:pt>
    <dgm:pt modelId="{C0450BC7-ABC7-42DB-96BC-5EF4AC5E1644}" type="sibTrans" cxnId="{EC279387-19BF-4C1B-AD85-8F8F482E0FF2}">
      <dgm:prSet/>
      <dgm:spPr/>
      <dgm:t>
        <a:bodyPr/>
        <a:lstStyle/>
        <a:p>
          <a:endParaRPr lang="fr-FR"/>
        </a:p>
      </dgm:t>
    </dgm:pt>
    <dgm:pt modelId="{0D5598D3-ACEF-4FC0-ABBE-9A804F7B49CC}">
      <dgm:prSet phldrT="[Texte]"/>
      <dgm:spPr/>
      <dgm:t>
        <a:bodyPr/>
        <a:lstStyle/>
        <a:p>
          <a:r>
            <a:rPr lang="fr-FR" b="0"/>
            <a:t>URL: http://decode.mit.edu/projects/creativegan/</a:t>
          </a:r>
        </a:p>
      </dgm:t>
    </dgm:pt>
    <dgm:pt modelId="{444E96B5-0463-491F-8D2D-77A4DA025312}" type="parTrans" cxnId="{B566D4DA-D7FC-4560-BB34-23066C730BC6}">
      <dgm:prSet/>
      <dgm:spPr/>
      <dgm:t>
        <a:bodyPr/>
        <a:lstStyle/>
        <a:p>
          <a:endParaRPr lang="fr-FR"/>
        </a:p>
      </dgm:t>
    </dgm:pt>
    <dgm:pt modelId="{EFF933F9-2FE5-467A-B470-3F0DF530118A}" type="sibTrans" cxnId="{B566D4DA-D7FC-4560-BB34-23066C730BC6}">
      <dgm:prSet/>
      <dgm:spPr/>
      <dgm:t>
        <a:bodyPr/>
        <a:lstStyle/>
        <a:p>
          <a:endParaRPr lang="fr-FR"/>
        </a:p>
      </dgm:t>
    </dgm:pt>
    <dgm:pt modelId="{182183A9-FCBB-4EFC-8290-590483B34EF9}">
      <dgm:prSet phldrT="[Texte]"/>
      <dgm:spPr/>
      <dgm:t>
        <a:bodyPr/>
        <a:lstStyle/>
        <a:p>
          <a:r>
            <a:rPr lang="fr-FR"/>
            <a:t>13 pages</a:t>
          </a:r>
        </a:p>
      </dgm:t>
    </dgm:pt>
    <dgm:pt modelId="{D2237BDB-4476-46AB-AE84-B6AFEECFB052}" type="parTrans" cxnId="{62019DCF-3908-43C2-8E30-145E3B26B0BE}">
      <dgm:prSet/>
      <dgm:spPr/>
      <dgm:t>
        <a:bodyPr/>
        <a:lstStyle/>
        <a:p>
          <a:endParaRPr lang="fr-FR"/>
        </a:p>
      </dgm:t>
    </dgm:pt>
    <dgm:pt modelId="{CCD7CF53-46B5-428A-B775-ACEBED714F00}" type="sibTrans" cxnId="{62019DCF-3908-43C2-8E30-145E3B26B0BE}">
      <dgm:prSet/>
      <dgm:spPr/>
      <dgm:t>
        <a:bodyPr/>
        <a:lstStyle/>
        <a:p>
          <a:endParaRPr lang="fr-FR"/>
        </a:p>
      </dgm:t>
    </dgm:pt>
    <dgm:pt modelId="{6EFBD858-E432-4062-A731-1B6D175CF4AB}">
      <dgm:prSet phldrT="[Texte]"/>
      <dgm:spPr/>
      <dgm:t>
        <a:bodyPr/>
        <a:lstStyle/>
        <a:p>
          <a:r>
            <a:rPr lang="fr-FR"/>
            <a:t>Publié en 2021</a:t>
          </a:r>
        </a:p>
      </dgm:t>
    </dgm:pt>
    <dgm:pt modelId="{0D00C638-A9E2-432B-8788-F1667CE5A5AC}" type="parTrans" cxnId="{E61403A0-FB57-4B9E-9C23-8DFF40EED15C}">
      <dgm:prSet/>
      <dgm:spPr/>
      <dgm:t>
        <a:bodyPr/>
        <a:lstStyle/>
        <a:p>
          <a:endParaRPr lang="fr-FR"/>
        </a:p>
      </dgm:t>
    </dgm:pt>
    <dgm:pt modelId="{6195CE1A-3C35-4C6E-B8A3-39927B3C7507}" type="sibTrans" cxnId="{E61403A0-FB57-4B9E-9C23-8DFF40EED15C}">
      <dgm:prSet/>
      <dgm:spPr/>
      <dgm:t>
        <a:bodyPr/>
        <a:lstStyle/>
        <a:p>
          <a:endParaRPr lang="fr-FR"/>
        </a:p>
      </dgm:t>
    </dgm:pt>
    <dgm:pt modelId="{70394BA8-487B-4B7F-B9BC-B3AF5EC8981D}">
      <dgm:prSet phldrT="[Texte]"/>
      <dgm:spPr/>
      <dgm:t>
        <a:bodyPr/>
        <a:lstStyle/>
        <a:p>
          <a:r>
            <a:rPr lang="fr-FR"/>
            <a:t>URL: </a:t>
          </a:r>
          <a:r>
            <a:rPr lang="fr-FR" u="sng">
              <a:hlinkClick xmlns:r="http://schemas.openxmlformats.org/officeDocument/2006/relationships" r:id="rId4"/>
            </a:rPr>
            <a:t>https://arxiv.org/pdf/2103.06242.pdf</a:t>
          </a:r>
          <a:r>
            <a:rPr lang="fr-FR" u="sng"/>
            <a:t> </a:t>
          </a:r>
          <a:endParaRPr lang="fr-FR"/>
        </a:p>
      </dgm:t>
    </dgm:pt>
    <dgm:pt modelId="{66863303-2067-482A-8061-F83FE6B3D452}" type="parTrans" cxnId="{43E17C86-0E53-4C69-A7FD-6A931EACD040}">
      <dgm:prSet/>
      <dgm:spPr/>
      <dgm:t>
        <a:bodyPr/>
        <a:lstStyle/>
        <a:p>
          <a:endParaRPr lang="fr-FR"/>
        </a:p>
      </dgm:t>
    </dgm:pt>
    <dgm:pt modelId="{7E37B255-0898-47BA-9487-6A2CD3A2422E}" type="sibTrans" cxnId="{43E17C86-0E53-4C69-A7FD-6A931EACD040}">
      <dgm:prSet/>
      <dgm:spPr/>
      <dgm:t>
        <a:bodyPr/>
        <a:lstStyle/>
        <a:p>
          <a:endParaRPr lang="fr-FR"/>
        </a:p>
      </dgm:t>
    </dgm:pt>
    <dgm:pt modelId="{0773B97B-7667-4DFA-93A5-964A8957D8C9}" type="pres">
      <dgm:prSet presAssocID="{F0740F28-8AFB-4BDE-946A-69BE33EA68B4}" presName="diagram" presStyleCnt="0">
        <dgm:presLayoutVars>
          <dgm:dir/>
          <dgm:resizeHandles val="exact"/>
        </dgm:presLayoutVars>
      </dgm:prSet>
      <dgm:spPr/>
    </dgm:pt>
    <dgm:pt modelId="{292A4ECB-00F7-49C9-B96D-030C5BD99250}" type="pres">
      <dgm:prSet presAssocID="{FE29D5FE-F28D-4107-ADCB-9B5B8690EDFF}" presName="node" presStyleLbl="node1" presStyleIdx="0" presStyleCnt="2">
        <dgm:presLayoutVars>
          <dgm:bulletEnabled val="1"/>
        </dgm:presLayoutVars>
      </dgm:prSet>
      <dgm:spPr/>
    </dgm:pt>
    <dgm:pt modelId="{6B28D43C-F9F0-4C18-8225-0D998F212B56}" type="pres">
      <dgm:prSet presAssocID="{0CC109FE-ABE7-4809-BD9E-C7064FEC3CA6}" presName="sibTrans" presStyleCnt="0"/>
      <dgm:spPr/>
    </dgm:pt>
    <dgm:pt modelId="{192D5301-DBC8-45B2-B6AB-089415ACA460}" type="pres">
      <dgm:prSet presAssocID="{15534B0D-8F5E-4F61-9008-5FECBB344A8E}" presName="node" presStyleLbl="node1" presStyleIdx="1" presStyleCnt="2">
        <dgm:presLayoutVars>
          <dgm:bulletEnabled val="1"/>
        </dgm:presLayoutVars>
      </dgm:prSet>
      <dgm:spPr/>
    </dgm:pt>
  </dgm:ptLst>
  <dgm:cxnLst>
    <dgm:cxn modelId="{7A9A3C1F-F68C-4404-BAD0-6E16981D27E6}" srcId="{F0740F28-8AFB-4BDE-946A-69BE33EA68B4}" destId="{FE29D5FE-F28D-4107-ADCB-9B5B8690EDFF}" srcOrd="0" destOrd="0" parTransId="{90033130-2945-4958-8F52-C217F5E6262C}" sibTransId="{0CC109FE-ABE7-4809-BD9E-C7064FEC3CA6}"/>
    <dgm:cxn modelId="{6E4D7929-B683-47A8-B062-8E94E3D83161}" type="presOf" srcId="{9AF7C155-524C-458C-9A70-B8AAD274EFA3}" destId="{292A4ECB-00F7-49C9-B96D-030C5BD99250}" srcOrd="0" destOrd="2" presId="urn:microsoft.com/office/officeart/2005/8/layout/default"/>
    <dgm:cxn modelId="{CF445B2B-1F3B-422A-9334-4D624501D324}" type="presOf" srcId="{B0B7F4DF-8820-4F44-9844-47A6ADF97667}" destId="{292A4ECB-00F7-49C9-B96D-030C5BD99250}" srcOrd="0" destOrd="5" presId="urn:microsoft.com/office/officeart/2005/8/layout/default"/>
    <dgm:cxn modelId="{8B187D35-DA7B-4766-AAB4-91E1C14336B0}" type="presOf" srcId="{70394BA8-487B-4B7F-B9BC-B3AF5EC8981D}" destId="{192D5301-DBC8-45B2-B6AB-089415ACA460}" srcOrd="0" destOrd="5" presId="urn:microsoft.com/office/officeart/2005/8/layout/default"/>
    <dgm:cxn modelId="{91502D61-12DE-4E54-A9D0-18D647BEF6AE}" type="presOf" srcId="{3C9695B5-32D5-4BBE-AA9A-8984411D76E0}" destId="{292A4ECB-00F7-49C9-B96D-030C5BD99250}" srcOrd="0" destOrd="1" presId="urn:microsoft.com/office/officeart/2005/8/layout/default"/>
    <dgm:cxn modelId="{89AD4F41-F570-467C-A6EF-5F66D3CF57C1}" type="presOf" srcId="{7411CA54-DEC2-4941-8AC1-FD1C500B02D4}" destId="{292A4ECB-00F7-49C9-B96D-030C5BD99250}" srcOrd="0" destOrd="3" presId="urn:microsoft.com/office/officeart/2005/8/layout/default"/>
    <dgm:cxn modelId="{D6DC9763-160E-4B21-980E-B74628C97C43}" srcId="{FE29D5FE-F28D-4107-ADCB-9B5B8690EDFF}" destId="{9AF7C155-524C-458C-9A70-B8AAD274EFA3}" srcOrd="1" destOrd="0" parTransId="{1D57BDDC-0FA4-461B-A9DD-34183FD3AF69}" sibTransId="{8EFD29BA-6EE7-4C95-9FA2-7AB50FE64F5E}"/>
    <dgm:cxn modelId="{F3C9F964-6039-4C54-9470-750AFE8FBD49}" type="presOf" srcId="{D47A8227-EF38-4A38-BF20-08EDDC3A8DF9}" destId="{192D5301-DBC8-45B2-B6AB-089415ACA460}" srcOrd="0" destOrd="1" presId="urn:microsoft.com/office/officeart/2005/8/layout/default"/>
    <dgm:cxn modelId="{A059CC47-CDA2-4FE0-BA9F-5D956132DBA7}" type="presOf" srcId="{6EFBD858-E432-4062-A731-1B6D175CF4AB}" destId="{192D5301-DBC8-45B2-B6AB-089415ACA460}" srcOrd="0" destOrd="4" presId="urn:microsoft.com/office/officeart/2005/8/layout/default"/>
    <dgm:cxn modelId="{8B2C3248-6C96-4D5E-934B-1B2A885D12E7}" type="presOf" srcId="{182183A9-FCBB-4EFC-8290-590483B34EF9}" destId="{192D5301-DBC8-45B2-B6AB-089415ACA460}" srcOrd="0" destOrd="3" presId="urn:microsoft.com/office/officeart/2005/8/layout/default"/>
    <dgm:cxn modelId="{43E17C86-0E53-4C69-A7FD-6A931EACD040}" srcId="{15534B0D-8F5E-4F61-9008-5FECBB344A8E}" destId="{70394BA8-487B-4B7F-B9BC-B3AF5EC8981D}" srcOrd="4" destOrd="0" parTransId="{66863303-2067-482A-8061-F83FE6B3D452}" sibTransId="{7E37B255-0898-47BA-9487-6A2CD3A2422E}"/>
    <dgm:cxn modelId="{4B3B6F87-C7B4-4A73-8716-E1306CC8A4EB}" srcId="{15534B0D-8F5E-4F61-9008-5FECBB344A8E}" destId="{D86D5156-31A7-4141-8304-BB6E26D225E0}" srcOrd="1" destOrd="0" parTransId="{DE9614B1-9942-4E08-8C09-98825F95694E}" sibTransId="{67C549A9-02FE-4FCA-9F1B-214A3D593E77}"/>
    <dgm:cxn modelId="{EC279387-19BF-4C1B-AD85-8F8F482E0FF2}" srcId="{FE29D5FE-F28D-4107-ADCB-9B5B8690EDFF}" destId="{7411CA54-DEC2-4941-8AC1-FD1C500B02D4}" srcOrd="2" destOrd="0" parTransId="{B5A5748F-4F2F-418B-8DAF-9AA998C71C97}" sibTransId="{C0450BC7-ABC7-42DB-96BC-5EF4AC5E1644}"/>
    <dgm:cxn modelId="{D5D4328C-1FF6-44BD-B839-6291C7EFA959}" type="presOf" srcId="{F0740F28-8AFB-4BDE-946A-69BE33EA68B4}" destId="{0773B97B-7667-4DFA-93A5-964A8957D8C9}" srcOrd="0" destOrd="0" presId="urn:microsoft.com/office/officeart/2005/8/layout/default"/>
    <dgm:cxn modelId="{8D6CDC93-084D-4861-9F66-77FAE10A0767}" srcId="{FE29D5FE-F28D-4107-ADCB-9B5B8690EDFF}" destId="{3C9695B5-32D5-4BBE-AA9A-8984411D76E0}" srcOrd="0" destOrd="0" parTransId="{CBA9A9FB-30E0-40BF-9A45-D67E1D965E8E}" sibTransId="{A9E734D0-EC4E-4160-98BB-00B8C076C6FD}"/>
    <dgm:cxn modelId="{230F589D-A590-4FE8-81AC-CB7A42BACD76}" type="presOf" srcId="{D86D5156-31A7-4141-8304-BB6E26D225E0}" destId="{192D5301-DBC8-45B2-B6AB-089415ACA460}" srcOrd="0" destOrd="2" presId="urn:microsoft.com/office/officeart/2005/8/layout/default"/>
    <dgm:cxn modelId="{A815749F-C602-4011-9C5D-B48188782B17}" type="presOf" srcId="{0D5598D3-ACEF-4FC0-ABBE-9A804F7B49CC}" destId="{292A4ECB-00F7-49C9-B96D-030C5BD99250}" srcOrd="0" destOrd="4" presId="urn:microsoft.com/office/officeart/2005/8/layout/default"/>
    <dgm:cxn modelId="{E61403A0-FB57-4B9E-9C23-8DFF40EED15C}" srcId="{15534B0D-8F5E-4F61-9008-5FECBB344A8E}" destId="{6EFBD858-E432-4062-A731-1B6D175CF4AB}" srcOrd="3" destOrd="0" parTransId="{0D00C638-A9E2-432B-8788-F1667CE5A5AC}" sibTransId="{6195CE1A-3C35-4C6E-B8A3-39927B3C7507}"/>
    <dgm:cxn modelId="{312371B2-70D0-483C-A3C1-8A49FC7A5189}" srcId="{F0740F28-8AFB-4BDE-946A-69BE33EA68B4}" destId="{15534B0D-8F5E-4F61-9008-5FECBB344A8E}" srcOrd="1" destOrd="0" parTransId="{8DF2E012-0DE3-4E5F-A5DB-8ED6CD637CEA}" sibTransId="{E2214A7F-A948-4D26-A857-8243BD1C8E3E}"/>
    <dgm:cxn modelId="{69DB8EB4-A7F9-44F5-8979-3C623198E935}" srcId="{15534B0D-8F5E-4F61-9008-5FECBB344A8E}" destId="{D47A8227-EF38-4A38-BF20-08EDDC3A8DF9}" srcOrd="0" destOrd="0" parTransId="{30C75485-D17B-4417-9CCB-9B5F20CF56E2}" sibTransId="{DB786BDD-4025-41A2-B8FB-299EB3A973E1}"/>
    <dgm:cxn modelId="{002B89C8-928F-42E9-ACE1-DB23F12B9F57}" type="presOf" srcId="{FE29D5FE-F28D-4107-ADCB-9B5B8690EDFF}" destId="{292A4ECB-00F7-49C9-B96D-030C5BD99250}" srcOrd="0" destOrd="0" presId="urn:microsoft.com/office/officeart/2005/8/layout/default"/>
    <dgm:cxn modelId="{62019DCF-3908-43C2-8E30-145E3B26B0BE}" srcId="{15534B0D-8F5E-4F61-9008-5FECBB344A8E}" destId="{182183A9-FCBB-4EFC-8290-590483B34EF9}" srcOrd="2" destOrd="0" parTransId="{D2237BDB-4476-46AB-AE84-B6AFEECFB052}" sibTransId="{CCD7CF53-46B5-428A-B775-ACEBED714F00}"/>
    <dgm:cxn modelId="{B566D4DA-D7FC-4560-BB34-23066C730BC6}" srcId="{FE29D5FE-F28D-4107-ADCB-9B5B8690EDFF}" destId="{0D5598D3-ACEF-4FC0-ABBE-9A804F7B49CC}" srcOrd="3" destOrd="0" parTransId="{444E96B5-0463-491F-8D2D-77A4DA025312}" sibTransId="{EFF933F9-2FE5-467A-B470-3F0DF530118A}"/>
    <dgm:cxn modelId="{894A37E4-3E51-42DA-844E-B891EBA82EEE}" srcId="{FE29D5FE-F28D-4107-ADCB-9B5B8690EDFF}" destId="{B0B7F4DF-8820-4F44-9844-47A6ADF97667}" srcOrd="4" destOrd="0" parTransId="{F2CFF5B2-2E39-472F-B8B7-A79E52681DA8}" sibTransId="{82270CA3-286A-4953-BA6F-E5FF096F95A7}"/>
    <dgm:cxn modelId="{55190BFF-E08F-4660-BE03-FEAF86AD3053}" type="presOf" srcId="{15534B0D-8F5E-4F61-9008-5FECBB344A8E}" destId="{192D5301-DBC8-45B2-B6AB-089415ACA460}" srcOrd="0" destOrd="0" presId="urn:microsoft.com/office/officeart/2005/8/layout/default"/>
    <dgm:cxn modelId="{26E787DC-99F8-43B4-A9C8-E7C783297581}" type="presParOf" srcId="{0773B97B-7667-4DFA-93A5-964A8957D8C9}" destId="{292A4ECB-00F7-49C9-B96D-030C5BD99250}" srcOrd="0" destOrd="0" presId="urn:microsoft.com/office/officeart/2005/8/layout/default"/>
    <dgm:cxn modelId="{4086FDA0-87C7-42F6-8E16-D347520A7331}" type="presParOf" srcId="{0773B97B-7667-4DFA-93A5-964A8957D8C9}" destId="{6B28D43C-F9F0-4C18-8225-0D998F212B56}" srcOrd="1" destOrd="0" presId="urn:microsoft.com/office/officeart/2005/8/layout/default"/>
    <dgm:cxn modelId="{8CC4DD4F-875F-4053-9663-509AF5F18A75}" type="presParOf" srcId="{0773B97B-7667-4DFA-93A5-964A8957D8C9}" destId="{192D5301-DBC8-45B2-B6AB-089415ACA46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5F3126-4C3E-435C-8E26-F8EF29222F9A}" type="doc">
      <dgm:prSet loTypeId="urn:microsoft.com/office/officeart/2008/layout/TitlePictureLineup" loCatId="pictur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D7CB06BC-8225-4C08-8B0E-663BE962F587}">
      <dgm:prSet phldrT="[Texte]"/>
      <dgm:spPr/>
      <dgm:t>
        <a:bodyPr/>
        <a:lstStyle/>
        <a:p>
          <a:r>
            <a:rPr lang="fr-FR"/>
            <a:t>Amin </a:t>
          </a:r>
          <a:r>
            <a:rPr lang="fr-FR" err="1"/>
            <a:t>Heyrani</a:t>
          </a:r>
          <a:r>
            <a:rPr lang="fr-FR"/>
            <a:t> </a:t>
          </a:r>
          <a:r>
            <a:rPr lang="fr-FR" err="1"/>
            <a:t>Nobari</a:t>
          </a:r>
          <a:endParaRPr lang="fr-FR"/>
        </a:p>
      </dgm:t>
    </dgm:pt>
    <dgm:pt modelId="{425D890F-AABC-4C61-BFA6-98359FDC314F}" type="parTrans" cxnId="{9AB022F5-B023-4EC0-B0B4-31C3309DB5B5}">
      <dgm:prSet/>
      <dgm:spPr/>
      <dgm:t>
        <a:bodyPr/>
        <a:lstStyle/>
        <a:p>
          <a:endParaRPr lang="fr-FR"/>
        </a:p>
      </dgm:t>
    </dgm:pt>
    <dgm:pt modelId="{7E513961-5E31-44B1-8D13-BB6A42E9004D}" type="sibTrans" cxnId="{9AB022F5-B023-4EC0-B0B4-31C3309DB5B5}">
      <dgm:prSet/>
      <dgm:spPr/>
      <dgm:t>
        <a:bodyPr/>
        <a:lstStyle/>
        <a:p>
          <a:endParaRPr lang="fr-FR"/>
        </a:p>
      </dgm:t>
    </dgm:pt>
    <dgm:pt modelId="{9C920798-D005-4799-AC06-116BB787E4AE}">
      <dgm:prSet phldrT="[Texte]"/>
      <dgm:spPr/>
      <dgm:t>
        <a:bodyPr/>
        <a:lstStyle/>
        <a:p>
          <a:r>
            <a:rPr lang="en-US" err="1"/>
            <a:t>Faez</a:t>
          </a:r>
          <a:r>
            <a:rPr lang="en-US"/>
            <a:t> Ahmed</a:t>
          </a:r>
          <a:endParaRPr lang="fr-FR"/>
        </a:p>
      </dgm:t>
    </dgm:pt>
    <dgm:pt modelId="{82BFA996-A07C-43AF-A6ED-423E44DAA2F8}" type="parTrans" cxnId="{86232767-26DD-46AD-88DC-311D7CB6B7A9}">
      <dgm:prSet/>
      <dgm:spPr/>
      <dgm:t>
        <a:bodyPr/>
        <a:lstStyle/>
        <a:p>
          <a:endParaRPr lang="fr-FR"/>
        </a:p>
      </dgm:t>
    </dgm:pt>
    <dgm:pt modelId="{79704CDF-D7F0-49C9-A7EC-F48EAEDC5D8D}" type="sibTrans" cxnId="{86232767-26DD-46AD-88DC-311D7CB6B7A9}">
      <dgm:prSet/>
      <dgm:spPr/>
      <dgm:t>
        <a:bodyPr/>
        <a:lstStyle/>
        <a:p>
          <a:endParaRPr lang="fr-FR"/>
        </a:p>
      </dgm:t>
    </dgm:pt>
    <dgm:pt modelId="{79A49505-1583-48FE-A2FD-3B4E91688016}">
      <dgm:prSet phldrT="[Texte]"/>
      <dgm:spPr/>
      <dgm:t>
        <a:bodyPr/>
        <a:lstStyle/>
        <a:p>
          <a:r>
            <a:rPr lang="fr-FR"/>
            <a:t>Muhammad </a:t>
          </a:r>
          <a:r>
            <a:rPr lang="fr-FR" err="1"/>
            <a:t>Fathy</a:t>
          </a:r>
          <a:r>
            <a:rPr lang="fr-FR"/>
            <a:t> </a:t>
          </a:r>
          <a:r>
            <a:rPr lang="fr-FR" err="1"/>
            <a:t>Rashad</a:t>
          </a:r>
          <a:r>
            <a:rPr lang="fr-FR"/>
            <a:t> </a:t>
          </a:r>
        </a:p>
      </dgm:t>
    </dgm:pt>
    <dgm:pt modelId="{DCA04DF5-E2B7-4912-B217-1E5D6ED3CB27}" type="parTrans" cxnId="{CD217479-2AED-4141-B949-D89A7CC2DEED}">
      <dgm:prSet/>
      <dgm:spPr/>
      <dgm:t>
        <a:bodyPr/>
        <a:lstStyle/>
        <a:p>
          <a:endParaRPr lang="fr-FR"/>
        </a:p>
      </dgm:t>
    </dgm:pt>
    <dgm:pt modelId="{769EFDF0-701A-40E6-9AF7-075D216109CF}" type="sibTrans" cxnId="{CD217479-2AED-4141-B949-D89A7CC2DEED}">
      <dgm:prSet/>
      <dgm:spPr/>
      <dgm:t>
        <a:bodyPr/>
        <a:lstStyle/>
        <a:p>
          <a:endParaRPr lang="fr-FR"/>
        </a:p>
      </dgm:t>
    </dgm:pt>
    <dgm:pt modelId="{8BB34478-1229-4036-9A93-2383DA6F9B90}">
      <dgm:prSet phldrT="[Texte]"/>
      <dgm:spPr/>
      <dgm:t>
        <a:bodyPr/>
        <a:lstStyle/>
        <a:p>
          <a:r>
            <a:rPr lang="fr-FR"/>
            <a:t>Fonction: Département de génie mécanique. Institut de technologie du Massachusetts Cambridge, Massachusetts</a:t>
          </a:r>
        </a:p>
      </dgm:t>
    </dgm:pt>
    <dgm:pt modelId="{4C7470E3-E8B6-43B3-A67F-EB655BF1DD9B}" type="parTrans" cxnId="{53C6870D-ECD9-4F2D-A617-8EAF8925C65F}">
      <dgm:prSet/>
      <dgm:spPr/>
      <dgm:t>
        <a:bodyPr/>
        <a:lstStyle/>
        <a:p>
          <a:endParaRPr lang="fr-FR"/>
        </a:p>
      </dgm:t>
    </dgm:pt>
    <dgm:pt modelId="{2F08EB20-D010-4010-8B66-9AD8B0A1B25D}" type="sibTrans" cxnId="{53C6870D-ECD9-4F2D-A617-8EAF8925C65F}">
      <dgm:prSet/>
      <dgm:spPr/>
      <dgm:t>
        <a:bodyPr/>
        <a:lstStyle/>
        <a:p>
          <a:endParaRPr lang="fr-FR"/>
        </a:p>
      </dgm:t>
    </dgm:pt>
    <dgm:pt modelId="{54F9A806-CC54-4A38-B7FF-70C4FDA29C52}">
      <dgm:prSet phldrT="[Texte]"/>
      <dgm:spPr/>
      <dgm:t>
        <a:bodyPr/>
        <a:lstStyle/>
        <a:p>
          <a:r>
            <a:rPr lang="fr-FR"/>
            <a:t>Fonction: Département d'ingénierie électrique et électronique. </a:t>
          </a:r>
          <a:r>
            <a:rPr lang="fr-FR" err="1"/>
            <a:t>Universiti</a:t>
          </a:r>
          <a:r>
            <a:rPr lang="fr-FR"/>
            <a:t> </a:t>
          </a:r>
          <a:r>
            <a:rPr lang="fr-FR" err="1"/>
            <a:t>Teknologi</a:t>
          </a:r>
          <a:r>
            <a:rPr lang="fr-FR"/>
            <a:t> PETRONAS Seri </a:t>
          </a:r>
          <a:r>
            <a:rPr lang="fr-FR" err="1"/>
            <a:t>Iskandar</a:t>
          </a:r>
          <a:r>
            <a:rPr lang="fr-FR"/>
            <a:t>, Perak, Malaisie</a:t>
          </a:r>
        </a:p>
      </dgm:t>
    </dgm:pt>
    <dgm:pt modelId="{CD0E9A07-A160-4559-8580-930453EC735B}" type="parTrans" cxnId="{765482C5-9D33-4273-824A-8A7B26C0CED6}">
      <dgm:prSet/>
      <dgm:spPr/>
      <dgm:t>
        <a:bodyPr/>
        <a:lstStyle/>
        <a:p>
          <a:endParaRPr lang="fr-FR"/>
        </a:p>
      </dgm:t>
    </dgm:pt>
    <dgm:pt modelId="{2E6BC022-1C3C-4918-BC5E-DB3B5DADBEE1}" type="sibTrans" cxnId="{765482C5-9D33-4273-824A-8A7B26C0CED6}">
      <dgm:prSet/>
      <dgm:spPr/>
      <dgm:t>
        <a:bodyPr/>
        <a:lstStyle/>
        <a:p>
          <a:endParaRPr lang="fr-FR"/>
        </a:p>
      </dgm:t>
    </dgm:pt>
    <dgm:pt modelId="{4F0CD966-E014-47BF-9500-4CF7E460731F}">
      <dgm:prSet phldrT="[Texte]"/>
      <dgm:spPr/>
      <dgm:t>
        <a:bodyPr/>
        <a:lstStyle/>
        <a:p>
          <a:r>
            <a:rPr lang="fr-FR"/>
            <a:t>Fonction: Département de génie mécanique. Institut de technologie du Massachusetts Cambridge, Massachusetts</a:t>
          </a:r>
        </a:p>
      </dgm:t>
    </dgm:pt>
    <dgm:pt modelId="{E822B775-9B77-4FA8-9382-D733D0AD4C29}" type="parTrans" cxnId="{C560A4F5-162F-4539-AE3C-BCC0BF24CC76}">
      <dgm:prSet/>
      <dgm:spPr/>
      <dgm:t>
        <a:bodyPr/>
        <a:lstStyle/>
        <a:p>
          <a:endParaRPr lang="fr-FR"/>
        </a:p>
      </dgm:t>
    </dgm:pt>
    <dgm:pt modelId="{B5E9B6FE-9080-4FEF-AFCA-BFC74CDAFAB7}" type="sibTrans" cxnId="{C560A4F5-162F-4539-AE3C-BCC0BF24CC76}">
      <dgm:prSet/>
      <dgm:spPr/>
      <dgm:t>
        <a:bodyPr/>
        <a:lstStyle/>
        <a:p>
          <a:endParaRPr lang="fr-FR"/>
        </a:p>
      </dgm:t>
    </dgm:pt>
    <dgm:pt modelId="{5BDF2928-4AF5-41B6-AB35-BE3EC4FF9A29}">
      <dgm:prSet phldrT="[Texte]"/>
      <dgm:spPr/>
      <dgm:t>
        <a:bodyPr/>
        <a:lstStyle/>
        <a:p>
          <a:r>
            <a:rPr lang="fr-FR"/>
            <a:t>Notoriété: </a:t>
          </a:r>
          <a:r>
            <a:rPr lang="en-US"/>
            <a:t>not found</a:t>
          </a:r>
          <a:endParaRPr lang="fr-FR"/>
        </a:p>
      </dgm:t>
    </dgm:pt>
    <dgm:pt modelId="{9B8ED825-5067-4098-8C7C-0B82D37CCC50}" type="parTrans" cxnId="{2609D488-A0A4-492D-94E4-C30DC8DD51CF}">
      <dgm:prSet/>
      <dgm:spPr/>
      <dgm:t>
        <a:bodyPr/>
        <a:lstStyle/>
        <a:p>
          <a:endParaRPr lang="fr-FR"/>
        </a:p>
      </dgm:t>
    </dgm:pt>
    <dgm:pt modelId="{681F079C-0EE1-424A-9677-1A8DADC8CAC8}" type="sibTrans" cxnId="{2609D488-A0A4-492D-94E4-C30DC8DD51CF}">
      <dgm:prSet/>
      <dgm:spPr/>
      <dgm:t>
        <a:bodyPr/>
        <a:lstStyle/>
        <a:p>
          <a:endParaRPr lang="fr-FR"/>
        </a:p>
      </dgm:t>
    </dgm:pt>
    <dgm:pt modelId="{870210AD-D8C4-4D35-A3BA-BDAD567C0577}">
      <dgm:prSet phldrT="[Texte]"/>
      <dgm:spPr/>
      <dgm:t>
        <a:bodyPr/>
        <a:lstStyle/>
        <a:p>
          <a:r>
            <a:rPr lang="fr-FR"/>
            <a:t>Notoriété: </a:t>
          </a:r>
          <a:r>
            <a:rPr lang="en-US"/>
            <a:t>H-index=5; citation par doc = 18</a:t>
          </a:r>
          <a:endParaRPr lang="fr-FR"/>
        </a:p>
      </dgm:t>
    </dgm:pt>
    <dgm:pt modelId="{842EC87F-C135-434B-BF92-3B7D39109BD4}" type="parTrans" cxnId="{6BA4C512-6436-404E-BFE9-964C727A53E5}">
      <dgm:prSet/>
      <dgm:spPr/>
      <dgm:t>
        <a:bodyPr/>
        <a:lstStyle/>
        <a:p>
          <a:endParaRPr lang="fr-FR"/>
        </a:p>
      </dgm:t>
    </dgm:pt>
    <dgm:pt modelId="{E7899E6B-BDD6-49C0-B228-F2B4FA4F2D07}" type="sibTrans" cxnId="{6BA4C512-6436-404E-BFE9-964C727A53E5}">
      <dgm:prSet/>
      <dgm:spPr/>
      <dgm:t>
        <a:bodyPr/>
        <a:lstStyle/>
        <a:p>
          <a:endParaRPr lang="fr-FR"/>
        </a:p>
      </dgm:t>
    </dgm:pt>
    <dgm:pt modelId="{DDC11950-8959-4C42-AB8B-53F2FE5E6BE9}">
      <dgm:prSet phldrT="[Texte]"/>
      <dgm:spPr/>
      <dgm:t>
        <a:bodyPr/>
        <a:lstStyle/>
        <a:p>
          <a:r>
            <a:rPr lang="fr-FR"/>
            <a:t>Notoriété: </a:t>
          </a:r>
          <a:r>
            <a:rPr lang="en-US"/>
            <a:t>h-index=11 ; citations= 426</a:t>
          </a:r>
          <a:endParaRPr lang="fr-FR"/>
        </a:p>
      </dgm:t>
    </dgm:pt>
    <dgm:pt modelId="{7F463425-D53C-49F5-9586-86F60761629A}" type="parTrans" cxnId="{65CC295C-603C-470F-A692-99B7B7286EB3}">
      <dgm:prSet/>
      <dgm:spPr/>
      <dgm:t>
        <a:bodyPr/>
        <a:lstStyle/>
        <a:p>
          <a:endParaRPr lang="fr-FR"/>
        </a:p>
      </dgm:t>
    </dgm:pt>
    <dgm:pt modelId="{6680F008-5C99-4BB2-B02C-E1D3ED40C03D}" type="sibTrans" cxnId="{65CC295C-603C-470F-A692-99B7B7286EB3}">
      <dgm:prSet/>
      <dgm:spPr/>
      <dgm:t>
        <a:bodyPr/>
        <a:lstStyle/>
        <a:p>
          <a:endParaRPr lang="fr-FR"/>
        </a:p>
      </dgm:t>
    </dgm:pt>
    <dgm:pt modelId="{9D2EB932-0384-494C-B9F0-88EB37958D64}">
      <dgm:prSet phldrT="[Texte]"/>
      <dgm:spPr/>
      <dgm:t>
        <a:bodyPr/>
        <a:lstStyle/>
        <a:p>
          <a:r>
            <a:rPr lang="fr-FR"/>
            <a:t>Coordonnées:</a:t>
          </a:r>
        </a:p>
      </dgm:t>
    </dgm:pt>
    <dgm:pt modelId="{903FC396-819A-4E47-9058-AF0566E574B0}" type="parTrans" cxnId="{C2C7F57F-B257-40BD-B34C-407AB6016428}">
      <dgm:prSet/>
      <dgm:spPr/>
      <dgm:t>
        <a:bodyPr/>
        <a:lstStyle/>
        <a:p>
          <a:endParaRPr lang="fr-FR"/>
        </a:p>
      </dgm:t>
    </dgm:pt>
    <dgm:pt modelId="{1A802739-0118-485B-8590-EC10953991A4}" type="sibTrans" cxnId="{C2C7F57F-B257-40BD-B34C-407AB6016428}">
      <dgm:prSet/>
      <dgm:spPr/>
      <dgm:t>
        <a:bodyPr/>
        <a:lstStyle/>
        <a:p>
          <a:endParaRPr lang="fr-FR"/>
        </a:p>
      </dgm:t>
    </dgm:pt>
    <dgm:pt modelId="{D8030560-2861-4471-BD18-DA5D3F1B70FD}">
      <dgm:prSet phldrT="[Texte]"/>
      <dgm:spPr/>
      <dgm:t>
        <a:bodyPr/>
        <a:lstStyle/>
        <a:p>
          <a:r>
            <a:rPr lang="fr-FR">
              <a:hlinkClick xmlns:r="http://schemas.openxmlformats.org/officeDocument/2006/relationships" r:id="rId1"/>
            </a:rPr>
            <a:t>ahnobari@mit.edu</a:t>
          </a:r>
          <a:endParaRPr lang="fr-FR"/>
        </a:p>
      </dgm:t>
    </dgm:pt>
    <dgm:pt modelId="{63C94D25-E0D0-49D5-8365-0BC887001DF4}" type="parTrans" cxnId="{F283DFCC-FD1F-4AF5-A422-FE1F0938CD43}">
      <dgm:prSet/>
      <dgm:spPr/>
      <dgm:t>
        <a:bodyPr/>
        <a:lstStyle/>
        <a:p>
          <a:endParaRPr lang="fr-FR"/>
        </a:p>
      </dgm:t>
    </dgm:pt>
    <dgm:pt modelId="{43B98BB1-5637-413A-82B7-CAD76D6B21CB}" type="sibTrans" cxnId="{F283DFCC-FD1F-4AF5-A422-FE1F0938CD43}">
      <dgm:prSet/>
      <dgm:spPr/>
      <dgm:t>
        <a:bodyPr/>
        <a:lstStyle/>
        <a:p>
          <a:endParaRPr lang="fr-FR"/>
        </a:p>
      </dgm:t>
    </dgm:pt>
    <dgm:pt modelId="{137624C5-CF39-4F61-B608-3DC3D8D8347E}">
      <dgm:prSet phldrT="[Texte]"/>
      <dgm:spPr/>
      <dgm:t>
        <a:bodyPr/>
        <a:lstStyle/>
        <a:p>
          <a:r>
            <a:rPr lang="fr-FR"/>
            <a:t>Coordonnées:</a:t>
          </a:r>
        </a:p>
      </dgm:t>
    </dgm:pt>
    <dgm:pt modelId="{098EFCC3-7A3E-4735-8960-E4E11F9A25AC}" type="parTrans" cxnId="{2162A98F-7944-4EB7-A1D3-F34105684214}">
      <dgm:prSet/>
      <dgm:spPr/>
      <dgm:t>
        <a:bodyPr/>
        <a:lstStyle/>
        <a:p>
          <a:endParaRPr lang="fr-FR"/>
        </a:p>
      </dgm:t>
    </dgm:pt>
    <dgm:pt modelId="{328969D0-006F-4E0F-BE64-24571B2DEE3E}" type="sibTrans" cxnId="{2162A98F-7944-4EB7-A1D3-F34105684214}">
      <dgm:prSet/>
      <dgm:spPr/>
      <dgm:t>
        <a:bodyPr/>
        <a:lstStyle/>
        <a:p>
          <a:endParaRPr lang="fr-FR"/>
        </a:p>
      </dgm:t>
    </dgm:pt>
    <dgm:pt modelId="{689E579A-F16E-49B4-96DA-4A5B1A959D2E}">
      <dgm:prSet phldrT="[Texte]"/>
      <dgm:spPr/>
      <dgm:t>
        <a:bodyPr/>
        <a:lstStyle/>
        <a:p>
          <a:r>
            <a:rPr lang="fr-FR" err="1"/>
            <a:t>muhammad.fathy</a:t>
          </a:r>
          <a:r>
            <a:rPr lang="fr-FR"/>
            <a:t>.</a:t>
          </a:r>
          <a:br>
            <a:rPr lang="fr-FR"/>
          </a:br>
          <a:r>
            <a:rPr lang="fr-FR">
              <a:hlinkClick xmlns:r="http://schemas.openxmlformats.org/officeDocument/2006/relationships" r:id="rId2"/>
            </a:rPr>
            <a:t>25547@utp.edu.my</a:t>
          </a:r>
          <a:endParaRPr lang="fr-FR"/>
        </a:p>
      </dgm:t>
    </dgm:pt>
    <dgm:pt modelId="{81EB908A-039C-4F91-8C54-B48C839E98C8}" type="parTrans" cxnId="{128B0FF3-8F79-4CBF-8883-82842EF1C109}">
      <dgm:prSet/>
      <dgm:spPr/>
      <dgm:t>
        <a:bodyPr/>
        <a:lstStyle/>
        <a:p>
          <a:endParaRPr lang="fr-FR"/>
        </a:p>
      </dgm:t>
    </dgm:pt>
    <dgm:pt modelId="{13C604C5-9121-4DD2-9851-741834B21C48}" type="sibTrans" cxnId="{128B0FF3-8F79-4CBF-8883-82842EF1C109}">
      <dgm:prSet/>
      <dgm:spPr/>
      <dgm:t>
        <a:bodyPr/>
        <a:lstStyle/>
        <a:p>
          <a:endParaRPr lang="fr-FR"/>
        </a:p>
      </dgm:t>
    </dgm:pt>
    <dgm:pt modelId="{F3BDD410-6EBB-446F-9F80-9B5F6E4B208D}">
      <dgm:prSet phldrT="[Texte]"/>
      <dgm:spPr/>
      <dgm:t>
        <a:bodyPr/>
        <a:lstStyle/>
        <a:p>
          <a:r>
            <a:rPr lang="fr-FR"/>
            <a:t>Coordonnées: </a:t>
          </a:r>
        </a:p>
      </dgm:t>
    </dgm:pt>
    <dgm:pt modelId="{3B09C0A2-6519-4545-B80B-94A61A0F6C8B}" type="parTrans" cxnId="{7374459C-3A53-49B3-95AD-C2D5866F714F}">
      <dgm:prSet/>
      <dgm:spPr/>
      <dgm:t>
        <a:bodyPr/>
        <a:lstStyle/>
        <a:p>
          <a:endParaRPr lang="fr-FR"/>
        </a:p>
      </dgm:t>
    </dgm:pt>
    <dgm:pt modelId="{E5FD91F4-493F-4FFF-9D2B-6BCFCAA0B6DD}" type="sibTrans" cxnId="{7374459C-3A53-49B3-95AD-C2D5866F714F}">
      <dgm:prSet/>
      <dgm:spPr/>
      <dgm:t>
        <a:bodyPr/>
        <a:lstStyle/>
        <a:p>
          <a:endParaRPr lang="fr-FR"/>
        </a:p>
      </dgm:t>
    </dgm:pt>
    <dgm:pt modelId="{08FE6B80-702B-40DC-BF63-1F194E8D4310}">
      <dgm:prSet phldrT="[Texte]"/>
      <dgm:spPr/>
      <dgm:t>
        <a:bodyPr/>
        <a:lstStyle/>
        <a:p>
          <a:r>
            <a:rPr lang="fr-FR">
              <a:hlinkClick xmlns:r="http://schemas.openxmlformats.org/officeDocument/2006/relationships" r:id="rId3"/>
            </a:rPr>
            <a:t>faez@mit.edu</a:t>
          </a:r>
          <a:r>
            <a:rPr lang="fr-FR"/>
            <a:t> </a:t>
          </a:r>
        </a:p>
      </dgm:t>
    </dgm:pt>
    <dgm:pt modelId="{353D4F9F-43BC-4E7E-988F-25958030A02E}" type="parTrans" cxnId="{959C3617-AEA4-407F-9AC7-DE8B749B043A}">
      <dgm:prSet/>
      <dgm:spPr/>
      <dgm:t>
        <a:bodyPr/>
        <a:lstStyle/>
        <a:p>
          <a:endParaRPr lang="fr-FR"/>
        </a:p>
      </dgm:t>
    </dgm:pt>
    <dgm:pt modelId="{EB42BDBC-66B9-46B3-93BA-15278072A05C}" type="sibTrans" cxnId="{959C3617-AEA4-407F-9AC7-DE8B749B043A}">
      <dgm:prSet/>
      <dgm:spPr/>
      <dgm:t>
        <a:bodyPr/>
        <a:lstStyle/>
        <a:p>
          <a:endParaRPr lang="fr-FR"/>
        </a:p>
      </dgm:t>
    </dgm:pt>
    <dgm:pt modelId="{B2BD6592-335F-4E82-85F7-26AD14A0C0AB}" type="pres">
      <dgm:prSet presAssocID="{2B5F3126-4C3E-435C-8E26-F8EF29222F9A}" presName="Name0" presStyleCnt="0">
        <dgm:presLayoutVars>
          <dgm:dir/>
        </dgm:presLayoutVars>
      </dgm:prSet>
      <dgm:spPr/>
    </dgm:pt>
    <dgm:pt modelId="{E3E525D5-BBC8-4A3B-8403-4580078EC6BD}" type="pres">
      <dgm:prSet presAssocID="{D7CB06BC-8225-4C08-8B0E-663BE962F587}" presName="composite" presStyleCnt="0"/>
      <dgm:spPr/>
    </dgm:pt>
    <dgm:pt modelId="{37C23C21-ADFA-40E7-8759-4F5DEB70AD21}" type="pres">
      <dgm:prSet presAssocID="{D7CB06BC-8225-4C08-8B0E-663BE962F587}" presName="Accent" presStyleLbl="alignAcc1" presStyleIdx="0" presStyleCnt="3"/>
      <dgm:spPr/>
    </dgm:pt>
    <dgm:pt modelId="{C8A44D6C-F741-4DCC-9748-34EAA2ACAF1C}" type="pres">
      <dgm:prSet presAssocID="{D7CB06BC-8225-4C08-8B0E-663BE962F587}" presName="Image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EECEDE8-FF22-49FC-BC9A-6E8032ABDEE0}" type="pres">
      <dgm:prSet presAssocID="{D7CB06BC-8225-4C08-8B0E-663BE962F587}" presName="Child" presStyleLbl="revTx" presStyleIdx="0" presStyleCnt="3">
        <dgm:presLayoutVars>
          <dgm:bulletEnabled val="1"/>
        </dgm:presLayoutVars>
      </dgm:prSet>
      <dgm:spPr/>
    </dgm:pt>
    <dgm:pt modelId="{5C9FE766-3911-42E2-89FF-77682C300D6C}" type="pres">
      <dgm:prSet presAssocID="{D7CB06BC-8225-4C08-8B0E-663BE962F587}" presName="Parent" presStyleLbl="alignNode1" presStyleIdx="0" presStyleCnt="3">
        <dgm:presLayoutVars>
          <dgm:bulletEnabled val="1"/>
        </dgm:presLayoutVars>
      </dgm:prSet>
      <dgm:spPr/>
    </dgm:pt>
    <dgm:pt modelId="{03A9CB39-3891-4687-AC6F-087A12500C7F}" type="pres">
      <dgm:prSet presAssocID="{7E513961-5E31-44B1-8D13-BB6A42E9004D}" presName="sibTrans" presStyleCnt="0"/>
      <dgm:spPr/>
    </dgm:pt>
    <dgm:pt modelId="{D624E4B1-1E13-4704-B79E-0C3B1DEAC61E}" type="pres">
      <dgm:prSet presAssocID="{79A49505-1583-48FE-A2FD-3B4E91688016}" presName="composite" presStyleCnt="0"/>
      <dgm:spPr/>
    </dgm:pt>
    <dgm:pt modelId="{EAC166D0-8610-48CE-A5EA-FC33D81738CE}" type="pres">
      <dgm:prSet presAssocID="{79A49505-1583-48FE-A2FD-3B4E91688016}" presName="Accent" presStyleLbl="alignAcc1" presStyleIdx="1" presStyleCnt="3"/>
      <dgm:spPr/>
    </dgm:pt>
    <dgm:pt modelId="{FB98CFC4-0A15-4380-9A09-D17ACC847003}" type="pres">
      <dgm:prSet presAssocID="{79A49505-1583-48FE-A2FD-3B4E91688016}" presName="Image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DB91F4-BA83-4A9A-A1D4-407221BAF7AD}" type="pres">
      <dgm:prSet presAssocID="{79A49505-1583-48FE-A2FD-3B4E91688016}" presName="Child" presStyleLbl="revTx" presStyleIdx="1" presStyleCnt="3">
        <dgm:presLayoutVars>
          <dgm:bulletEnabled val="1"/>
        </dgm:presLayoutVars>
      </dgm:prSet>
      <dgm:spPr/>
    </dgm:pt>
    <dgm:pt modelId="{71330503-41C7-44B8-A86A-905451F56119}" type="pres">
      <dgm:prSet presAssocID="{79A49505-1583-48FE-A2FD-3B4E91688016}" presName="Parent" presStyleLbl="alignNode1" presStyleIdx="1" presStyleCnt="3">
        <dgm:presLayoutVars>
          <dgm:bulletEnabled val="1"/>
        </dgm:presLayoutVars>
      </dgm:prSet>
      <dgm:spPr/>
    </dgm:pt>
    <dgm:pt modelId="{7F344D90-EA52-483D-B60A-DBE8C004AE91}" type="pres">
      <dgm:prSet presAssocID="{769EFDF0-701A-40E6-9AF7-075D216109CF}" presName="sibTrans" presStyleCnt="0"/>
      <dgm:spPr/>
    </dgm:pt>
    <dgm:pt modelId="{26E1EDD0-1B4C-4DC1-B27E-D1826EEE9915}" type="pres">
      <dgm:prSet presAssocID="{9C920798-D005-4799-AC06-116BB787E4AE}" presName="composite" presStyleCnt="0"/>
      <dgm:spPr/>
    </dgm:pt>
    <dgm:pt modelId="{6793F5DE-C285-42FB-97B4-2C8ADC34198A}" type="pres">
      <dgm:prSet presAssocID="{9C920798-D005-4799-AC06-116BB787E4AE}" presName="Accent" presStyleLbl="alignAcc1" presStyleIdx="2" presStyleCnt="3"/>
      <dgm:spPr/>
    </dgm:pt>
    <dgm:pt modelId="{91099F6A-B554-4AD7-B2FF-94C944C8BF79}" type="pres">
      <dgm:prSet presAssocID="{9C920798-D005-4799-AC06-116BB787E4AE}" presName="Image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4EB57C55-6618-4314-8558-3C0B05C02C84}" type="pres">
      <dgm:prSet presAssocID="{9C920798-D005-4799-AC06-116BB787E4AE}" presName="Child" presStyleLbl="revTx" presStyleIdx="2" presStyleCnt="3">
        <dgm:presLayoutVars>
          <dgm:bulletEnabled val="1"/>
        </dgm:presLayoutVars>
      </dgm:prSet>
      <dgm:spPr/>
    </dgm:pt>
    <dgm:pt modelId="{4FA152A8-4B29-4506-BDFC-18DA1B52F954}" type="pres">
      <dgm:prSet presAssocID="{9C920798-D005-4799-AC06-116BB787E4AE}" presName="Parent" presStyleLbl="alignNode1" presStyleIdx="2" presStyleCnt="3">
        <dgm:presLayoutVars>
          <dgm:bulletEnabled val="1"/>
        </dgm:presLayoutVars>
      </dgm:prSet>
      <dgm:spPr/>
    </dgm:pt>
  </dgm:ptLst>
  <dgm:cxnLst>
    <dgm:cxn modelId="{53C6870D-ECD9-4F2D-A617-8EAF8925C65F}" srcId="{D7CB06BC-8225-4C08-8B0E-663BE962F587}" destId="{8BB34478-1229-4036-9A93-2383DA6F9B90}" srcOrd="0" destOrd="0" parTransId="{4C7470E3-E8B6-43B3-A67F-EB655BF1DD9B}" sibTransId="{2F08EB20-D010-4010-8B66-9AD8B0A1B25D}"/>
    <dgm:cxn modelId="{6BA4C512-6436-404E-BFE9-964C727A53E5}" srcId="{D7CB06BC-8225-4C08-8B0E-663BE962F587}" destId="{870210AD-D8C4-4D35-A3BA-BDAD567C0577}" srcOrd="1" destOrd="0" parTransId="{842EC87F-C135-434B-BF92-3B7D39109BD4}" sibTransId="{E7899E6B-BDD6-49C0-B228-F2B4FA4F2D07}"/>
    <dgm:cxn modelId="{959C3617-AEA4-407F-9AC7-DE8B749B043A}" srcId="{F3BDD410-6EBB-446F-9F80-9B5F6E4B208D}" destId="{08FE6B80-702B-40DC-BF63-1F194E8D4310}" srcOrd="0" destOrd="0" parTransId="{353D4F9F-43BC-4E7E-988F-25958030A02E}" sibTransId="{EB42BDBC-66B9-46B3-93BA-15278072A05C}"/>
    <dgm:cxn modelId="{652BC040-5D70-4928-9594-C5F8B58707CB}" type="presOf" srcId="{D7CB06BC-8225-4C08-8B0E-663BE962F587}" destId="{5C9FE766-3911-42E2-89FF-77682C300D6C}" srcOrd="0" destOrd="0" presId="urn:microsoft.com/office/officeart/2008/layout/TitlePictureLineup"/>
    <dgm:cxn modelId="{65CC295C-603C-470F-A692-99B7B7286EB3}" srcId="{9C920798-D005-4799-AC06-116BB787E4AE}" destId="{DDC11950-8959-4C42-AB8B-53F2FE5E6BE9}" srcOrd="1" destOrd="0" parTransId="{7F463425-D53C-49F5-9586-86F60761629A}" sibTransId="{6680F008-5C99-4BB2-B02C-E1D3ED40C03D}"/>
    <dgm:cxn modelId="{D84DDF5C-9EA4-46C2-840B-C492F5F0D1CA}" type="presOf" srcId="{137624C5-CF39-4F61-B608-3DC3D8D8347E}" destId="{BADB91F4-BA83-4A9A-A1D4-407221BAF7AD}" srcOrd="0" destOrd="2" presId="urn:microsoft.com/office/officeart/2008/layout/TitlePictureLineup"/>
    <dgm:cxn modelId="{86232767-26DD-46AD-88DC-311D7CB6B7A9}" srcId="{2B5F3126-4C3E-435C-8E26-F8EF29222F9A}" destId="{9C920798-D005-4799-AC06-116BB787E4AE}" srcOrd="2" destOrd="0" parTransId="{82BFA996-A07C-43AF-A6ED-423E44DAA2F8}" sibTransId="{79704CDF-D7F0-49C9-A7EC-F48EAEDC5D8D}"/>
    <dgm:cxn modelId="{8A0FE847-6962-4886-877D-60B32AA07DEB}" type="presOf" srcId="{79A49505-1583-48FE-A2FD-3B4E91688016}" destId="{71330503-41C7-44B8-A86A-905451F56119}" srcOrd="0" destOrd="0" presId="urn:microsoft.com/office/officeart/2008/layout/TitlePictureLineup"/>
    <dgm:cxn modelId="{FB5E9C4D-B17E-4264-B31F-42BA859A751B}" type="presOf" srcId="{D8030560-2861-4471-BD18-DA5D3F1B70FD}" destId="{FEECEDE8-FF22-49FC-BC9A-6E8032ABDEE0}" srcOrd="0" destOrd="3" presId="urn:microsoft.com/office/officeart/2008/layout/TitlePictureLineup"/>
    <dgm:cxn modelId="{61EB7950-E257-429A-A756-03D67F1CAB2B}" type="presOf" srcId="{9D2EB932-0384-494C-B9F0-88EB37958D64}" destId="{FEECEDE8-FF22-49FC-BC9A-6E8032ABDEE0}" srcOrd="0" destOrd="2" presId="urn:microsoft.com/office/officeart/2008/layout/TitlePictureLineup"/>
    <dgm:cxn modelId="{9238B978-DAFD-405D-967E-F4A2F4C47005}" type="presOf" srcId="{8BB34478-1229-4036-9A93-2383DA6F9B90}" destId="{FEECEDE8-FF22-49FC-BC9A-6E8032ABDEE0}" srcOrd="0" destOrd="0" presId="urn:microsoft.com/office/officeart/2008/layout/TitlePictureLineup"/>
    <dgm:cxn modelId="{3A794A79-29BB-4917-9EDD-702D67373940}" type="presOf" srcId="{870210AD-D8C4-4D35-A3BA-BDAD567C0577}" destId="{FEECEDE8-FF22-49FC-BC9A-6E8032ABDEE0}" srcOrd="0" destOrd="1" presId="urn:microsoft.com/office/officeart/2008/layout/TitlePictureLineup"/>
    <dgm:cxn modelId="{CD217479-2AED-4141-B949-D89A7CC2DEED}" srcId="{2B5F3126-4C3E-435C-8E26-F8EF29222F9A}" destId="{79A49505-1583-48FE-A2FD-3B4E91688016}" srcOrd="1" destOrd="0" parTransId="{DCA04DF5-E2B7-4912-B217-1E5D6ED3CB27}" sibTransId="{769EFDF0-701A-40E6-9AF7-075D216109CF}"/>
    <dgm:cxn modelId="{C2C7F57F-B257-40BD-B34C-407AB6016428}" srcId="{D7CB06BC-8225-4C08-8B0E-663BE962F587}" destId="{9D2EB932-0384-494C-B9F0-88EB37958D64}" srcOrd="2" destOrd="0" parTransId="{903FC396-819A-4E47-9058-AF0566E574B0}" sibTransId="{1A802739-0118-485B-8590-EC10953991A4}"/>
    <dgm:cxn modelId="{70011285-F6B8-418D-A5B5-82008CAFB966}" type="presOf" srcId="{9C920798-D005-4799-AC06-116BB787E4AE}" destId="{4FA152A8-4B29-4506-BDFC-18DA1B52F954}" srcOrd="0" destOrd="0" presId="urn:microsoft.com/office/officeart/2008/layout/TitlePictureLineup"/>
    <dgm:cxn modelId="{2609D488-A0A4-492D-94E4-C30DC8DD51CF}" srcId="{79A49505-1583-48FE-A2FD-3B4E91688016}" destId="{5BDF2928-4AF5-41B6-AB35-BE3EC4FF9A29}" srcOrd="1" destOrd="0" parTransId="{9B8ED825-5067-4098-8C7C-0B82D37CCC50}" sibTransId="{681F079C-0EE1-424A-9677-1A8DADC8CAC8}"/>
    <dgm:cxn modelId="{CAE7C48B-2D54-4A58-B7DF-B07CD6E22A37}" type="presOf" srcId="{54F9A806-CC54-4A38-B7FF-70C4FDA29C52}" destId="{BADB91F4-BA83-4A9A-A1D4-407221BAF7AD}" srcOrd="0" destOrd="0" presId="urn:microsoft.com/office/officeart/2008/layout/TitlePictureLineup"/>
    <dgm:cxn modelId="{3B7EFC8C-2B4C-4ED8-B024-FFEC3C4B4686}" type="presOf" srcId="{5BDF2928-4AF5-41B6-AB35-BE3EC4FF9A29}" destId="{BADB91F4-BA83-4A9A-A1D4-407221BAF7AD}" srcOrd="0" destOrd="1" presId="urn:microsoft.com/office/officeart/2008/layout/TitlePictureLineup"/>
    <dgm:cxn modelId="{2162A98F-7944-4EB7-A1D3-F34105684214}" srcId="{79A49505-1583-48FE-A2FD-3B4E91688016}" destId="{137624C5-CF39-4F61-B608-3DC3D8D8347E}" srcOrd="2" destOrd="0" parTransId="{098EFCC3-7A3E-4735-8960-E4E11F9A25AC}" sibTransId="{328969D0-006F-4E0F-BE64-24571B2DEE3E}"/>
    <dgm:cxn modelId="{F00C5494-F3CD-477B-AA71-F6E41578D905}" type="presOf" srcId="{DDC11950-8959-4C42-AB8B-53F2FE5E6BE9}" destId="{4EB57C55-6618-4314-8558-3C0B05C02C84}" srcOrd="0" destOrd="1" presId="urn:microsoft.com/office/officeart/2008/layout/TitlePictureLineup"/>
    <dgm:cxn modelId="{7374459C-3A53-49B3-95AD-C2D5866F714F}" srcId="{9C920798-D005-4799-AC06-116BB787E4AE}" destId="{F3BDD410-6EBB-446F-9F80-9B5F6E4B208D}" srcOrd="2" destOrd="0" parTransId="{3B09C0A2-6519-4545-B80B-94A61A0F6C8B}" sibTransId="{E5FD91F4-493F-4FFF-9D2B-6BCFCAA0B6DD}"/>
    <dgm:cxn modelId="{15FA1BAE-97F8-4E87-B2C9-55B8B7237902}" type="presOf" srcId="{689E579A-F16E-49B4-96DA-4A5B1A959D2E}" destId="{BADB91F4-BA83-4A9A-A1D4-407221BAF7AD}" srcOrd="0" destOrd="3" presId="urn:microsoft.com/office/officeart/2008/layout/TitlePictureLineup"/>
    <dgm:cxn modelId="{A4BB0FB5-7225-4801-A9D5-19B0BD3331FE}" type="presOf" srcId="{2B5F3126-4C3E-435C-8E26-F8EF29222F9A}" destId="{B2BD6592-335F-4E82-85F7-26AD14A0C0AB}" srcOrd="0" destOrd="0" presId="urn:microsoft.com/office/officeart/2008/layout/TitlePictureLineup"/>
    <dgm:cxn modelId="{765482C5-9D33-4273-824A-8A7B26C0CED6}" srcId="{79A49505-1583-48FE-A2FD-3B4E91688016}" destId="{54F9A806-CC54-4A38-B7FF-70C4FDA29C52}" srcOrd="0" destOrd="0" parTransId="{CD0E9A07-A160-4559-8580-930453EC735B}" sibTransId="{2E6BC022-1C3C-4918-BC5E-DB3B5DADBEE1}"/>
    <dgm:cxn modelId="{F283DFCC-FD1F-4AF5-A422-FE1F0938CD43}" srcId="{9D2EB932-0384-494C-B9F0-88EB37958D64}" destId="{D8030560-2861-4471-BD18-DA5D3F1B70FD}" srcOrd="0" destOrd="0" parTransId="{63C94D25-E0D0-49D5-8365-0BC887001DF4}" sibTransId="{43B98BB1-5637-413A-82B7-CAD76D6B21CB}"/>
    <dgm:cxn modelId="{36F916D1-D13F-4C6C-AF34-292B6BE2AAB8}" type="presOf" srcId="{08FE6B80-702B-40DC-BF63-1F194E8D4310}" destId="{4EB57C55-6618-4314-8558-3C0B05C02C84}" srcOrd="0" destOrd="3" presId="urn:microsoft.com/office/officeart/2008/layout/TitlePictureLineup"/>
    <dgm:cxn modelId="{3DD5D7D4-B425-4701-8506-4456FE57A56B}" type="presOf" srcId="{F3BDD410-6EBB-446F-9F80-9B5F6E4B208D}" destId="{4EB57C55-6618-4314-8558-3C0B05C02C84}" srcOrd="0" destOrd="2" presId="urn:microsoft.com/office/officeart/2008/layout/TitlePictureLineup"/>
    <dgm:cxn modelId="{128B0FF3-8F79-4CBF-8883-82842EF1C109}" srcId="{137624C5-CF39-4F61-B608-3DC3D8D8347E}" destId="{689E579A-F16E-49B4-96DA-4A5B1A959D2E}" srcOrd="0" destOrd="0" parTransId="{81EB908A-039C-4F91-8C54-B48C839E98C8}" sibTransId="{13C604C5-9121-4DD2-9851-741834B21C48}"/>
    <dgm:cxn modelId="{9AB022F5-B023-4EC0-B0B4-31C3309DB5B5}" srcId="{2B5F3126-4C3E-435C-8E26-F8EF29222F9A}" destId="{D7CB06BC-8225-4C08-8B0E-663BE962F587}" srcOrd="0" destOrd="0" parTransId="{425D890F-AABC-4C61-BFA6-98359FDC314F}" sibTransId="{7E513961-5E31-44B1-8D13-BB6A42E9004D}"/>
    <dgm:cxn modelId="{C560A4F5-162F-4539-AE3C-BCC0BF24CC76}" srcId="{9C920798-D005-4799-AC06-116BB787E4AE}" destId="{4F0CD966-E014-47BF-9500-4CF7E460731F}" srcOrd="0" destOrd="0" parTransId="{E822B775-9B77-4FA8-9382-D733D0AD4C29}" sibTransId="{B5E9B6FE-9080-4FEF-AFCA-BFC74CDAFAB7}"/>
    <dgm:cxn modelId="{B79A58FF-B849-4A9C-B4BA-8B955383DAC3}" type="presOf" srcId="{4F0CD966-E014-47BF-9500-4CF7E460731F}" destId="{4EB57C55-6618-4314-8558-3C0B05C02C84}" srcOrd="0" destOrd="0" presId="urn:microsoft.com/office/officeart/2008/layout/TitlePictureLineup"/>
    <dgm:cxn modelId="{8DD3582F-281A-4C44-B5A0-909A843FB191}" type="presParOf" srcId="{B2BD6592-335F-4E82-85F7-26AD14A0C0AB}" destId="{E3E525D5-BBC8-4A3B-8403-4580078EC6BD}" srcOrd="0" destOrd="0" presId="urn:microsoft.com/office/officeart/2008/layout/TitlePictureLineup"/>
    <dgm:cxn modelId="{9C08A0E5-72D2-48C0-A43C-0F461A7B18F1}" type="presParOf" srcId="{E3E525D5-BBC8-4A3B-8403-4580078EC6BD}" destId="{37C23C21-ADFA-40E7-8759-4F5DEB70AD21}" srcOrd="0" destOrd="0" presId="urn:microsoft.com/office/officeart/2008/layout/TitlePictureLineup"/>
    <dgm:cxn modelId="{91488C32-66E3-4C19-9CA7-FE3B12F61278}" type="presParOf" srcId="{E3E525D5-BBC8-4A3B-8403-4580078EC6BD}" destId="{C8A44D6C-F741-4DCC-9748-34EAA2ACAF1C}" srcOrd="1" destOrd="0" presId="urn:microsoft.com/office/officeart/2008/layout/TitlePictureLineup"/>
    <dgm:cxn modelId="{A8F5127C-7721-4D24-8A90-D83FE3A6E80B}" type="presParOf" srcId="{E3E525D5-BBC8-4A3B-8403-4580078EC6BD}" destId="{FEECEDE8-FF22-49FC-BC9A-6E8032ABDEE0}" srcOrd="2" destOrd="0" presId="urn:microsoft.com/office/officeart/2008/layout/TitlePictureLineup"/>
    <dgm:cxn modelId="{947D053C-636C-4A68-8DB9-5F34CB199F29}" type="presParOf" srcId="{E3E525D5-BBC8-4A3B-8403-4580078EC6BD}" destId="{5C9FE766-3911-42E2-89FF-77682C300D6C}" srcOrd="3" destOrd="0" presId="urn:microsoft.com/office/officeart/2008/layout/TitlePictureLineup"/>
    <dgm:cxn modelId="{A24EAD57-F29D-40CF-974C-0EC8E3635805}" type="presParOf" srcId="{B2BD6592-335F-4E82-85F7-26AD14A0C0AB}" destId="{03A9CB39-3891-4687-AC6F-087A12500C7F}" srcOrd="1" destOrd="0" presId="urn:microsoft.com/office/officeart/2008/layout/TitlePictureLineup"/>
    <dgm:cxn modelId="{411B608F-EFD1-415A-833A-82A20B4BD9DF}" type="presParOf" srcId="{B2BD6592-335F-4E82-85F7-26AD14A0C0AB}" destId="{D624E4B1-1E13-4704-B79E-0C3B1DEAC61E}" srcOrd="2" destOrd="0" presId="urn:microsoft.com/office/officeart/2008/layout/TitlePictureLineup"/>
    <dgm:cxn modelId="{14EA3062-1530-4249-A914-9CED89F9D12E}" type="presParOf" srcId="{D624E4B1-1E13-4704-B79E-0C3B1DEAC61E}" destId="{EAC166D0-8610-48CE-A5EA-FC33D81738CE}" srcOrd="0" destOrd="0" presId="urn:microsoft.com/office/officeart/2008/layout/TitlePictureLineup"/>
    <dgm:cxn modelId="{242EF48C-8BC0-40D8-B58A-A683686D9DA0}" type="presParOf" srcId="{D624E4B1-1E13-4704-B79E-0C3B1DEAC61E}" destId="{FB98CFC4-0A15-4380-9A09-D17ACC847003}" srcOrd="1" destOrd="0" presId="urn:microsoft.com/office/officeart/2008/layout/TitlePictureLineup"/>
    <dgm:cxn modelId="{4DAD2490-5B36-4A3F-AD93-AFB358FC797B}" type="presParOf" srcId="{D624E4B1-1E13-4704-B79E-0C3B1DEAC61E}" destId="{BADB91F4-BA83-4A9A-A1D4-407221BAF7AD}" srcOrd="2" destOrd="0" presId="urn:microsoft.com/office/officeart/2008/layout/TitlePictureLineup"/>
    <dgm:cxn modelId="{E2797401-A15F-4D8C-8EEA-40CC93B311EA}" type="presParOf" srcId="{D624E4B1-1E13-4704-B79E-0C3B1DEAC61E}" destId="{71330503-41C7-44B8-A86A-905451F56119}" srcOrd="3" destOrd="0" presId="urn:microsoft.com/office/officeart/2008/layout/TitlePictureLineup"/>
    <dgm:cxn modelId="{0E124925-E127-47A5-BC93-82A4F0E8055F}" type="presParOf" srcId="{B2BD6592-335F-4E82-85F7-26AD14A0C0AB}" destId="{7F344D90-EA52-483D-B60A-DBE8C004AE91}" srcOrd="3" destOrd="0" presId="urn:microsoft.com/office/officeart/2008/layout/TitlePictureLineup"/>
    <dgm:cxn modelId="{441EC913-FFA7-4485-A655-B0CCA82555EC}" type="presParOf" srcId="{B2BD6592-335F-4E82-85F7-26AD14A0C0AB}" destId="{26E1EDD0-1B4C-4DC1-B27E-D1826EEE9915}" srcOrd="4" destOrd="0" presId="urn:microsoft.com/office/officeart/2008/layout/TitlePictureLineup"/>
    <dgm:cxn modelId="{F7D56FFD-9992-421A-AD38-1C6973E9FEF9}" type="presParOf" srcId="{26E1EDD0-1B4C-4DC1-B27E-D1826EEE9915}" destId="{6793F5DE-C285-42FB-97B4-2C8ADC34198A}" srcOrd="0" destOrd="0" presId="urn:microsoft.com/office/officeart/2008/layout/TitlePictureLineup"/>
    <dgm:cxn modelId="{2F300BB2-408C-46B4-AA8E-4328C52277B1}" type="presParOf" srcId="{26E1EDD0-1B4C-4DC1-B27E-D1826EEE9915}" destId="{91099F6A-B554-4AD7-B2FF-94C944C8BF79}" srcOrd="1" destOrd="0" presId="urn:microsoft.com/office/officeart/2008/layout/TitlePictureLineup"/>
    <dgm:cxn modelId="{4EEE1472-7E6E-4792-BA05-CBAEC36A77B0}" type="presParOf" srcId="{26E1EDD0-1B4C-4DC1-B27E-D1826EEE9915}" destId="{4EB57C55-6618-4314-8558-3C0B05C02C84}" srcOrd="2" destOrd="0" presId="urn:microsoft.com/office/officeart/2008/layout/TitlePictureLineup"/>
    <dgm:cxn modelId="{4EE7A3DF-98B3-4B12-AE18-0A93C7FA28C4}" type="presParOf" srcId="{26E1EDD0-1B4C-4DC1-B27E-D1826EEE9915}" destId="{4FA152A8-4B29-4506-BDFC-18DA1B52F954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9AB147-7E22-4EF4-9626-2A79A210D7F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4A2095DB-5B93-4D4F-B846-9A7390ED3D1E}">
      <dgm:prSet phldrT="[Texte]"/>
      <dgm:spPr/>
      <dgm:t>
        <a:bodyPr/>
        <a:lstStyle/>
        <a:p>
          <a:r>
            <a:rPr lang="fr-FR"/>
            <a:t>Abstract</a:t>
          </a:r>
        </a:p>
      </dgm:t>
    </dgm:pt>
    <dgm:pt modelId="{AE6F7E4A-26A1-4E2E-BB4F-5C5097BF9422}" type="parTrans" cxnId="{52AECA7A-1889-4E44-B1E7-18D20D5FAE0E}">
      <dgm:prSet/>
      <dgm:spPr/>
      <dgm:t>
        <a:bodyPr/>
        <a:lstStyle/>
        <a:p>
          <a:endParaRPr lang="fr-FR"/>
        </a:p>
      </dgm:t>
    </dgm:pt>
    <dgm:pt modelId="{6283BA92-6182-40FE-8136-0D8B64277308}" type="sibTrans" cxnId="{52AECA7A-1889-4E44-B1E7-18D20D5FAE0E}">
      <dgm:prSet/>
      <dgm:spPr/>
      <dgm:t>
        <a:bodyPr/>
        <a:lstStyle/>
        <a:p>
          <a:endParaRPr lang="fr-FR"/>
        </a:p>
      </dgm:t>
    </dgm:pt>
    <dgm:pt modelId="{A114E4F1-44C9-4D2E-B595-58C96714DDD8}">
      <dgm:prSet phldrT="[Texte]"/>
      <dgm:spPr/>
      <dgm:t>
        <a:bodyPr/>
        <a:lstStyle/>
        <a:p>
          <a:r>
            <a:rPr lang="fr-FR"/>
            <a:t>Introduction</a:t>
          </a:r>
        </a:p>
      </dgm:t>
    </dgm:pt>
    <dgm:pt modelId="{3619891C-E969-4144-8712-DF86826752BB}" type="parTrans" cxnId="{8A60E554-5E42-425C-BAB0-4C5B6CDA4A55}">
      <dgm:prSet/>
      <dgm:spPr/>
      <dgm:t>
        <a:bodyPr/>
        <a:lstStyle/>
        <a:p>
          <a:endParaRPr lang="fr-FR"/>
        </a:p>
      </dgm:t>
    </dgm:pt>
    <dgm:pt modelId="{A2CB6178-BABF-4B50-B621-5C7AE248A0D0}" type="sibTrans" cxnId="{8A60E554-5E42-425C-BAB0-4C5B6CDA4A55}">
      <dgm:prSet/>
      <dgm:spPr/>
      <dgm:t>
        <a:bodyPr/>
        <a:lstStyle/>
        <a:p>
          <a:endParaRPr lang="fr-FR"/>
        </a:p>
      </dgm:t>
    </dgm:pt>
    <dgm:pt modelId="{41483BD2-5605-41F6-B0E7-4F4C8DD28EF5}">
      <dgm:prSet phldrT="[Texte]"/>
      <dgm:spPr/>
      <dgm:t>
        <a:bodyPr/>
        <a:lstStyle/>
        <a:p>
          <a:r>
            <a:rPr lang="fr-FR"/>
            <a:t>Related works</a:t>
          </a:r>
        </a:p>
      </dgm:t>
    </dgm:pt>
    <dgm:pt modelId="{9BCA701E-F5E3-47FA-8393-9F369A86B749}" type="parTrans" cxnId="{F2341E32-0E03-46F8-8763-E63F6D0F7376}">
      <dgm:prSet/>
      <dgm:spPr/>
      <dgm:t>
        <a:bodyPr/>
        <a:lstStyle/>
        <a:p>
          <a:endParaRPr lang="fr-FR"/>
        </a:p>
      </dgm:t>
    </dgm:pt>
    <dgm:pt modelId="{E67B72EB-D4ED-4526-875D-ECAD60910972}" type="sibTrans" cxnId="{F2341E32-0E03-46F8-8763-E63F6D0F7376}">
      <dgm:prSet/>
      <dgm:spPr/>
      <dgm:t>
        <a:bodyPr/>
        <a:lstStyle/>
        <a:p>
          <a:endParaRPr lang="fr-FR"/>
        </a:p>
      </dgm:t>
    </dgm:pt>
    <dgm:pt modelId="{EB990C37-A713-42BD-9E2E-E8AEE2E0C94A}">
      <dgm:prSet phldrT="[Texte]"/>
      <dgm:spPr/>
      <dgm:t>
        <a:bodyPr/>
        <a:lstStyle/>
        <a:p>
          <a:r>
            <a:rPr lang="fr-FR"/>
            <a:t>Generative Adversarial Networks</a:t>
          </a:r>
        </a:p>
      </dgm:t>
    </dgm:pt>
    <dgm:pt modelId="{64A1DDAB-6C93-4EFA-929F-74F8B1707745}" type="parTrans" cxnId="{32401238-A164-4482-8935-0ED68EB5C500}">
      <dgm:prSet/>
      <dgm:spPr/>
      <dgm:t>
        <a:bodyPr/>
        <a:lstStyle/>
        <a:p>
          <a:endParaRPr lang="fr-FR"/>
        </a:p>
      </dgm:t>
    </dgm:pt>
    <dgm:pt modelId="{BF1D646B-C347-40D1-8541-316569872545}" type="sibTrans" cxnId="{32401238-A164-4482-8935-0ED68EB5C500}">
      <dgm:prSet/>
      <dgm:spPr/>
      <dgm:t>
        <a:bodyPr/>
        <a:lstStyle/>
        <a:p>
          <a:endParaRPr lang="fr-FR"/>
        </a:p>
      </dgm:t>
    </dgm:pt>
    <dgm:pt modelId="{71BB13C8-27AA-406B-84AA-C073816FB6F2}">
      <dgm:prSet phldrT="[Texte]"/>
      <dgm:spPr/>
      <dgm:t>
        <a:bodyPr/>
        <a:lstStyle/>
        <a:p>
          <a:r>
            <a:rPr lang="fr-FR"/>
            <a:t>The creativity ploblem in GANs</a:t>
          </a:r>
        </a:p>
      </dgm:t>
    </dgm:pt>
    <dgm:pt modelId="{4FEE497C-1455-4D76-AA6F-B685CC979C80}" type="parTrans" cxnId="{EC03BAD1-ECA0-4D02-B222-47762DCC3EB0}">
      <dgm:prSet/>
      <dgm:spPr/>
      <dgm:t>
        <a:bodyPr/>
        <a:lstStyle/>
        <a:p>
          <a:endParaRPr lang="fr-FR"/>
        </a:p>
      </dgm:t>
    </dgm:pt>
    <dgm:pt modelId="{8198051A-389B-4F10-8FCA-506ADCDD8927}" type="sibTrans" cxnId="{EC03BAD1-ECA0-4D02-B222-47762DCC3EB0}">
      <dgm:prSet/>
      <dgm:spPr/>
      <dgm:t>
        <a:bodyPr/>
        <a:lstStyle/>
        <a:p>
          <a:endParaRPr lang="fr-FR"/>
        </a:p>
      </dgm:t>
    </dgm:pt>
    <dgm:pt modelId="{A6BFF4F1-81F1-4612-99C9-F6F69FB84712}">
      <dgm:prSet phldrT="[Texte]"/>
      <dgm:spPr/>
      <dgm:t>
        <a:bodyPr/>
        <a:lstStyle/>
        <a:p>
          <a:r>
            <a:rPr lang="fr-FR"/>
            <a:t>Detecting Novelty</a:t>
          </a:r>
        </a:p>
      </dgm:t>
    </dgm:pt>
    <dgm:pt modelId="{FB1181FA-F0DC-4437-A64E-A47A1BCA95A2}" type="parTrans" cxnId="{5402DAC1-D110-4E2F-9D25-0C93DEB87B5E}">
      <dgm:prSet/>
      <dgm:spPr/>
      <dgm:t>
        <a:bodyPr/>
        <a:lstStyle/>
        <a:p>
          <a:endParaRPr lang="fr-FR"/>
        </a:p>
      </dgm:t>
    </dgm:pt>
    <dgm:pt modelId="{BC011DF7-7AD5-496B-8EC6-8B338B0ECB01}" type="sibTrans" cxnId="{5402DAC1-D110-4E2F-9D25-0C93DEB87B5E}">
      <dgm:prSet/>
      <dgm:spPr/>
      <dgm:t>
        <a:bodyPr/>
        <a:lstStyle/>
        <a:p>
          <a:endParaRPr lang="fr-FR"/>
        </a:p>
      </dgm:t>
    </dgm:pt>
    <dgm:pt modelId="{A138ED44-9E48-40F8-80D8-55B938E5A41A}">
      <dgm:prSet phldrT="[Texte]"/>
      <dgm:spPr/>
      <dgm:t>
        <a:bodyPr/>
        <a:lstStyle/>
        <a:p>
          <a:r>
            <a:rPr lang="fr-FR"/>
            <a:t>Background</a:t>
          </a:r>
        </a:p>
      </dgm:t>
    </dgm:pt>
    <dgm:pt modelId="{EA8D9B8A-0780-48B5-888B-D22ABC5BAE58}" type="parTrans" cxnId="{175DD4EE-1E2C-40D0-9BB2-4E18EA6B29EE}">
      <dgm:prSet/>
      <dgm:spPr/>
      <dgm:t>
        <a:bodyPr/>
        <a:lstStyle/>
        <a:p>
          <a:endParaRPr lang="fr-FR"/>
        </a:p>
      </dgm:t>
    </dgm:pt>
    <dgm:pt modelId="{1AF2E3FC-770E-4807-9530-5157A65FC534}" type="sibTrans" cxnId="{175DD4EE-1E2C-40D0-9BB2-4E18EA6B29EE}">
      <dgm:prSet/>
      <dgm:spPr/>
      <dgm:t>
        <a:bodyPr/>
        <a:lstStyle/>
        <a:p>
          <a:endParaRPr lang="fr-FR"/>
        </a:p>
      </dgm:t>
    </dgm:pt>
    <dgm:pt modelId="{FEAA0EA7-6854-4C09-8EFD-E166BD08345E}">
      <dgm:prSet phldrT="[Texte]"/>
      <dgm:spPr/>
      <dgm:t>
        <a:bodyPr/>
        <a:lstStyle/>
        <a:p>
          <a:r>
            <a:rPr lang="fr-FR"/>
            <a:t>Rewriting GANS</a:t>
          </a:r>
        </a:p>
      </dgm:t>
    </dgm:pt>
    <dgm:pt modelId="{9EBB4734-F7D5-4EE6-8365-07434501CC89}" type="parTrans" cxnId="{91951C50-BE4B-4857-A740-BD6B7A44FC22}">
      <dgm:prSet/>
      <dgm:spPr/>
      <dgm:t>
        <a:bodyPr/>
        <a:lstStyle/>
        <a:p>
          <a:endParaRPr lang="fr-FR"/>
        </a:p>
      </dgm:t>
    </dgm:pt>
    <dgm:pt modelId="{4606254E-2984-4127-9FCA-38ED3C354C39}" type="sibTrans" cxnId="{91951C50-BE4B-4857-A740-BD6B7A44FC22}">
      <dgm:prSet/>
      <dgm:spPr/>
      <dgm:t>
        <a:bodyPr/>
        <a:lstStyle/>
        <a:p>
          <a:endParaRPr lang="fr-FR"/>
        </a:p>
      </dgm:t>
    </dgm:pt>
    <dgm:pt modelId="{5F56F275-5941-4073-9EFB-432832A87B9D}">
      <dgm:prSet phldrT="[Texte]"/>
      <dgm:spPr/>
      <dgm:t>
        <a:bodyPr/>
        <a:lstStyle/>
        <a:p>
          <a:r>
            <a:rPr lang="fr-FR"/>
            <a:t>Identifying and localizing Novelty</a:t>
          </a:r>
        </a:p>
      </dgm:t>
    </dgm:pt>
    <dgm:pt modelId="{5EAF65D3-DF86-4A04-AE75-F3EBE9F318A5}" type="parTrans" cxnId="{7DF9FEC3-BA49-4EB5-88CA-CFAB472BDD13}">
      <dgm:prSet/>
      <dgm:spPr/>
      <dgm:t>
        <a:bodyPr/>
        <a:lstStyle/>
        <a:p>
          <a:endParaRPr lang="fr-FR"/>
        </a:p>
      </dgm:t>
    </dgm:pt>
    <dgm:pt modelId="{B2608003-2C1A-43D8-BD98-4DF28C84CE02}" type="sibTrans" cxnId="{7DF9FEC3-BA49-4EB5-88CA-CFAB472BDD13}">
      <dgm:prSet/>
      <dgm:spPr/>
      <dgm:t>
        <a:bodyPr/>
        <a:lstStyle/>
        <a:p>
          <a:endParaRPr lang="fr-FR"/>
        </a:p>
      </dgm:t>
    </dgm:pt>
    <dgm:pt modelId="{2A8787F7-C86B-4A37-81FC-917858291667}">
      <dgm:prSet phldrT="[Texte]"/>
      <dgm:spPr/>
      <dgm:t>
        <a:bodyPr/>
        <a:lstStyle/>
        <a:p>
          <a:r>
            <a:rPr lang="fr-FR"/>
            <a:t>Methodology</a:t>
          </a:r>
        </a:p>
      </dgm:t>
    </dgm:pt>
    <dgm:pt modelId="{EC890C6B-68A0-48E1-9E0E-2F613252388F}" type="parTrans" cxnId="{0A876C0A-556F-4FC9-90BC-69C04FB5C062}">
      <dgm:prSet/>
      <dgm:spPr/>
      <dgm:t>
        <a:bodyPr/>
        <a:lstStyle/>
        <a:p>
          <a:endParaRPr lang="fr-FR"/>
        </a:p>
      </dgm:t>
    </dgm:pt>
    <dgm:pt modelId="{8DDE71D7-2AA3-47B9-AEA6-6E2110860128}" type="sibTrans" cxnId="{0A876C0A-556F-4FC9-90BC-69C04FB5C062}">
      <dgm:prSet/>
      <dgm:spPr/>
      <dgm:t>
        <a:bodyPr/>
        <a:lstStyle/>
        <a:p>
          <a:endParaRPr lang="fr-FR"/>
        </a:p>
      </dgm:t>
    </dgm:pt>
    <dgm:pt modelId="{5C53760A-9A97-4B6E-A216-5A9C0092B55D}">
      <dgm:prSet phldrT="[Texte]"/>
      <dgm:spPr/>
      <dgm:t>
        <a:bodyPr/>
        <a:lstStyle/>
        <a:p>
          <a:r>
            <a:rPr lang="fr-FR"/>
            <a:t>Generating Realistic and Useful Designs</a:t>
          </a:r>
        </a:p>
      </dgm:t>
    </dgm:pt>
    <dgm:pt modelId="{A7420ECD-2E86-45D5-9F23-D64EF4AE921C}" type="parTrans" cxnId="{A492A14E-82D2-4CB8-BB02-C16517CFB128}">
      <dgm:prSet/>
      <dgm:spPr/>
      <dgm:t>
        <a:bodyPr/>
        <a:lstStyle/>
        <a:p>
          <a:endParaRPr lang="fr-FR"/>
        </a:p>
      </dgm:t>
    </dgm:pt>
    <dgm:pt modelId="{8988383D-9701-4EE2-B5E9-B86B1F76C2A5}" type="sibTrans" cxnId="{A492A14E-82D2-4CB8-BB02-C16517CFB128}">
      <dgm:prSet/>
      <dgm:spPr/>
      <dgm:t>
        <a:bodyPr/>
        <a:lstStyle/>
        <a:p>
          <a:endParaRPr lang="fr-FR"/>
        </a:p>
      </dgm:t>
    </dgm:pt>
    <dgm:pt modelId="{E03E6E14-4286-4BFB-965B-31327B0C2D5D}">
      <dgm:prSet phldrT="[Texte]"/>
      <dgm:spPr/>
      <dgm:t>
        <a:bodyPr/>
        <a:lstStyle/>
        <a:p>
          <a:r>
            <a:rPr lang="fr-FR"/>
            <a:t>Detecting ans localizing novelty in generated designs</a:t>
          </a:r>
        </a:p>
      </dgm:t>
    </dgm:pt>
    <dgm:pt modelId="{049777A4-DF0E-4263-8A84-DEE7109B2AF6}" type="parTrans" cxnId="{9FD61A6D-5A6E-4CD1-8383-5EBC5F772A8A}">
      <dgm:prSet/>
      <dgm:spPr/>
      <dgm:t>
        <a:bodyPr/>
        <a:lstStyle/>
        <a:p>
          <a:endParaRPr lang="fr-FR"/>
        </a:p>
      </dgm:t>
    </dgm:pt>
    <dgm:pt modelId="{5E064826-5529-4051-A7A6-E03ACACB3FFE}" type="sibTrans" cxnId="{9FD61A6D-5A6E-4CD1-8383-5EBC5F772A8A}">
      <dgm:prSet/>
      <dgm:spPr/>
      <dgm:t>
        <a:bodyPr/>
        <a:lstStyle/>
        <a:p>
          <a:endParaRPr lang="fr-FR"/>
        </a:p>
      </dgm:t>
    </dgm:pt>
    <dgm:pt modelId="{F710822E-5AF3-4807-A6A6-93A8D03F9803}">
      <dgm:prSet phldrT="[Texte]"/>
      <dgm:spPr/>
      <dgm:t>
        <a:bodyPr/>
        <a:lstStyle/>
        <a:p>
          <a:r>
            <a:rPr lang="fr-FR"/>
            <a:t>Editing a GAN to Generate Novel Designs</a:t>
          </a:r>
        </a:p>
      </dgm:t>
    </dgm:pt>
    <dgm:pt modelId="{AF634B16-BBAF-416E-8CFD-2802CBEB08D8}" type="parTrans" cxnId="{6295EF8C-713B-4088-9920-AF9785B5EE05}">
      <dgm:prSet/>
      <dgm:spPr/>
      <dgm:t>
        <a:bodyPr/>
        <a:lstStyle/>
        <a:p>
          <a:endParaRPr lang="fr-FR"/>
        </a:p>
      </dgm:t>
    </dgm:pt>
    <dgm:pt modelId="{C931647C-A22C-4159-95DA-00B23D6D703C}" type="sibTrans" cxnId="{6295EF8C-713B-4088-9920-AF9785B5EE05}">
      <dgm:prSet/>
      <dgm:spPr/>
      <dgm:t>
        <a:bodyPr/>
        <a:lstStyle/>
        <a:p>
          <a:endParaRPr lang="fr-FR"/>
        </a:p>
      </dgm:t>
    </dgm:pt>
    <dgm:pt modelId="{A0F0FB16-25E4-4E5B-BE21-D00E8D189419}">
      <dgm:prSet phldrT="[Texte]"/>
      <dgm:spPr/>
      <dgm:t>
        <a:bodyPr/>
        <a:lstStyle/>
        <a:p>
          <a:r>
            <a:rPr lang="fr-FR"/>
            <a:t>Experimental settings</a:t>
          </a:r>
        </a:p>
      </dgm:t>
    </dgm:pt>
    <dgm:pt modelId="{D19E6FBB-A791-471C-902D-24CCFEE15E71}" type="parTrans" cxnId="{3746B2BE-9C39-4333-B4E8-7E2A0983ABB8}">
      <dgm:prSet/>
      <dgm:spPr/>
      <dgm:t>
        <a:bodyPr/>
        <a:lstStyle/>
        <a:p>
          <a:endParaRPr lang="fr-FR"/>
        </a:p>
      </dgm:t>
    </dgm:pt>
    <dgm:pt modelId="{16223A31-5A13-41B5-BA67-A89B0B61A878}" type="sibTrans" cxnId="{3746B2BE-9C39-4333-B4E8-7E2A0983ABB8}">
      <dgm:prSet/>
      <dgm:spPr/>
      <dgm:t>
        <a:bodyPr/>
        <a:lstStyle/>
        <a:p>
          <a:endParaRPr lang="fr-FR"/>
        </a:p>
      </dgm:t>
    </dgm:pt>
    <dgm:pt modelId="{E4571BB9-A998-48D4-8746-93B8C32FEB38}">
      <dgm:prSet phldrT="[Texte]"/>
      <dgm:spPr/>
      <dgm:t>
        <a:bodyPr/>
        <a:lstStyle/>
        <a:p>
          <a:r>
            <a:rPr lang="fr-FR"/>
            <a:t>Bike dataset</a:t>
          </a:r>
        </a:p>
      </dgm:t>
    </dgm:pt>
    <dgm:pt modelId="{01A4D24F-7710-4FD4-A7F1-E976E0831C7B}" type="parTrans" cxnId="{8AFD1834-8BF4-495F-B346-161ED247EEB1}">
      <dgm:prSet/>
      <dgm:spPr/>
      <dgm:t>
        <a:bodyPr/>
        <a:lstStyle/>
        <a:p>
          <a:endParaRPr lang="fr-FR"/>
        </a:p>
      </dgm:t>
    </dgm:pt>
    <dgm:pt modelId="{A877CAF3-1C40-499A-98A6-DFB7964715FF}" type="sibTrans" cxnId="{8AFD1834-8BF4-495F-B346-161ED247EEB1}">
      <dgm:prSet/>
      <dgm:spPr/>
      <dgm:t>
        <a:bodyPr/>
        <a:lstStyle/>
        <a:p>
          <a:endParaRPr lang="fr-FR"/>
        </a:p>
      </dgm:t>
    </dgm:pt>
    <dgm:pt modelId="{339FBD05-EBEB-4433-95F0-0EF3A10A40C5}">
      <dgm:prSet phldrT="[Texte]"/>
      <dgm:spPr/>
      <dgm:t>
        <a:bodyPr/>
        <a:lstStyle/>
        <a:p>
          <a:r>
            <a:rPr lang="fr-FR"/>
            <a:t>Implementation details</a:t>
          </a:r>
        </a:p>
      </dgm:t>
    </dgm:pt>
    <dgm:pt modelId="{7F164736-AEFB-441F-A4AA-B8D1BC10506D}" type="parTrans" cxnId="{4AEC9FE7-6F68-4F57-BE05-0B49EDAEC548}">
      <dgm:prSet/>
      <dgm:spPr/>
      <dgm:t>
        <a:bodyPr/>
        <a:lstStyle/>
        <a:p>
          <a:endParaRPr lang="fr-FR"/>
        </a:p>
      </dgm:t>
    </dgm:pt>
    <dgm:pt modelId="{C3359268-5CCF-4DB2-8F4C-EAD97336BE20}" type="sibTrans" cxnId="{4AEC9FE7-6F68-4F57-BE05-0B49EDAEC548}">
      <dgm:prSet/>
      <dgm:spPr/>
      <dgm:t>
        <a:bodyPr/>
        <a:lstStyle/>
        <a:p>
          <a:endParaRPr lang="fr-FR"/>
        </a:p>
      </dgm:t>
    </dgm:pt>
    <dgm:pt modelId="{0D47BBAE-2AF9-489E-B094-AC8D10A07DBE}">
      <dgm:prSet phldrT="[Texte]"/>
      <dgm:spPr/>
      <dgm:t>
        <a:bodyPr/>
        <a:lstStyle/>
        <a:p>
          <a:r>
            <a:rPr lang="fr-FR"/>
            <a:t>Evaluation metrics</a:t>
          </a:r>
        </a:p>
      </dgm:t>
    </dgm:pt>
    <dgm:pt modelId="{5E5F2EF0-2406-4950-9DCF-816872176288}" type="parTrans" cxnId="{9AF4D11E-93CF-41C1-9D6F-E1695B6B8670}">
      <dgm:prSet/>
      <dgm:spPr/>
      <dgm:t>
        <a:bodyPr/>
        <a:lstStyle/>
        <a:p>
          <a:endParaRPr lang="fr-FR"/>
        </a:p>
      </dgm:t>
    </dgm:pt>
    <dgm:pt modelId="{9CB3EC29-D6CC-44B0-9DB5-83B3097EA3F5}" type="sibTrans" cxnId="{9AF4D11E-93CF-41C1-9D6F-E1695B6B8670}">
      <dgm:prSet/>
      <dgm:spPr/>
      <dgm:t>
        <a:bodyPr/>
        <a:lstStyle/>
        <a:p>
          <a:endParaRPr lang="fr-FR"/>
        </a:p>
      </dgm:t>
    </dgm:pt>
    <dgm:pt modelId="{E3E724E8-A579-4419-8EBB-9A5AAB78743E}">
      <dgm:prSet phldrT="[Texte]"/>
      <dgm:spPr/>
      <dgm:t>
        <a:bodyPr/>
        <a:lstStyle/>
        <a:p>
          <a:r>
            <a:rPr lang="fr-FR"/>
            <a:t>Results and discussion</a:t>
          </a:r>
        </a:p>
      </dgm:t>
    </dgm:pt>
    <dgm:pt modelId="{75666AC1-A20C-46E3-8432-AC8774B4831F}" type="parTrans" cxnId="{363CCCF4-8C56-4B54-9B7C-3756822FE8C8}">
      <dgm:prSet/>
      <dgm:spPr/>
      <dgm:t>
        <a:bodyPr/>
        <a:lstStyle/>
        <a:p>
          <a:endParaRPr lang="fr-FR"/>
        </a:p>
      </dgm:t>
    </dgm:pt>
    <dgm:pt modelId="{951AFA18-3976-4175-B713-B317A4BEACE3}" type="sibTrans" cxnId="{363CCCF4-8C56-4B54-9B7C-3756822FE8C8}">
      <dgm:prSet/>
      <dgm:spPr/>
      <dgm:t>
        <a:bodyPr/>
        <a:lstStyle/>
        <a:p>
          <a:endParaRPr lang="fr-FR"/>
        </a:p>
      </dgm:t>
    </dgm:pt>
    <dgm:pt modelId="{0200F7BD-EDA5-42E4-B2F0-0E0BB2E7A3F1}">
      <dgm:prSet phldrT="[Texte]"/>
      <dgm:spPr/>
      <dgm:t>
        <a:bodyPr/>
        <a:lstStyle/>
        <a:p>
          <a:r>
            <a:rPr lang="fr-FR"/>
            <a:t>StyleGAN2 resultats</a:t>
          </a:r>
        </a:p>
      </dgm:t>
    </dgm:pt>
    <dgm:pt modelId="{E3FF2278-B7E9-44E9-9494-280130807F2F}" type="parTrans" cxnId="{FF49C6B1-EC5E-4F34-A8A7-5C83390FC658}">
      <dgm:prSet/>
      <dgm:spPr/>
      <dgm:t>
        <a:bodyPr/>
        <a:lstStyle/>
        <a:p>
          <a:endParaRPr lang="fr-FR"/>
        </a:p>
      </dgm:t>
    </dgm:pt>
    <dgm:pt modelId="{19106181-C9D2-4387-9973-2C39DA91F67A}" type="sibTrans" cxnId="{FF49C6B1-EC5E-4F34-A8A7-5C83390FC658}">
      <dgm:prSet/>
      <dgm:spPr/>
      <dgm:t>
        <a:bodyPr/>
        <a:lstStyle/>
        <a:p>
          <a:endParaRPr lang="fr-FR"/>
        </a:p>
      </dgm:t>
    </dgm:pt>
    <dgm:pt modelId="{2624638D-9777-42C9-BD4C-8C5685B1A3EA}">
      <dgm:prSet phldrT="[Texte]"/>
      <dgm:spPr/>
      <dgm:t>
        <a:bodyPr/>
        <a:lstStyle/>
        <a:p>
          <a:r>
            <a:rPr lang="fr-FR"/>
            <a:t>Novelty detection in Bikes</a:t>
          </a:r>
        </a:p>
      </dgm:t>
    </dgm:pt>
    <dgm:pt modelId="{B30682D6-A259-4A4C-A643-5FBF6A962822}" type="parTrans" cxnId="{0387DB38-A5B2-456D-92A7-CC1AB2687D04}">
      <dgm:prSet/>
      <dgm:spPr/>
      <dgm:t>
        <a:bodyPr/>
        <a:lstStyle/>
        <a:p>
          <a:endParaRPr lang="fr-FR"/>
        </a:p>
      </dgm:t>
    </dgm:pt>
    <dgm:pt modelId="{D9925FE4-57B9-4010-B230-42C74254812D}" type="sibTrans" cxnId="{0387DB38-A5B2-456D-92A7-CC1AB2687D04}">
      <dgm:prSet/>
      <dgm:spPr/>
      <dgm:t>
        <a:bodyPr/>
        <a:lstStyle/>
        <a:p>
          <a:endParaRPr lang="fr-FR"/>
        </a:p>
      </dgm:t>
    </dgm:pt>
    <dgm:pt modelId="{5347D316-116E-47FD-BA39-3F686C5FD891}">
      <dgm:prSet phldrT="[Texte]"/>
      <dgm:spPr/>
      <dgm:t>
        <a:bodyPr/>
        <a:lstStyle/>
        <a:p>
          <a:r>
            <a:rPr lang="fr-FR"/>
            <a:t>Introducing Novelty in Bikes</a:t>
          </a:r>
        </a:p>
      </dgm:t>
    </dgm:pt>
    <dgm:pt modelId="{6EE1A684-37EF-4FE4-A2FE-034B1AED27FC}" type="parTrans" cxnId="{EBBF166A-C93C-4A3F-976D-4A95A4D9290F}">
      <dgm:prSet/>
      <dgm:spPr/>
      <dgm:t>
        <a:bodyPr/>
        <a:lstStyle/>
        <a:p>
          <a:endParaRPr lang="fr-FR"/>
        </a:p>
      </dgm:t>
    </dgm:pt>
    <dgm:pt modelId="{66F83D5A-9405-48F4-8C4E-AC107F0142D4}" type="sibTrans" cxnId="{EBBF166A-C93C-4A3F-976D-4A95A4D9290F}">
      <dgm:prSet/>
      <dgm:spPr/>
      <dgm:t>
        <a:bodyPr/>
        <a:lstStyle/>
        <a:p>
          <a:endParaRPr lang="fr-FR"/>
        </a:p>
      </dgm:t>
    </dgm:pt>
    <dgm:pt modelId="{3EE06A5A-5513-494A-B662-23943C550672}">
      <dgm:prSet phldrT="[Texte]"/>
      <dgm:spPr/>
      <dgm:t>
        <a:bodyPr/>
        <a:lstStyle/>
        <a:p>
          <a:r>
            <a:rPr lang="fr-FR"/>
            <a:t>Limitations and future works</a:t>
          </a:r>
        </a:p>
      </dgm:t>
    </dgm:pt>
    <dgm:pt modelId="{42B89655-E27E-4BD2-99C0-C65B505BFFB6}" type="parTrans" cxnId="{B19FD177-5BCF-4F9B-91D1-7BA0BF4DBD7C}">
      <dgm:prSet/>
      <dgm:spPr/>
      <dgm:t>
        <a:bodyPr/>
        <a:lstStyle/>
        <a:p>
          <a:endParaRPr lang="fr-FR"/>
        </a:p>
      </dgm:t>
    </dgm:pt>
    <dgm:pt modelId="{8F766CAF-1AE2-42BD-894F-C9EE36B4303A}" type="sibTrans" cxnId="{B19FD177-5BCF-4F9B-91D1-7BA0BF4DBD7C}">
      <dgm:prSet/>
      <dgm:spPr/>
      <dgm:t>
        <a:bodyPr/>
        <a:lstStyle/>
        <a:p>
          <a:endParaRPr lang="fr-FR"/>
        </a:p>
      </dgm:t>
    </dgm:pt>
    <dgm:pt modelId="{FAB3ACA8-C7DF-40E9-8177-2F9C2C16D9E1}">
      <dgm:prSet phldrT="[Texte]"/>
      <dgm:spPr/>
      <dgm:t>
        <a:bodyPr/>
        <a:lstStyle/>
        <a:p>
          <a:r>
            <a:rPr lang="fr-FR"/>
            <a:t>Broader impacts of creativeGAN in design</a:t>
          </a:r>
        </a:p>
      </dgm:t>
    </dgm:pt>
    <dgm:pt modelId="{FEBDC83B-FF7D-497C-B20E-16C21F69BB86}" type="parTrans" cxnId="{5C3AFC31-2CEC-457B-8378-DE7A227BC252}">
      <dgm:prSet/>
      <dgm:spPr/>
      <dgm:t>
        <a:bodyPr/>
        <a:lstStyle/>
        <a:p>
          <a:endParaRPr lang="fr-FR"/>
        </a:p>
      </dgm:t>
    </dgm:pt>
    <dgm:pt modelId="{58234875-53F0-4A15-9190-34E1F40EE012}" type="sibTrans" cxnId="{5C3AFC31-2CEC-457B-8378-DE7A227BC252}">
      <dgm:prSet/>
      <dgm:spPr/>
      <dgm:t>
        <a:bodyPr/>
        <a:lstStyle/>
        <a:p>
          <a:endParaRPr lang="fr-FR"/>
        </a:p>
      </dgm:t>
    </dgm:pt>
    <dgm:pt modelId="{3F073289-B695-458D-9E06-852D5F1FE0D3}">
      <dgm:prSet phldrT="[Texte]"/>
      <dgm:spPr/>
      <dgm:t>
        <a:bodyPr/>
        <a:lstStyle/>
        <a:p>
          <a:r>
            <a:rPr lang="fr-FR"/>
            <a:t>Conclusion</a:t>
          </a:r>
        </a:p>
      </dgm:t>
    </dgm:pt>
    <dgm:pt modelId="{1E147F03-C875-4FED-9BF3-1A43151D1488}" type="parTrans" cxnId="{06666802-9DDD-4B79-BAB7-DC0FF543184E}">
      <dgm:prSet/>
      <dgm:spPr/>
      <dgm:t>
        <a:bodyPr/>
        <a:lstStyle/>
        <a:p>
          <a:endParaRPr lang="fr-FR"/>
        </a:p>
      </dgm:t>
    </dgm:pt>
    <dgm:pt modelId="{DB70FA35-4689-4BA3-850F-810E0D3A8796}" type="sibTrans" cxnId="{06666802-9DDD-4B79-BAB7-DC0FF543184E}">
      <dgm:prSet/>
      <dgm:spPr/>
      <dgm:t>
        <a:bodyPr/>
        <a:lstStyle/>
        <a:p>
          <a:endParaRPr lang="fr-FR"/>
        </a:p>
      </dgm:t>
    </dgm:pt>
    <dgm:pt modelId="{047A4010-2DA5-4B96-97AE-C913B111DE92}">
      <dgm:prSet phldrT="[Texte]"/>
      <dgm:spPr/>
      <dgm:t>
        <a:bodyPr/>
        <a:lstStyle/>
        <a:p>
          <a:r>
            <a:rPr lang="fr-FR"/>
            <a:t>Acknowledgment</a:t>
          </a:r>
        </a:p>
      </dgm:t>
    </dgm:pt>
    <dgm:pt modelId="{9CC5CD0B-971A-4485-AE07-4D18C4250BDD}" type="parTrans" cxnId="{33F2956C-5987-4ED9-82A6-91CBC49B5270}">
      <dgm:prSet/>
      <dgm:spPr/>
      <dgm:t>
        <a:bodyPr/>
        <a:lstStyle/>
        <a:p>
          <a:endParaRPr lang="fr-FR"/>
        </a:p>
      </dgm:t>
    </dgm:pt>
    <dgm:pt modelId="{9A161248-F6EC-4D6C-ACCB-B2374D8E2B73}" type="sibTrans" cxnId="{33F2956C-5987-4ED9-82A6-91CBC49B5270}">
      <dgm:prSet/>
      <dgm:spPr/>
      <dgm:t>
        <a:bodyPr/>
        <a:lstStyle/>
        <a:p>
          <a:endParaRPr lang="fr-FR"/>
        </a:p>
      </dgm:t>
    </dgm:pt>
    <dgm:pt modelId="{F9B470E1-BAB8-4330-93F2-6F19F5F3106A}">
      <dgm:prSet phldrT="[Texte]"/>
      <dgm:spPr/>
      <dgm:t>
        <a:bodyPr/>
        <a:lstStyle/>
        <a:p>
          <a:r>
            <a:rPr lang="fr-FR"/>
            <a:t>References</a:t>
          </a:r>
        </a:p>
      </dgm:t>
    </dgm:pt>
    <dgm:pt modelId="{F68F2234-2518-4B64-9B56-57086C461108}" type="parTrans" cxnId="{9799850C-7CBD-4D0F-B575-1C669DCA1A1C}">
      <dgm:prSet/>
      <dgm:spPr/>
      <dgm:t>
        <a:bodyPr/>
        <a:lstStyle/>
        <a:p>
          <a:endParaRPr lang="fr-FR"/>
        </a:p>
      </dgm:t>
    </dgm:pt>
    <dgm:pt modelId="{ECA204DF-5741-4420-B171-297E6D6CF004}" type="sibTrans" cxnId="{9799850C-7CBD-4D0F-B575-1C669DCA1A1C}">
      <dgm:prSet/>
      <dgm:spPr/>
      <dgm:t>
        <a:bodyPr/>
        <a:lstStyle/>
        <a:p>
          <a:endParaRPr lang="fr-FR"/>
        </a:p>
      </dgm:t>
    </dgm:pt>
    <dgm:pt modelId="{EA0CC725-87CF-436F-A3D0-9516BA4AB953}" type="pres">
      <dgm:prSet presAssocID="{C89AB147-7E22-4EF4-9626-2A79A210D7F1}" presName="linear" presStyleCnt="0">
        <dgm:presLayoutVars>
          <dgm:dir/>
          <dgm:animLvl val="lvl"/>
          <dgm:resizeHandles val="exact"/>
        </dgm:presLayoutVars>
      </dgm:prSet>
      <dgm:spPr/>
    </dgm:pt>
    <dgm:pt modelId="{6492B8D8-3C73-4EA2-AADF-C1DEDE99825B}" type="pres">
      <dgm:prSet presAssocID="{4A2095DB-5B93-4D4F-B846-9A7390ED3D1E}" presName="parentLin" presStyleCnt="0"/>
      <dgm:spPr/>
    </dgm:pt>
    <dgm:pt modelId="{688AE3FD-F4B8-40D4-A6BD-7ADFED323D14}" type="pres">
      <dgm:prSet presAssocID="{4A2095DB-5B93-4D4F-B846-9A7390ED3D1E}" presName="parentLeftMargin" presStyleLbl="node1" presStyleIdx="0" presStyleCnt="9"/>
      <dgm:spPr/>
    </dgm:pt>
    <dgm:pt modelId="{2AD68BE4-D602-46BC-91B8-1A2B634485A2}" type="pres">
      <dgm:prSet presAssocID="{4A2095DB-5B93-4D4F-B846-9A7390ED3D1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C11E3C9-1B3B-48D8-871F-71A7443C04A9}" type="pres">
      <dgm:prSet presAssocID="{4A2095DB-5B93-4D4F-B846-9A7390ED3D1E}" presName="negativeSpace" presStyleCnt="0"/>
      <dgm:spPr/>
    </dgm:pt>
    <dgm:pt modelId="{FA812792-93BF-4E3C-BB0E-675E7B0CA491}" type="pres">
      <dgm:prSet presAssocID="{4A2095DB-5B93-4D4F-B846-9A7390ED3D1E}" presName="childText" presStyleLbl="conFgAcc1" presStyleIdx="0" presStyleCnt="9">
        <dgm:presLayoutVars>
          <dgm:bulletEnabled val="1"/>
        </dgm:presLayoutVars>
      </dgm:prSet>
      <dgm:spPr/>
    </dgm:pt>
    <dgm:pt modelId="{F400379C-60E0-41EE-ABD6-440C3849F9E8}" type="pres">
      <dgm:prSet presAssocID="{6283BA92-6182-40FE-8136-0D8B64277308}" presName="spaceBetweenRectangles" presStyleCnt="0"/>
      <dgm:spPr/>
    </dgm:pt>
    <dgm:pt modelId="{BB977826-66A9-4FD4-AEEE-636CD32E643E}" type="pres">
      <dgm:prSet presAssocID="{A114E4F1-44C9-4D2E-B595-58C96714DDD8}" presName="parentLin" presStyleCnt="0"/>
      <dgm:spPr/>
    </dgm:pt>
    <dgm:pt modelId="{A015C398-DEAA-427E-9386-F0AAD7F388CA}" type="pres">
      <dgm:prSet presAssocID="{A114E4F1-44C9-4D2E-B595-58C96714DDD8}" presName="parentLeftMargin" presStyleLbl="node1" presStyleIdx="0" presStyleCnt="9"/>
      <dgm:spPr/>
    </dgm:pt>
    <dgm:pt modelId="{D4B327BE-A078-412E-A3CC-DA3088261779}" type="pres">
      <dgm:prSet presAssocID="{A114E4F1-44C9-4D2E-B595-58C96714DDD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92F3DD3-07C1-4795-82E7-C4B0CD4F97D7}" type="pres">
      <dgm:prSet presAssocID="{A114E4F1-44C9-4D2E-B595-58C96714DDD8}" presName="negativeSpace" presStyleCnt="0"/>
      <dgm:spPr/>
    </dgm:pt>
    <dgm:pt modelId="{CA2DC8CC-4F7B-42D4-813E-0B1AB5620A92}" type="pres">
      <dgm:prSet presAssocID="{A114E4F1-44C9-4D2E-B595-58C96714DDD8}" presName="childText" presStyleLbl="conFgAcc1" presStyleIdx="1" presStyleCnt="9">
        <dgm:presLayoutVars>
          <dgm:bulletEnabled val="1"/>
        </dgm:presLayoutVars>
      </dgm:prSet>
      <dgm:spPr/>
    </dgm:pt>
    <dgm:pt modelId="{B6ED81BA-9178-4790-9905-569FEAE40A11}" type="pres">
      <dgm:prSet presAssocID="{A2CB6178-BABF-4B50-B621-5C7AE248A0D0}" presName="spaceBetweenRectangles" presStyleCnt="0"/>
      <dgm:spPr/>
    </dgm:pt>
    <dgm:pt modelId="{CAE64B3D-3BC7-4050-B51A-B72977B44AD3}" type="pres">
      <dgm:prSet presAssocID="{41483BD2-5605-41F6-B0E7-4F4C8DD28EF5}" presName="parentLin" presStyleCnt="0"/>
      <dgm:spPr/>
    </dgm:pt>
    <dgm:pt modelId="{7B3CB0C5-CEBB-421F-AD5A-20993C40E9EC}" type="pres">
      <dgm:prSet presAssocID="{41483BD2-5605-41F6-B0E7-4F4C8DD28EF5}" presName="parentLeftMargin" presStyleLbl="node1" presStyleIdx="1" presStyleCnt="9"/>
      <dgm:spPr/>
    </dgm:pt>
    <dgm:pt modelId="{C16AA015-F117-41CB-9114-6EA45FC4E414}" type="pres">
      <dgm:prSet presAssocID="{41483BD2-5605-41F6-B0E7-4F4C8DD28EF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8AB63BD-FFB3-4CAD-8589-C13D1F168D8B}" type="pres">
      <dgm:prSet presAssocID="{41483BD2-5605-41F6-B0E7-4F4C8DD28EF5}" presName="negativeSpace" presStyleCnt="0"/>
      <dgm:spPr/>
    </dgm:pt>
    <dgm:pt modelId="{AC3CE223-C696-49B6-AF82-CCE8F9047B85}" type="pres">
      <dgm:prSet presAssocID="{41483BD2-5605-41F6-B0E7-4F4C8DD28EF5}" presName="childText" presStyleLbl="conFgAcc1" presStyleIdx="2" presStyleCnt="9">
        <dgm:presLayoutVars>
          <dgm:bulletEnabled val="1"/>
        </dgm:presLayoutVars>
      </dgm:prSet>
      <dgm:spPr/>
    </dgm:pt>
    <dgm:pt modelId="{90694FB2-AE6A-4CB8-863D-F54745B5FB3E}" type="pres">
      <dgm:prSet presAssocID="{E67B72EB-D4ED-4526-875D-ECAD60910972}" presName="spaceBetweenRectangles" presStyleCnt="0"/>
      <dgm:spPr/>
    </dgm:pt>
    <dgm:pt modelId="{F06A1D34-2569-4D47-BB53-9BBC9C0577B1}" type="pres">
      <dgm:prSet presAssocID="{A138ED44-9E48-40F8-80D8-55B938E5A41A}" presName="parentLin" presStyleCnt="0"/>
      <dgm:spPr/>
    </dgm:pt>
    <dgm:pt modelId="{46C41037-0665-40ED-A454-069DFB5B78D4}" type="pres">
      <dgm:prSet presAssocID="{A138ED44-9E48-40F8-80D8-55B938E5A41A}" presName="parentLeftMargin" presStyleLbl="node1" presStyleIdx="2" presStyleCnt="9"/>
      <dgm:spPr/>
    </dgm:pt>
    <dgm:pt modelId="{2EBBF4B7-7BEC-4888-B13C-05B604C1511C}" type="pres">
      <dgm:prSet presAssocID="{A138ED44-9E48-40F8-80D8-55B938E5A41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DC41251-618C-48DC-837E-9511E9547E4D}" type="pres">
      <dgm:prSet presAssocID="{A138ED44-9E48-40F8-80D8-55B938E5A41A}" presName="negativeSpace" presStyleCnt="0"/>
      <dgm:spPr/>
    </dgm:pt>
    <dgm:pt modelId="{BB60E9F5-A332-44B3-8217-C671DE0C618E}" type="pres">
      <dgm:prSet presAssocID="{A138ED44-9E48-40F8-80D8-55B938E5A41A}" presName="childText" presStyleLbl="conFgAcc1" presStyleIdx="3" presStyleCnt="9">
        <dgm:presLayoutVars>
          <dgm:bulletEnabled val="1"/>
        </dgm:presLayoutVars>
      </dgm:prSet>
      <dgm:spPr/>
    </dgm:pt>
    <dgm:pt modelId="{DA685896-6938-4DB8-9158-B8A5DCA02065}" type="pres">
      <dgm:prSet presAssocID="{1AF2E3FC-770E-4807-9530-5157A65FC534}" presName="spaceBetweenRectangles" presStyleCnt="0"/>
      <dgm:spPr/>
    </dgm:pt>
    <dgm:pt modelId="{C622AAC9-67EC-411B-AF12-4F729FCB365D}" type="pres">
      <dgm:prSet presAssocID="{2A8787F7-C86B-4A37-81FC-917858291667}" presName="parentLin" presStyleCnt="0"/>
      <dgm:spPr/>
    </dgm:pt>
    <dgm:pt modelId="{66319C6B-6F17-4CD1-9461-88B8FCE3CFF0}" type="pres">
      <dgm:prSet presAssocID="{2A8787F7-C86B-4A37-81FC-917858291667}" presName="parentLeftMargin" presStyleLbl="node1" presStyleIdx="3" presStyleCnt="9"/>
      <dgm:spPr/>
    </dgm:pt>
    <dgm:pt modelId="{10E2E703-C1CB-45F2-BEDC-40B7DC424582}" type="pres">
      <dgm:prSet presAssocID="{2A8787F7-C86B-4A37-81FC-91785829166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69AD547A-98B2-4C66-8829-CDED399011DE}" type="pres">
      <dgm:prSet presAssocID="{2A8787F7-C86B-4A37-81FC-917858291667}" presName="negativeSpace" presStyleCnt="0"/>
      <dgm:spPr/>
    </dgm:pt>
    <dgm:pt modelId="{CAE3918C-86EB-48E6-AE10-119DF9F6A72C}" type="pres">
      <dgm:prSet presAssocID="{2A8787F7-C86B-4A37-81FC-917858291667}" presName="childText" presStyleLbl="conFgAcc1" presStyleIdx="4" presStyleCnt="9">
        <dgm:presLayoutVars>
          <dgm:bulletEnabled val="1"/>
        </dgm:presLayoutVars>
      </dgm:prSet>
      <dgm:spPr/>
    </dgm:pt>
    <dgm:pt modelId="{CB951D14-9C89-4615-9734-D097ED0C2B98}" type="pres">
      <dgm:prSet presAssocID="{8DDE71D7-2AA3-47B9-AEA6-6E2110860128}" presName="spaceBetweenRectangles" presStyleCnt="0"/>
      <dgm:spPr/>
    </dgm:pt>
    <dgm:pt modelId="{74C2CE65-9A17-4323-82EE-E71D705E0453}" type="pres">
      <dgm:prSet presAssocID="{A0F0FB16-25E4-4E5B-BE21-D00E8D189419}" presName="parentLin" presStyleCnt="0"/>
      <dgm:spPr/>
    </dgm:pt>
    <dgm:pt modelId="{98BF05F4-38AE-45DC-96A6-5A82B08A747D}" type="pres">
      <dgm:prSet presAssocID="{A0F0FB16-25E4-4E5B-BE21-D00E8D189419}" presName="parentLeftMargin" presStyleLbl="node1" presStyleIdx="4" presStyleCnt="9"/>
      <dgm:spPr/>
    </dgm:pt>
    <dgm:pt modelId="{968C3FDB-9D7F-49E9-B48D-8D58BE287D05}" type="pres">
      <dgm:prSet presAssocID="{A0F0FB16-25E4-4E5B-BE21-D00E8D18941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72B308D-F9D7-4AEE-8074-3DF6005153AA}" type="pres">
      <dgm:prSet presAssocID="{A0F0FB16-25E4-4E5B-BE21-D00E8D189419}" presName="negativeSpace" presStyleCnt="0"/>
      <dgm:spPr/>
    </dgm:pt>
    <dgm:pt modelId="{0AA9B21C-6569-4062-B012-62325D4B57C3}" type="pres">
      <dgm:prSet presAssocID="{A0F0FB16-25E4-4E5B-BE21-D00E8D189419}" presName="childText" presStyleLbl="conFgAcc1" presStyleIdx="5" presStyleCnt="9">
        <dgm:presLayoutVars>
          <dgm:bulletEnabled val="1"/>
        </dgm:presLayoutVars>
      </dgm:prSet>
      <dgm:spPr/>
    </dgm:pt>
    <dgm:pt modelId="{B2CA030F-E30D-42AD-9B70-7FCF00030D56}" type="pres">
      <dgm:prSet presAssocID="{16223A31-5A13-41B5-BA67-A89B0B61A878}" presName="spaceBetweenRectangles" presStyleCnt="0"/>
      <dgm:spPr/>
    </dgm:pt>
    <dgm:pt modelId="{CEC62CFA-13BE-472A-A327-54041A8C94E0}" type="pres">
      <dgm:prSet presAssocID="{E3E724E8-A579-4419-8EBB-9A5AAB78743E}" presName="parentLin" presStyleCnt="0"/>
      <dgm:spPr/>
    </dgm:pt>
    <dgm:pt modelId="{A294317C-2FE0-42D7-BDD8-EC648F4A6604}" type="pres">
      <dgm:prSet presAssocID="{E3E724E8-A579-4419-8EBB-9A5AAB78743E}" presName="parentLeftMargin" presStyleLbl="node1" presStyleIdx="5" presStyleCnt="9"/>
      <dgm:spPr/>
    </dgm:pt>
    <dgm:pt modelId="{66402157-C6F3-4A85-A732-5DD7468B9DA3}" type="pres">
      <dgm:prSet presAssocID="{E3E724E8-A579-4419-8EBB-9A5AAB78743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C4B0AA8-3D25-425D-A53F-7AD10B49E8C1}" type="pres">
      <dgm:prSet presAssocID="{E3E724E8-A579-4419-8EBB-9A5AAB78743E}" presName="negativeSpace" presStyleCnt="0"/>
      <dgm:spPr/>
    </dgm:pt>
    <dgm:pt modelId="{DB94AA8D-06FE-4860-9EF8-E05E751420EF}" type="pres">
      <dgm:prSet presAssocID="{E3E724E8-A579-4419-8EBB-9A5AAB78743E}" presName="childText" presStyleLbl="conFgAcc1" presStyleIdx="6" presStyleCnt="9">
        <dgm:presLayoutVars>
          <dgm:bulletEnabled val="1"/>
        </dgm:presLayoutVars>
      </dgm:prSet>
      <dgm:spPr/>
    </dgm:pt>
    <dgm:pt modelId="{EEA1AFE7-2F7E-43A8-ABCF-BC867D2013E4}" type="pres">
      <dgm:prSet presAssocID="{951AFA18-3976-4175-B713-B317A4BEACE3}" presName="spaceBetweenRectangles" presStyleCnt="0"/>
      <dgm:spPr/>
    </dgm:pt>
    <dgm:pt modelId="{2C07EF4C-29C5-4388-B034-91863335C513}" type="pres">
      <dgm:prSet presAssocID="{3F073289-B695-458D-9E06-852D5F1FE0D3}" presName="parentLin" presStyleCnt="0"/>
      <dgm:spPr/>
    </dgm:pt>
    <dgm:pt modelId="{B2C772FE-A30E-4BA0-AD81-1DD3A706490C}" type="pres">
      <dgm:prSet presAssocID="{3F073289-B695-458D-9E06-852D5F1FE0D3}" presName="parentLeftMargin" presStyleLbl="node1" presStyleIdx="6" presStyleCnt="9"/>
      <dgm:spPr/>
    </dgm:pt>
    <dgm:pt modelId="{51772B73-E43E-4C58-A083-B4FD6035851B}" type="pres">
      <dgm:prSet presAssocID="{3F073289-B695-458D-9E06-852D5F1FE0D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7803CDC8-52F0-4E92-9F2D-C25D405C0DC8}" type="pres">
      <dgm:prSet presAssocID="{3F073289-B695-458D-9E06-852D5F1FE0D3}" presName="negativeSpace" presStyleCnt="0"/>
      <dgm:spPr/>
    </dgm:pt>
    <dgm:pt modelId="{51F937ED-C74A-437A-A690-A75CA18E0ACB}" type="pres">
      <dgm:prSet presAssocID="{3F073289-B695-458D-9E06-852D5F1FE0D3}" presName="childText" presStyleLbl="conFgAcc1" presStyleIdx="7" presStyleCnt="9">
        <dgm:presLayoutVars>
          <dgm:bulletEnabled val="1"/>
        </dgm:presLayoutVars>
      </dgm:prSet>
      <dgm:spPr/>
    </dgm:pt>
    <dgm:pt modelId="{3BEF5A1C-1711-416B-834A-FD72554F3F0C}" type="pres">
      <dgm:prSet presAssocID="{DB70FA35-4689-4BA3-850F-810E0D3A8796}" presName="spaceBetweenRectangles" presStyleCnt="0"/>
      <dgm:spPr/>
    </dgm:pt>
    <dgm:pt modelId="{653B2F0D-AADF-4BC5-9C94-C3C03ECF10D5}" type="pres">
      <dgm:prSet presAssocID="{F9B470E1-BAB8-4330-93F2-6F19F5F3106A}" presName="parentLin" presStyleCnt="0"/>
      <dgm:spPr/>
    </dgm:pt>
    <dgm:pt modelId="{89E81B5B-D973-4F93-851B-3A10125342AA}" type="pres">
      <dgm:prSet presAssocID="{F9B470E1-BAB8-4330-93F2-6F19F5F3106A}" presName="parentLeftMargin" presStyleLbl="node1" presStyleIdx="7" presStyleCnt="9"/>
      <dgm:spPr/>
    </dgm:pt>
    <dgm:pt modelId="{7E687F22-0E64-4CB4-96E1-37F38801A3C4}" type="pres">
      <dgm:prSet presAssocID="{F9B470E1-BAB8-4330-93F2-6F19F5F3106A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380DAF83-A16B-4D12-93EC-54B1238568B6}" type="pres">
      <dgm:prSet presAssocID="{F9B470E1-BAB8-4330-93F2-6F19F5F3106A}" presName="negativeSpace" presStyleCnt="0"/>
      <dgm:spPr/>
    </dgm:pt>
    <dgm:pt modelId="{A877ACED-1DCD-4D8A-A9CE-77593DFDD023}" type="pres">
      <dgm:prSet presAssocID="{F9B470E1-BAB8-4330-93F2-6F19F5F3106A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06666802-9DDD-4B79-BAB7-DC0FF543184E}" srcId="{C89AB147-7E22-4EF4-9626-2A79A210D7F1}" destId="{3F073289-B695-458D-9E06-852D5F1FE0D3}" srcOrd="7" destOrd="0" parTransId="{1E147F03-C875-4FED-9BF3-1A43151D1488}" sibTransId="{DB70FA35-4689-4BA3-850F-810E0D3A8796}"/>
    <dgm:cxn modelId="{1CA7A902-D9CF-4AAF-BC2E-F72461168DDD}" type="presOf" srcId="{2624638D-9777-42C9-BD4C-8C5685B1A3EA}" destId="{DB94AA8D-06FE-4860-9EF8-E05E751420EF}" srcOrd="0" destOrd="1" presId="urn:microsoft.com/office/officeart/2005/8/layout/list1"/>
    <dgm:cxn modelId="{4799EE07-1B00-4879-825C-3D4FE1C5B92C}" type="presOf" srcId="{A114E4F1-44C9-4D2E-B595-58C96714DDD8}" destId="{A015C398-DEAA-427E-9386-F0AAD7F388CA}" srcOrd="0" destOrd="0" presId="urn:microsoft.com/office/officeart/2005/8/layout/list1"/>
    <dgm:cxn modelId="{806B250A-A404-49B5-9396-AF5B8D5985D6}" type="presOf" srcId="{F9B470E1-BAB8-4330-93F2-6F19F5F3106A}" destId="{89E81B5B-D973-4F93-851B-3A10125342AA}" srcOrd="0" destOrd="0" presId="urn:microsoft.com/office/officeart/2005/8/layout/list1"/>
    <dgm:cxn modelId="{0A876C0A-556F-4FC9-90BC-69C04FB5C062}" srcId="{C89AB147-7E22-4EF4-9626-2A79A210D7F1}" destId="{2A8787F7-C86B-4A37-81FC-917858291667}" srcOrd="4" destOrd="0" parTransId="{EC890C6B-68A0-48E1-9E0E-2F613252388F}" sibTransId="{8DDE71D7-2AA3-47B9-AEA6-6E2110860128}"/>
    <dgm:cxn modelId="{9799850C-7CBD-4D0F-B575-1C669DCA1A1C}" srcId="{C89AB147-7E22-4EF4-9626-2A79A210D7F1}" destId="{F9B470E1-BAB8-4330-93F2-6F19F5F3106A}" srcOrd="8" destOrd="0" parTransId="{F68F2234-2518-4B64-9B56-57086C461108}" sibTransId="{ECA204DF-5741-4420-B171-297E6D6CF004}"/>
    <dgm:cxn modelId="{5CD62519-C19C-4657-86F3-91C0A25BF180}" type="presOf" srcId="{5F56F275-5941-4073-9EFB-432832A87B9D}" destId="{BB60E9F5-A332-44B3-8217-C671DE0C618E}" srcOrd="0" destOrd="1" presId="urn:microsoft.com/office/officeart/2005/8/layout/list1"/>
    <dgm:cxn modelId="{2AAE111A-52FA-450D-9291-70E992EC22E7}" type="presOf" srcId="{5347D316-116E-47FD-BA39-3F686C5FD891}" destId="{DB94AA8D-06FE-4860-9EF8-E05E751420EF}" srcOrd="0" destOrd="2" presId="urn:microsoft.com/office/officeart/2005/8/layout/list1"/>
    <dgm:cxn modelId="{4187871D-B4C2-43BB-BCB0-F122CBEA33ED}" type="presOf" srcId="{3F073289-B695-458D-9E06-852D5F1FE0D3}" destId="{51772B73-E43E-4C58-A083-B4FD6035851B}" srcOrd="1" destOrd="0" presId="urn:microsoft.com/office/officeart/2005/8/layout/list1"/>
    <dgm:cxn modelId="{8751081E-683D-48D8-8BE9-E9869EB8610F}" type="presOf" srcId="{5C53760A-9A97-4B6E-A216-5A9C0092B55D}" destId="{CAE3918C-86EB-48E6-AE10-119DF9F6A72C}" srcOrd="0" destOrd="0" presId="urn:microsoft.com/office/officeart/2005/8/layout/list1"/>
    <dgm:cxn modelId="{9AF4D11E-93CF-41C1-9D6F-E1695B6B8670}" srcId="{A0F0FB16-25E4-4E5B-BE21-D00E8D189419}" destId="{0D47BBAE-2AF9-489E-B094-AC8D10A07DBE}" srcOrd="2" destOrd="0" parTransId="{5E5F2EF0-2406-4950-9DCF-816872176288}" sibTransId="{9CB3EC29-D6CC-44B0-9DB5-83B3097EA3F5}"/>
    <dgm:cxn modelId="{14D6AC25-37DA-4371-9D0E-8A9AB2C1BB27}" type="presOf" srcId="{E03E6E14-4286-4BFB-965B-31327B0C2D5D}" destId="{CAE3918C-86EB-48E6-AE10-119DF9F6A72C}" srcOrd="0" destOrd="1" presId="urn:microsoft.com/office/officeart/2005/8/layout/list1"/>
    <dgm:cxn modelId="{CFB6D425-A294-4BA7-9C28-57766E4DDD39}" type="presOf" srcId="{4A2095DB-5B93-4D4F-B846-9A7390ED3D1E}" destId="{2AD68BE4-D602-46BC-91B8-1A2B634485A2}" srcOrd="1" destOrd="0" presId="urn:microsoft.com/office/officeart/2005/8/layout/list1"/>
    <dgm:cxn modelId="{1E38D628-3235-44BE-8340-23D13E63D5E0}" type="presOf" srcId="{3EE06A5A-5513-494A-B662-23943C550672}" destId="{DB94AA8D-06FE-4860-9EF8-E05E751420EF}" srcOrd="0" destOrd="3" presId="urn:microsoft.com/office/officeart/2005/8/layout/list1"/>
    <dgm:cxn modelId="{7E79272C-D834-4219-AD4F-A4380273E410}" type="presOf" srcId="{E3E724E8-A579-4419-8EBB-9A5AAB78743E}" destId="{66402157-C6F3-4A85-A732-5DD7468B9DA3}" srcOrd="1" destOrd="0" presId="urn:microsoft.com/office/officeart/2005/8/layout/list1"/>
    <dgm:cxn modelId="{C738FB30-BEDC-4F22-9F8F-B970A757D989}" type="presOf" srcId="{0200F7BD-EDA5-42E4-B2F0-0E0BB2E7A3F1}" destId="{DB94AA8D-06FE-4860-9EF8-E05E751420EF}" srcOrd="0" destOrd="0" presId="urn:microsoft.com/office/officeart/2005/8/layout/list1"/>
    <dgm:cxn modelId="{5C3AFC31-2CEC-457B-8378-DE7A227BC252}" srcId="{E3E724E8-A579-4419-8EBB-9A5AAB78743E}" destId="{FAB3ACA8-C7DF-40E9-8177-2F9C2C16D9E1}" srcOrd="4" destOrd="0" parTransId="{FEBDC83B-FF7D-497C-B20E-16C21F69BB86}" sibTransId="{58234875-53F0-4A15-9190-34E1F40EE012}"/>
    <dgm:cxn modelId="{F2341E32-0E03-46F8-8763-E63F6D0F7376}" srcId="{C89AB147-7E22-4EF4-9626-2A79A210D7F1}" destId="{41483BD2-5605-41F6-B0E7-4F4C8DD28EF5}" srcOrd="2" destOrd="0" parTransId="{9BCA701E-F5E3-47FA-8393-9F369A86B749}" sibTransId="{E67B72EB-D4ED-4526-875D-ECAD60910972}"/>
    <dgm:cxn modelId="{8AFD1834-8BF4-495F-B346-161ED247EEB1}" srcId="{A0F0FB16-25E4-4E5B-BE21-D00E8D189419}" destId="{E4571BB9-A998-48D4-8746-93B8C32FEB38}" srcOrd="0" destOrd="0" parTransId="{01A4D24F-7710-4FD4-A7F1-E976E0831C7B}" sibTransId="{A877CAF3-1C40-499A-98A6-DFB7964715FF}"/>
    <dgm:cxn modelId="{32401238-A164-4482-8935-0ED68EB5C500}" srcId="{41483BD2-5605-41F6-B0E7-4F4C8DD28EF5}" destId="{EB990C37-A713-42BD-9E2E-E8AEE2E0C94A}" srcOrd="0" destOrd="0" parTransId="{64A1DDAB-6C93-4EFA-929F-74F8B1707745}" sibTransId="{BF1D646B-C347-40D1-8541-316569872545}"/>
    <dgm:cxn modelId="{0387DB38-A5B2-456D-92A7-CC1AB2687D04}" srcId="{E3E724E8-A579-4419-8EBB-9A5AAB78743E}" destId="{2624638D-9777-42C9-BD4C-8C5685B1A3EA}" srcOrd="1" destOrd="0" parTransId="{B30682D6-A259-4A4C-A643-5FBF6A962822}" sibTransId="{D9925FE4-57B9-4010-B230-42C74254812D}"/>
    <dgm:cxn modelId="{89771D5B-402D-48EE-851A-180FF9490DF7}" type="presOf" srcId="{F710822E-5AF3-4807-A6A6-93A8D03F9803}" destId="{CAE3918C-86EB-48E6-AE10-119DF9F6A72C}" srcOrd="0" destOrd="2" presId="urn:microsoft.com/office/officeart/2005/8/layout/list1"/>
    <dgm:cxn modelId="{51914641-E695-4870-A61F-08FC83DE1CCC}" type="presOf" srcId="{E4571BB9-A998-48D4-8746-93B8C32FEB38}" destId="{0AA9B21C-6569-4062-B012-62325D4B57C3}" srcOrd="0" destOrd="0" presId="urn:microsoft.com/office/officeart/2005/8/layout/list1"/>
    <dgm:cxn modelId="{01462A62-848E-4901-A428-A84103CF02D0}" type="presOf" srcId="{A138ED44-9E48-40F8-80D8-55B938E5A41A}" destId="{2EBBF4B7-7BEC-4888-B13C-05B604C1511C}" srcOrd="1" destOrd="0" presId="urn:microsoft.com/office/officeart/2005/8/layout/list1"/>
    <dgm:cxn modelId="{4CDF0364-B0FB-4FB7-8932-5C8024A48C59}" type="presOf" srcId="{A138ED44-9E48-40F8-80D8-55B938E5A41A}" destId="{46C41037-0665-40ED-A454-069DFB5B78D4}" srcOrd="0" destOrd="0" presId="urn:microsoft.com/office/officeart/2005/8/layout/list1"/>
    <dgm:cxn modelId="{EBBF166A-C93C-4A3F-976D-4A95A4D9290F}" srcId="{E3E724E8-A579-4419-8EBB-9A5AAB78743E}" destId="{5347D316-116E-47FD-BA39-3F686C5FD891}" srcOrd="2" destOrd="0" parTransId="{6EE1A684-37EF-4FE4-A2FE-034B1AED27FC}" sibTransId="{66F83D5A-9405-48F4-8C4E-AC107F0142D4}"/>
    <dgm:cxn modelId="{33F2956C-5987-4ED9-82A6-91CBC49B5270}" srcId="{3F073289-B695-458D-9E06-852D5F1FE0D3}" destId="{047A4010-2DA5-4B96-97AE-C913B111DE92}" srcOrd="0" destOrd="0" parTransId="{9CC5CD0B-971A-4485-AE07-4D18C4250BDD}" sibTransId="{9A161248-F6EC-4D6C-ACCB-B2374D8E2B73}"/>
    <dgm:cxn modelId="{9FD61A6D-5A6E-4CD1-8383-5EBC5F772A8A}" srcId="{2A8787F7-C86B-4A37-81FC-917858291667}" destId="{E03E6E14-4286-4BFB-965B-31327B0C2D5D}" srcOrd="1" destOrd="0" parTransId="{049777A4-DF0E-4263-8A84-DEE7109B2AF6}" sibTransId="{5E064826-5529-4051-A7A6-E03ACACB3FFE}"/>
    <dgm:cxn modelId="{A492A14E-82D2-4CB8-BB02-C16517CFB128}" srcId="{2A8787F7-C86B-4A37-81FC-917858291667}" destId="{5C53760A-9A97-4B6E-A216-5A9C0092B55D}" srcOrd="0" destOrd="0" parTransId="{A7420ECD-2E86-45D5-9F23-D64EF4AE921C}" sibTransId="{8988383D-9701-4EE2-B5E9-B86B1F76C2A5}"/>
    <dgm:cxn modelId="{91951C50-BE4B-4857-A740-BD6B7A44FC22}" srcId="{A138ED44-9E48-40F8-80D8-55B938E5A41A}" destId="{FEAA0EA7-6854-4C09-8EFD-E166BD08345E}" srcOrd="0" destOrd="0" parTransId="{9EBB4734-F7D5-4EE6-8365-07434501CC89}" sibTransId="{4606254E-2984-4127-9FCA-38ED3C354C39}"/>
    <dgm:cxn modelId="{8231B570-FD23-4AFF-A04F-265643576A50}" type="presOf" srcId="{FAB3ACA8-C7DF-40E9-8177-2F9C2C16D9E1}" destId="{DB94AA8D-06FE-4860-9EF8-E05E751420EF}" srcOrd="0" destOrd="4" presId="urn:microsoft.com/office/officeart/2005/8/layout/list1"/>
    <dgm:cxn modelId="{8A60E554-5E42-425C-BAB0-4C5B6CDA4A55}" srcId="{C89AB147-7E22-4EF4-9626-2A79A210D7F1}" destId="{A114E4F1-44C9-4D2E-B595-58C96714DDD8}" srcOrd="1" destOrd="0" parTransId="{3619891C-E969-4144-8712-DF86826752BB}" sibTransId="{A2CB6178-BABF-4B50-B621-5C7AE248A0D0}"/>
    <dgm:cxn modelId="{5CA62D57-1467-41C4-83B2-62341FA5A39E}" type="presOf" srcId="{FEAA0EA7-6854-4C09-8EFD-E166BD08345E}" destId="{BB60E9F5-A332-44B3-8217-C671DE0C618E}" srcOrd="0" destOrd="0" presId="urn:microsoft.com/office/officeart/2005/8/layout/list1"/>
    <dgm:cxn modelId="{B19FD177-5BCF-4F9B-91D1-7BA0BF4DBD7C}" srcId="{E3E724E8-A579-4419-8EBB-9A5AAB78743E}" destId="{3EE06A5A-5513-494A-B662-23943C550672}" srcOrd="3" destOrd="0" parTransId="{42B89655-E27E-4BD2-99C0-C65B505BFFB6}" sibTransId="{8F766CAF-1AE2-42BD-894F-C9EE36B4303A}"/>
    <dgm:cxn modelId="{52AECA7A-1889-4E44-B1E7-18D20D5FAE0E}" srcId="{C89AB147-7E22-4EF4-9626-2A79A210D7F1}" destId="{4A2095DB-5B93-4D4F-B846-9A7390ED3D1E}" srcOrd="0" destOrd="0" parTransId="{AE6F7E4A-26A1-4E2E-BB4F-5C5097BF9422}" sibTransId="{6283BA92-6182-40FE-8136-0D8B64277308}"/>
    <dgm:cxn modelId="{BB11537B-8464-4FBA-BEA3-BFD040C83E54}" type="presOf" srcId="{71BB13C8-27AA-406B-84AA-C073816FB6F2}" destId="{AC3CE223-C696-49B6-AF82-CCE8F9047B85}" srcOrd="0" destOrd="1" presId="urn:microsoft.com/office/officeart/2005/8/layout/list1"/>
    <dgm:cxn modelId="{9DD54486-C1D6-41C1-BA00-03E01D8AC6B7}" type="presOf" srcId="{A6BFF4F1-81F1-4612-99C9-F6F69FB84712}" destId="{AC3CE223-C696-49B6-AF82-CCE8F9047B85}" srcOrd="0" destOrd="2" presId="urn:microsoft.com/office/officeart/2005/8/layout/list1"/>
    <dgm:cxn modelId="{6295EF8C-713B-4088-9920-AF9785B5EE05}" srcId="{2A8787F7-C86B-4A37-81FC-917858291667}" destId="{F710822E-5AF3-4807-A6A6-93A8D03F9803}" srcOrd="2" destOrd="0" parTransId="{AF634B16-BBAF-416E-8CFD-2802CBEB08D8}" sibTransId="{C931647C-A22C-4159-95DA-00B23D6D703C}"/>
    <dgm:cxn modelId="{D662FC92-A705-42AC-B4F5-1A8164A6E581}" type="presOf" srcId="{E3E724E8-A579-4419-8EBB-9A5AAB78743E}" destId="{A294317C-2FE0-42D7-BDD8-EC648F4A6604}" srcOrd="0" destOrd="0" presId="urn:microsoft.com/office/officeart/2005/8/layout/list1"/>
    <dgm:cxn modelId="{680BD593-3C07-41C8-83CC-A4317D73ECC2}" type="presOf" srcId="{2A8787F7-C86B-4A37-81FC-917858291667}" destId="{66319C6B-6F17-4CD1-9461-88B8FCE3CFF0}" srcOrd="0" destOrd="0" presId="urn:microsoft.com/office/officeart/2005/8/layout/list1"/>
    <dgm:cxn modelId="{AC43C797-FDF0-49B5-89A7-AF21A216D196}" type="presOf" srcId="{4A2095DB-5B93-4D4F-B846-9A7390ED3D1E}" destId="{688AE3FD-F4B8-40D4-A6BD-7ADFED323D14}" srcOrd="0" destOrd="0" presId="urn:microsoft.com/office/officeart/2005/8/layout/list1"/>
    <dgm:cxn modelId="{0EF7B19C-251E-4CCD-A50E-D6A377163A0F}" type="presOf" srcId="{A114E4F1-44C9-4D2E-B595-58C96714DDD8}" destId="{D4B327BE-A078-412E-A3CC-DA3088261779}" srcOrd="1" destOrd="0" presId="urn:microsoft.com/office/officeart/2005/8/layout/list1"/>
    <dgm:cxn modelId="{75C871A2-BDFD-4DD0-AD16-99FFB58424C8}" type="presOf" srcId="{047A4010-2DA5-4B96-97AE-C913B111DE92}" destId="{51F937ED-C74A-437A-A690-A75CA18E0ACB}" srcOrd="0" destOrd="0" presId="urn:microsoft.com/office/officeart/2005/8/layout/list1"/>
    <dgm:cxn modelId="{3F6DCAA6-B915-4398-93D1-5D23C2D266F7}" type="presOf" srcId="{F9B470E1-BAB8-4330-93F2-6F19F5F3106A}" destId="{7E687F22-0E64-4CB4-96E1-37F38801A3C4}" srcOrd="1" destOrd="0" presId="urn:microsoft.com/office/officeart/2005/8/layout/list1"/>
    <dgm:cxn modelId="{691F66AA-08BC-40EF-A472-A52F03B1F6E8}" type="presOf" srcId="{2A8787F7-C86B-4A37-81FC-917858291667}" destId="{10E2E703-C1CB-45F2-BEDC-40B7DC424582}" srcOrd="1" destOrd="0" presId="urn:microsoft.com/office/officeart/2005/8/layout/list1"/>
    <dgm:cxn modelId="{50307FAD-8D07-40E0-8AB9-6F581DCF1591}" type="presOf" srcId="{A0F0FB16-25E4-4E5B-BE21-D00E8D189419}" destId="{98BF05F4-38AE-45DC-96A6-5A82B08A747D}" srcOrd="0" destOrd="0" presId="urn:microsoft.com/office/officeart/2005/8/layout/list1"/>
    <dgm:cxn modelId="{06FAB7B1-55C9-4BEE-9646-C6B91704F2AA}" type="presOf" srcId="{EB990C37-A713-42BD-9E2E-E8AEE2E0C94A}" destId="{AC3CE223-C696-49B6-AF82-CCE8F9047B85}" srcOrd="0" destOrd="0" presId="urn:microsoft.com/office/officeart/2005/8/layout/list1"/>
    <dgm:cxn modelId="{FF49C6B1-EC5E-4F34-A8A7-5C83390FC658}" srcId="{E3E724E8-A579-4419-8EBB-9A5AAB78743E}" destId="{0200F7BD-EDA5-42E4-B2F0-0E0BB2E7A3F1}" srcOrd="0" destOrd="0" parTransId="{E3FF2278-B7E9-44E9-9494-280130807F2F}" sibTransId="{19106181-C9D2-4387-9973-2C39DA91F67A}"/>
    <dgm:cxn modelId="{3F32D8BB-1273-4B1B-8FCD-F1AF8F6511F3}" type="presOf" srcId="{0D47BBAE-2AF9-489E-B094-AC8D10A07DBE}" destId="{0AA9B21C-6569-4062-B012-62325D4B57C3}" srcOrd="0" destOrd="2" presId="urn:microsoft.com/office/officeart/2005/8/layout/list1"/>
    <dgm:cxn modelId="{3746B2BE-9C39-4333-B4E8-7E2A0983ABB8}" srcId="{C89AB147-7E22-4EF4-9626-2A79A210D7F1}" destId="{A0F0FB16-25E4-4E5B-BE21-D00E8D189419}" srcOrd="5" destOrd="0" parTransId="{D19E6FBB-A791-471C-902D-24CCFEE15E71}" sibTransId="{16223A31-5A13-41B5-BA67-A89B0B61A878}"/>
    <dgm:cxn modelId="{5402DAC1-D110-4E2F-9D25-0C93DEB87B5E}" srcId="{41483BD2-5605-41F6-B0E7-4F4C8DD28EF5}" destId="{A6BFF4F1-81F1-4612-99C9-F6F69FB84712}" srcOrd="2" destOrd="0" parTransId="{FB1181FA-F0DC-4437-A64E-A47A1BCA95A2}" sibTransId="{BC011DF7-7AD5-496B-8EC6-8B338B0ECB01}"/>
    <dgm:cxn modelId="{FCE3DFC3-A826-4B99-98CF-559EF7DF50F9}" type="presOf" srcId="{339FBD05-EBEB-4433-95F0-0EF3A10A40C5}" destId="{0AA9B21C-6569-4062-B012-62325D4B57C3}" srcOrd="0" destOrd="1" presId="urn:microsoft.com/office/officeart/2005/8/layout/list1"/>
    <dgm:cxn modelId="{7DF9FEC3-BA49-4EB5-88CA-CFAB472BDD13}" srcId="{A138ED44-9E48-40F8-80D8-55B938E5A41A}" destId="{5F56F275-5941-4073-9EFB-432832A87B9D}" srcOrd="1" destOrd="0" parTransId="{5EAF65D3-DF86-4A04-AE75-F3EBE9F318A5}" sibTransId="{B2608003-2C1A-43D8-BD98-4DF28C84CE02}"/>
    <dgm:cxn modelId="{EC03BAD1-ECA0-4D02-B222-47762DCC3EB0}" srcId="{41483BD2-5605-41F6-B0E7-4F4C8DD28EF5}" destId="{71BB13C8-27AA-406B-84AA-C073816FB6F2}" srcOrd="1" destOrd="0" parTransId="{4FEE497C-1455-4D76-AA6F-B685CC979C80}" sibTransId="{8198051A-389B-4F10-8FCA-506ADCDD8927}"/>
    <dgm:cxn modelId="{22D251D4-0CBC-4F86-9A62-B252BC8EA299}" type="presOf" srcId="{41483BD2-5605-41F6-B0E7-4F4C8DD28EF5}" destId="{7B3CB0C5-CEBB-421F-AD5A-20993C40E9EC}" srcOrd="0" destOrd="0" presId="urn:microsoft.com/office/officeart/2005/8/layout/list1"/>
    <dgm:cxn modelId="{B306C5D5-CDEB-4C33-BF70-9A73F020A70E}" type="presOf" srcId="{41483BD2-5605-41F6-B0E7-4F4C8DD28EF5}" destId="{C16AA015-F117-41CB-9114-6EA45FC4E414}" srcOrd="1" destOrd="0" presId="urn:microsoft.com/office/officeart/2005/8/layout/list1"/>
    <dgm:cxn modelId="{EA7C04DF-F92A-4E40-ACD0-CA35BB99A5F7}" type="presOf" srcId="{3F073289-B695-458D-9E06-852D5F1FE0D3}" destId="{B2C772FE-A30E-4BA0-AD81-1DD3A706490C}" srcOrd="0" destOrd="0" presId="urn:microsoft.com/office/officeart/2005/8/layout/list1"/>
    <dgm:cxn modelId="{4AEC9FE7-6F68-4F57-BE05-0B49EDAEC548}" srcId="{A0F0FB16-25E4-4E5B-BE21-D00E8D189419}" destId="{339FBD05-EBEB-4433-95F0-0EF3A10A40C5}" srcOrd="1" destOrd="0" parTransId="{7F164736-AEFB-441F-A4AA-B8D1BC10506D}" sibTransId="{C3359268-5CCF-4DB2-8F4C-EAD97336BE20}"/>
    <dgm:cxn modelId="{175DD4EE-1E2C-40D0-9BB2-4E18EA6B29EE}" srcId="{C89AB147-7E22-4EF4-9626-2A79A210D7F1}" destId="{A138ED44-9E48-40F8-80D8-55B938E5A41A}" srcOrd="3" destOrd="0" parTransId="{EA8D9B8A-0780-48B5-888B-D22ABC5BAE58}" sibTransId="{1AF2E3FC-770E-4807-9530-5157A65FC534}"/>
    <dgm:cxn modelId="{363CCCF4-8C56-4B54-9B7C-3756822FE8C8}" srcId="{C89AB147-7E22-4EF4-9626-2A79A210D7F1}" destId="{E3E724E8-A579-4419-8EBB-9A5AAB78743E}" srcOrd="6" destOrd="0" parTransId="{75666AC1-A20C-46E3-8432-AC8774B4831F}" sibTransId="{951AFA18-3976-4175-B713-B317A4BEACE3}"/>
    <dgm:cxn modelId="{5208D9F4-DE0C-4262-A52A-CAE487537092}" type="presOf" srcId="{A0F0FB16-25E4-4E5B-BE21-D00E8D189419}" destId="{968C3FDB-9D7F-49E9-B48D-8D58BE287D05}" srcOrd="1" destOrd="0" presId="urn:microsoft.com/office/officeart/2005/8/layout/list1"/>
    <dgm:cxn modelId="{CDB6C4FB-324D-4E26-81B4-D5A0A793EECB}" type="presOf" srcId="{C89AB147-7E22-4EF4-9626-2A79A210D7F1}" destId="{EA0CC725-87CF-436F-A3D0-9516BA4AB953}" srcOrd="0" destOrd="0" presId="urn:microsoft.com/office/officeart/2005/8/layout/list1"/>
    <dgm:cxn modelId="{FBB2AA99-C2D3-4680-BA40-300D33C1CC92}" type="presParOf" srcId="{EA0CC725-87CF-436F-A3D0-9516BA4AB953}" destId="{6492B8D8-3C73-4EA2-AADF-C1DEDE99825B}" srcOrd="0" destOrd="0" presId="urn:microsoft.com/office/officeart/2005/8/layout/list1"/>
    <dgm:cxn modelId="{95630146-AE99-4938-BC87-071C39F2E5A6}" type="presParOf" srcId="{6492B8D8-3C73-4EA2-AADF-C1DEDE99825B}" destId="{688AE3FD-F4B8-40D4-A6BD-7ADFED323D14}" srcOrd="0" destOrd="0" presId="urn:microsoft.com/office/officeart/2005/8/layout/list1"/>
    <dgm:cxn modelId="{5472F953-76EA-4EB5-B769-4C9EA63256D3}" type="presParOf" srcId="{6492B8D8-3C73-4EA2-AADF-C1DEDE99825B}" destId="{2AD68BE4-D602-46BC-91B8-1A2B634485A2}" srcOrd="1" destOrd="0" presId="urn:microsoft.com/office/officeart/2005/8/layout/list1"/>
    <dgm:cxn modelId="{BE5FAD83-38BC-40CF-952E-0DADCFD5E18A}" type="presParOf" srcId="{EA0CC725-87CF-436F-A3D0-9516BA4AB953}" destId="{2C11E3C9-1B3B-48D8-871F-71A7443C04A9}" srcOrd="1" destOrd="0" presId="urn:microsoft.com/office/officeart/2005/8/layout/list1"/>
    <dgm:cxn modelId="{AD385DF2-BC22-4A8A-A38C-61A0F8291901}" type="presParOf" srcId="{EA0CC725-87CF-436F-A3D0-9516BA4AB953}" destId="{FA812792-93BF-4E3C-BB0E-675E7B0CA491}" srcOrd="2" destOrd="0" presId="urn:microsoft.com/office/officeart/2005/8/layout/list1"/>
    <dgm:cxn modelId="{48A2DB50-11F3-4676-A116-7BD6880FF46E}" type="presParOf" srcId="{EA0CC725-87CF-436F-A3D0-9516BA4AB953}" destId="{F400379C-60E0-41EE-ABD6-440C3849F9E8}" srcOrd="3" destOrd="0" presId="urn:microsoft.com/office/officeart/2005/8/layout/list1"/>
    <dgm:cxn modelId="{6D13C5A0-52DD-49E3-B0C1-66BC559B8476}" type="presParOf" srcId="{EA0CC725-87CF-436F-A3D0-9516BA4AB953}" destId="{BB977826-66A9-4FD4-AEEE-636CD32E643E}" srcOrd="4" destOrd="0" presId="urn:microsoft.com/office/officeart/2005/8/layout/list1"/>
    <dgm:cxn modelId="{6D72F837-18DD-4F54-BB56-E77B848032D1}" type="presParOf" srcId="{BB977826-66A9-4FD4-AEEE-636CD32E643E}" destId="{A015C398-DEAA-427E-9386-F0AAD7F388CA}" srcOrd="0" destOrd="0" presId="urn:microsoft.com/office/officeart/2005/8/layout/list1"/>
    <dgm:cxn modelId="{23E9DE24-66AE-433D-9788-24A9E0DC999D}" type="presParOf" srcId="{BB977826-66A9-4FD4-AEEE-636CD32E643E}" destId="{D4B327BE-A078-412E-A3CC-DA3088261779}" srcOrd="1" destOrd="0" presId="urn:microsoft.com/office/officeart/2005/8/layout/list1"/>
    <dgm:cxn modelId="{DA5CA9D4-02B4-46A3-83F3-CC4A0FA2268E}" type="presParOf" srcId="{EA0CC725-87CF-436F-A3D0-9516BA4AB953}" destId="{892F3DD3-07C1-4795-82E7-C4B0CD4F97D7}" srcOrd="5" destOrd="0" presId="urn:microsoft.com/office/officeart/2005/8/layout/list1"/>
    <dgm:cxn modelId="{15265ACE-5476-4A4E-820B-039B1CCF8ADC}" type="presParOf" srcId="{EA0CC725-87CF-436F-A3D0-9516BA4AB953}" destId="{CA2DC8CC-4F7B-42D4-813E-0B1AB5620A92}" srcOrd="6" destOrd="0" presId="urn:microsoft.com/office/officeart/2005/8/layout/list1"/>
    <dgm:cxn modelId="{CE76205A-26D1-4A5D-91F0-053483BE4EF4}" type="presParOf" srcId="{EA0CC725-87CF-436F-A3D0-9516BA4AB953}" destId="{B6ED81BA-9178-4790-9905-569FEAE40A11}" srcOrd="7" destOrd="0" presId="urn:microsoft.com/office/officeart/2005/8/layout/list1"/>
    <dgm:cxn modelId="{0C93532B-A2F0-403B-B04D-F379248EE9A5}" type="presParOf" srcId="{EA0CC725-87CF-436F-A3D0-9516BA4AB953}" destId="{CAE64B3D-3BC7-4050-B51A-B72977B44AD3}" srcOrd="8" destOrd="0" presId="urn:microsoft.com/office/officeart/2005/8/layout/list1"/>
    <dgm:cxn modelId="{77361FAA-9FBB-4EC8-9D03-67475EC3AD78}" type="presParOf" srcId="{CAE64B3D-3BC7-4050-B51A-B72977B44AD3}" destId="{7B3CB0C5-CEBB-421F-AD5A-20993C40E9EC}" srcOrd="0" destOrd="0" presId="urn:microsoft.com/office/officeart/2005/8/layout/list1"/>
    <dgm:cxn modelId="{F51E4546-2A8D-470A-9DFE-85F4D8D811CA}" type="presParOf" srcId="{CAE64B3D-3BC7-4050-B51A-B72977B44AD3}" destId="{C16AA015-F117-41CB-9114-6EA45FC4E414}" srcOrd="1" destOrd="0" presId="urn:microsoft.com/office/officeart/2005/8/layout/list1"/>
    <dgm:cxn modelId="{464123F8-4D75-44BF-A6DE-67556F133C3E}" type="presParOf" srcId="{EA0CC725-87CF-436F-A3D0-9516BA4AB953}" destId="{B8AB63BD-FFB3-4CAD-8589-C13D1F168D8B}" srcOrd="9" destOrd="0" presId="urn:microsoft.com/office/officeart/2005/8/layout/list1"/>
    <dgm:cxn modelId="{052417B1-77F4-4DCD-8E29-B8B5412E41FF}" type="presParOf" srcId="{EA0CC725-87CF-436F-A3D0-9516BA4AB953}" destId="{AC3CE223-C696-49B6-AF82-CCE8F9047B85}" srcOrd="10" destOrd="0" presId="urn:microsoft.com/office/officeart/2005/8/layout/list1"/>
    <dgm:cxn modelId="{9505E29E-12F4-4BDF-ADA3-FB95591129D2}" type="presParOf" srcId="{EA0CC725-87CF-436F-A3D0-9516BA4AB953}" destId="{90694FB2-AE6A-4CB8-863D-F54745B5FB3E}" srcOrd="11" destOrd="0" presId="urn:microsoft.com/office/officeart/2005/8/layout/list1"/>
    <dgm:cxn modelId="{8CF53AFE-BD48-47AC-B369-C2BC0D034495}" type="presParOf" srcId="{EA0CC725-87CF-436F-A3D0-9516BA4AB953}" destId="{F06A1D34-2569-4D47-BB53-9BBC9C0577B1}" srcOrd="12" destOrd="0" presId="urn:microsoft.com/office/officeart/2005/8/layout/list1"/>
    <dgm:cxn modelId="{2ADC2F0B-0280-47AB-827C-7C8D6AFE9C32}" type="presParOf" srcId="{F06A1D34-2569-4D47-BB53-9BBC9C0577B1}" destId="{46C41037-0665-40ED-A454-069DFB5B78D4}" srcOrd="0" destOrd="0" presId="urn:microsoft.com/office/officeart/2005/8/layout/list1"/>
    <dgm:cxn modelId="{9BF7F40F-327D-4AC1-86B9-7FFF37D653A1}" type="presParOf" srcId="{F06A1D34-2569-4D47-BB53-9BBC9C0577B1}" destId="{2EBBF4B7-7BEC-4888-B13C-05B604C1511C}" srcOrd="1" destOrd="0" presId="urn:microsoft.com/office/officeart/2005/8/layout/list1"/>
    <dgm:cxn modelId="{A11C45C3-A3AF-47EC-9746-29E74A976CEC}" type="presParOf" srcId="{EA0CC725-87CF-436F-A3D0-9516BA4AB953}" destId="{5DC41251-618C-48DC-837E-9511E9547E4D}" srcOrd="13" destOrd="0" presId="urn:microsoft.com/office/officeart/2005/8/layout/list1"/>
    <dgm:cxn modelId="{6F926791-EFBA-45E0-B814-A7B3A6BC62E8}" type="presParOf" srcId="{EA0CC725-87CF-436F-A3D0-9516BA4AB953}" destId="{BB60E9F5-A332-44B3-8217-C671DE0C618E}" srcOrd="14" destOrd="0" presId="urn:microsoft.com/office/officeart/2005/8/layout/list1"/>
    <dgm:cxn modelId="{492688DC-FA6E-4639-A83F-07B74F9ADA76}" type="presParOf" srcId="{EA0CC725-87CF-436F-A3D0-9516BA4AB953}" destId="{DA685896-6938-4DB8-9158-B8A5DCA02065}" srcOrd="15" destOrd="0" presId="urn:microsoft.com/office/officeart/2005/8/layout/list1"/>
    <dgm:cxn modelId="{584D3BC2-E264-4E59-806E-C3A629826DFD}" type="presParOf" srcId="{EA0CC725-87CF-436F-A3D0-9516BA4AB953}" destId="{C622AAC9-67EC-411B-AF12-4F729FCB365D}" srcOrd="16" destOrd="0" presId="urn:microsoft.com/office/officeart/2005/8/layout/list1"/>
    <dgm:cxn modelId="{E0D4C87D-B51B-4BB4-9C7A-E030420EBC5A}" type="presParOf" srcId="{C622AAC9-67EC-411B-AF12-4F729FCB365D}" destId="{66319C6B-6F17-4CD1-9461-88B8FCE3CFF0}" srcOrd="0" destOrd="0" presId="urn:microsoft.com/office/officeart/2005/8/layout/list1"/>
    <dgm:cxn modelId="{635E2B5A-9378-423E-BC25-57D71B780F49}" type="presParOf" srcId="{C622AAC9-67EC-411B-AF12-4F729FCB365D}" destId="{10E2E703-C1CB-45F2-BEDC-40B7DC424582}" srcOrd="1" destOrd="0" presId="urn:microsoft.com/office/officeart/2005/8/layout/list1"/>
    <dgm:cxn modelId="{5A0A823A-C1F8-4408-A035-34CDE6DFCCC9}" type="presParOf" srcId="{EA0CC725-87CF-436F-A3D0-9516BA4AB953}" destId="{69AD547A-98B2-4C66-8829-CDED399011DE}" srcOrd="17" destOrd="0" presId="urn:microsoft.com/office/officeart/2005/8/layout/list1"/>
    <dgm:cxn modelId="{48C5537A-51DA-4C2F-B8DF-72DFCBDA0041}" type="presParOf" srcId="{EA0CC725-87CF-436F-A3D0-9516BA4AB953}" destId="{CAE3918C-86EB-48E6-AE10-119DF9F6A72C}" srcOrd="18" destOrd="0" presId="urn:microsoft.com/office/officeart/2005/8/layout/list1"/>
    <dgm:cxn modelId="{0109F089-217D-40CB-8440-B32BA3E7EAF4}" type="presParOf" srcId="{EA0CC725-87CF-436F-A3D0-9516BA4AB953}" destId="{CB951D14-9C89-4615-9734-D097ED0C2B98}" srcOrd="19" destOrd="0" presId="urn:microsoft.com/office/officeart/2005/8/layout/list1"/>
    <dgm:cxn modelId="{3E3A74A6-9182-409C-9773-6BB2A5EEE337}" type="presParOf" srcId="{EA0CC725-87CF-436F-A3D0-9516BA4AB953}" destId="{74C2CE65-9A17-4323-82EE-E71D705E0453}" srcOrd="20" destOrd="0" presId="urn:microsoft.com/office/officeart/2005/8/layout/list1"/>
    <dgm:cxn modelId="{A3950C12-2B8A-46B2-AF98-EBB72BBFDEBF}" type="presParOf" srcId="{74C2CE65-9A17-4323-82EE-E71D705E0453}" destId="{98BF05F4-38AE-45DC-96A6-5A82B08A747D}" srcOrd="0" destOrd="0" presId="urn:microsoft.com/office/officeart/2005/8/layout/list1"/>
    <dgm:cxn modelId="{D1A83FB8-B515-46AC-A72C-567894CE2E24}" type="presParOf" srcId="{74C2CE65-9A17-4323-82EE-E71D705E0453}" destId="{968C3FDB-9D7F-49E9-B48D-8D58BE287D05}" srcOrd="1" destOrd="0" presId="urn:microsoft.com/office/officeart/2005/8/layout/list1"/>
    <dgm:cxn modelId="{3FF5E0D7-B155-46DD-99B5-D7F74E13A154}" type="presParOf" srcId="{EA0CC725-87CF-436F-A3D0-9516BA4AB953}" destId="{672B308D-F9D7-4AEE-8074-3DF6005153AA}" srcOrd="21" destOrd="0" presId="urn:microsoft.com/office/officeart/2005/8/layout/list1"/>
    <dgm:cxn modelId="{B6D49613-B93A-4F58-B2D2-1593008D9D9B}" type="presParOf" srcId="{EA0CC725-87CF-436F-A3D0-9516BA4AB953}" destId="{0AA9B21C-6569-4062-B012-62325D4B57C3}" srcOrd="22" destOrd="0" presId="urn:microsoft.com/office/officeart/2005/8/layout/list1"/>
    <dgm:cxn modelId="{4A4AD902-5F89-4133-B494-94322E4D9A22}" type="presParOf" srcId="{EA0CC725-87CF-436F-A3D0-9516BA4AB953}" destId="{B2CA030F-E30D-42AD-9B70-7FCF00030D56}" srcOrd="23" destOrd="0" presId="urn:microsoft.com/office/officeart/2005/8/layout/list1"/>
    <dgm:cxn modelId="{82131248-4F19-4E29-9B82-FF20B1AE3A9A}" type="presParOf" srcId="{EA0CC725-87CF-436F-A3D0-9516BA4AB953}" destId="{CEC62CFA-13BE-472A-A327-54041A8C94E0}" srcOrd="24" destOrd="0" presId="urn:microsoft.com/office/officeart/2005/8/layout/list1"/>
    <dgm:cxn modelId="{2A31D05B-97B1-4094-91DD-708072FBB827}" type="presParOf" srcId="{CEC62CFA-13BE-472A-A327-54041A8C94E0}" destId="{A294317C-2FE0-42D7-BDD8-EC648F4A6604}" srcOrd="0" destOrd="0" presId="urn:microsoft.com/office/officeart/2005/8/layout/list1"/>
    <dgm:cxn modelId="{C0E16A75-F96D-491C-8522-D38ECFCC69FE}" type="presParOf" srcId="{CEC62CFA-13BE-472A-A327-54041A8C94E0}" destId="{66402157-C6F3-4A85-A732-5DD7468B9DA3}" srcOrd="1" destOrd="0" presId="urn:microsoft.com/office/officeart/2005/8/layout/list1"/>
    <dgm:cxn modelId="{E7CE2F02-DD7F-4DA1-807E-C365153B559D}" type="presParOf" srcId="{EA0CC725-87CF-436F-A3D0-9516BA4AB953}" destId="{6C4B0AA8-3D25-425D-A53F-7AD10B49E8C1}" srcOrd="25" destOrd="0" presId="urn:microsoft.com/office/officeart/2005/8/layout/list1"/>
    <dgm:cxn modelId="{746CA81B-4ACD-4B12-93CA-500FAC3AEFDB}" type="presParOf" srcId="{EA0CC725-87CF-436F-A3D0-9516BA4AB953}" destId="{DB94AA8D-06FE-4860-9EF8-E05E751420EF}" srcOrd="26" destOrd="0" presId="urn:microsoft.com/office/officeart/2005/8/layout/list1"/>
    <dgm:cxn modelId="{22A2937C-F3A1-47B7-B8C3-9982A08628F9}" type="presParOf" srcId="{EA0CC725-87CF-436F-A3D0-9516BA4AB953}" destId="{EEA1AFE7-2F7E-43A8-ABCF-BC867D2013E4}" srcOrd="27" destOrd="0" presId="urn:microsoft.com/office/officeart/2005/8/layout/list1"/>
    <dgm:cxn modelId="{AFBE49E3-EBCF-4C9E-A366-AD08C3D1E8E6}" type="presParOf" srcId="{EA0CC725-87CF-436F-A3D0-9516BA4AB953}" destId="{2C07EF4C-29C5-4388-B034-91863335C513}" srcOrd="28" destOrd="0" presId="urn:microsoft.com/office/officeart/2005/8/layout/list1"/>
    <dgm:cxn modelId="{BE559E2E-A0E8-4FDA-8FF0-DFDB20A4C530}" type="presParOf" srcId="{2C07EF4C-29C5-4388-B034-91863335C513}" destId="{B2C772FE-A30E-4BA0-AD81-1DD3A706490C}" srcOrd="0" destOrd="0" presId="urn:microsoft.com/office/officeart/2005/8/layout/list1"/>
    <dgm:cxn modelId="{906DB38F-5489-4B4F-BAE5-F57C9005AF0C}" type="presParOf" srcId="{2C07EF4C-29C5-4388-B034-91863335C513}" destId="{51772B73-E43E-4C58-A083-B4FD6035851B}" srcOrd="1" destOrd="0" presId="urn:microsoft.com/office/officeart/2005/8/layout/list1"/>
    <dgm:cxn modelId="{3C6B2FE1-1DB3-4178-B97A-4ED706F387D2}" type="presParOf" srcId="{EA0CC725-87CF-436F-A3D0-9516BA4AB953}" destId="{7803CDC8-52F0-4E92-9F2D-C25D405C0DC8}" srcOrd="29" destOrd="0" presId="urn:microsoft.com/office/officeart/2005/8/layout/list1"/>
    <dgm:cxn modelId="{B065DA24-DF73-44F4-AFCD-6E63C8B9B01D}" type="presParOf" srcId="{EA0CC725-87CF-436F-A3D0-9516BA4AB953}" destId="{51F937ED-C74A-437A-A690-A75CA18E0ACB}" srcOrd="30" destOrd="0" presId="urn:microsoft.com/office/officeart/2005/8/layout/list1"/>
    <dgm:cxn modelId="{BF57BD61-70C5-4130-8F96-8F909D84C95F}" type="presParOf" srcId="{EA0CC725-87CF-436F-A3D0-9516BA4AB953}" destId="{3BEF5A1C-1711-416B-834A-FD72554F3F0C}" srcOrd="31" destOrd="0" presId="urn:microsoft.com/office/officeart/2005/8/layout/list1"/>
    <dgm:cxn modelId="{39889889-0866-4A16-8BFC-460C7B4D502D}" type="presParOf" srcId="{EA0CC725-87CF-436F-A3D0-9516BA4AB953}" destId="{653B2F0D-AADF-4BC5-9C94-C3C03ECF10D5}" srcOrd="32" destOrd="0" presId="urn:microsoft.com/office/officeart/2005/8/layout/list1"/>
    <dgm:cxn modelId="{CC923819-F63F-441D-A55D-F1DB15BB736D}" type="presParOf" srcId="{653B2F0D-AADF-4BC5-9C94-C3C03ECF10D5}" destId="{89E81B5B-D973-4F93-851B-3A10125342AA}" srcOrd="0" destOrd="0" presId="urn:microsoft.com/office/officeart/2005/8/layout/list1"/>
    <dgm:cxn modelId="{43179635-A8A1-4E2F-AEF2-6FF4BFBFBCEF}" type="presParOf" srcId="{653B2F0D-AADF-4BC5-9C94-C3C03ECF10D5}" destId="{7E687F22-0E64-4CB4-96E1-37F38801A3C4}" srcOrd="1" destOrd="0" presId="urn:microsoft.com/office/officeart/2005/8/layout/list1"/>
    <dgm:cxn modelId="{1DE16A45-37E1-4142-9072-07FFB44581D5}" type="presParOf" srcId="{EA0CC725-87CF-436F-A3D0-9516BA4AB953}" destId="{380DAF83-A16B-4D12-93EC-54B1238568B6}" srcOrd="33" destOrd="0" presId="urn:microsoft.com/office/officeart/2005/8/layout/list1"/>
    <dgm:cxn modelId="{205D68C8-D10C-47B0-A27A-D7E830C44F5F}" type="presParOf" srcId="{EA0CC725-87CF-436F-A3D0-9516BA4AB953}" destId="{A877ACED-1DCD-4D8A-A9CE-77593DFDD023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B1652-A4A8-4DC0-B26D-5EBF7F38FB56}">
      <dsp:nvSpPr>
        <dsp:cNvPr id="0" name=""/>
        <dsp:cNvSpPr/>
      </dsp:nvSpPr>
      <dsp:spPr>
        <a:xfrm>
          <a:off x="0" y="639049"/>
          <a:ext cx="56265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C3EDF-EB90-4CBB-830A-755F324EA82B}">
      <dsp:nvSpPr>
        <dsp:cNvPr id="0" name=""/>
        <dsp:cNvSpPr/>
      </dsp:nvSpPr>
      <dsp:spPr>
        <a:xfrm>
          <a:off x="281327" y="358609"/>
          <a:ext cx="3938579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Introduction</a:t>
          </a:r>
          <a:endParaRPr lang="en-US" sz="1900" kern="1200"/>
        </a:p>
      </dsp:txBody>
      <dsp:txXfrm>
        <a:off x="308707" y="385989"/>
        <a:ext cx="3883819" cy="506120"/>
      </dsp:txXfrm>
    </dsp:sp>
    <dsp:sp modelId="{7EBC52AB-064A-431E-8D80-F3FE14BFD417}">
      <dsp:nvSpPr>
        <dsp:cNvPr id="0" name=""/>
        <dsp:cNvSpPr/>
      </dsp:nvSpPr>
      <dsp:spPr>
        <a:xfrm>
          <a:off x="0" y="1500889"/>
          <a:ext cx="56265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077234"/>
              <a:satOff val="1331"/>
              <a:lumOff val="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5E75A-5FFA-4599-ACA0-43B03423F203}">
      <dsp:nvSpPr>
        <dsp:cNvPr id="0" name=""/>
        <dsp:cNvSpPr/>
      </dsp:nvSpPr>
      <dsp:spPr>
        <a:xfrm>
          <a:off x="281327" y="1220449"/>
          <a:ext cx="3938579" cy="560880"/>
        </a:xfrm>
        <a:prstGeom prst="roundRect">
          <a:avLst/>
        </a:prstGeom>
        <a:solidFill>
          <a:schemeClr val="accent5">
            <a:hueOff val="3077234"/>
            <a:satOff val="1331"/>
            <a:lumOff val="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Présentation des articles</a:t>
          </a:r>
          <a:endParaRPr lang="en-US" sz="1900" kern="1200"/>
        </a:p>
      </dsp:txBody>
      <dsp:txXfrm>
        <a:off x="308707" y="1247829"/>
        <a:ext cx="3883819" cy="506120"/>
      </dsp:txXfrm>
    </dsp:sp>
    <dsp:sp modelId="{B26A6ABF-103E-4BB3-A30E-FD17D97E02BC}">
      <dsp:nvSpPr>
        <dsp:cNvPr id="0" name=""/>
        <dsp:cNvSpPr/>
      </dsp:nvSpPr>
      <dsp:spPr>
        <a:xfrm>
          <a:off x="0" y="2362729"/>
          <a:ext cx="56265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154467"/>
              <a:satOff val="2662"/>
              <a:lumOff val="1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AE934-310F-4D42-AA69-2A8A42E4C092}">
      <dsp:nvSpPr>
        <dsp:cNvPr id="0" name=""/>
        <dsp:cNvSpPr/>
      </dsp:nvSpPr>
      <dsp:spPr>
        <a:xfrm>
          <a:off x="281327" y="2082289"/>
          <a:ext cx="3938579" cy="560880"/>
        </a:xfrm>
        <a:prstGeom prst="roundRect">
          <a:avLst/>
        </a:prstGeom>
        <a:solidFill>
          <a:schemeClr val="accent5">
            <a:hueOff val="6154467"/>
            <a:satOff val="2662"/>
            <a:lumOff val="1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Implémentation de GAN</a:t>
          </a:r>
          <a:endParaRPr lang="en-US" sz="1900" kern="1200"/>
        </a:p>
      </dsp:txBody>
      <dsp:txXfrm>
        <a:off x="308707" y="2109669"/>
        <a:ext cx="3883819" cy="506120"/>
      </dsp:txXfrm>
    </dsp:sp>
    <dsp:sp modelId="{002508C3-F454-44CA-A6EE-B10098B06B36}">
      <dsp:nvSpPr>
        <dsp:cNvPr id="0" name=""/>
        <dsp:cNvSpPr/>
      </dsp:nvSpPr>
      <dsp:spPr>
        <a:xfrm>
          <a:off x="0" y="3224569"/>
          <a:ext cx="56265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231701"/>
              <a:satOff val="3992"/>
              <a:lumOff val="2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D5484-26B6-4F06-A5C4-18E641F259F0}">
      <dsp:nvSpPr>
        <dsp:cNvPr id="0" name=""/>
        <dsp:cNvSpPr/>
      </dsp:nvSpPr>
      <dsp:spPr>
        <a:xfrm>
          <a:off x="281327" y="2944129"/>
          <a:ext cx="3938579" cy="560880"/>
        </a:xfrm>
        <a:prstGeom prst="roundRect">
          <a:avLst/>
        </a:prstGeom>
        <a:solidFill>
          <a:schemeClr val="accent5">
            <a:hueOff val="9231701"/>
            <a:satOff val="3992"/>
            <a:lumOff val="2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Implémentation de CreativGAN</a:t>
          </a:r>
          <a:endParaRPr lang="en-US" sz="1900" kern="1200"/>
        </a:p>
      </dsp:txBody>
      <dsp:txXfrm>
        <a:off x="308707" y="2971509"/>
        <a:ext cx="3883819" cy="506120"/>
      </dsp:txXfrm>
    </dsp:sp>
    <dsp:sp modelId="{5CCC7290-998E-4476-AEE0-5789F7CD5336}">
      <dsp:nvSpPr>
        <dsp:cNvPr id="0" name=""/>
        <dsp:cNvSpPr/>
      </dsp:nvSpPr>
      <dsp:spPr>
        <a:xfrm>
          <a:off x="0" y="4086409"/>
          <a:ext cx="56265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2308935"/>
              <a:satOff val="5323"/>
              <a:lumOff val="3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E27B1-8636-4E55-AD2E-ECC3F4FAF98E}">
      <dsp:nvSpPr>
        <dsp:cNvPr id="0" name=""/>
        <dsp:cNvSpPr/>
      </dsp:nvSpPr>
      <dsp:spPr>
        <a:xfrm>
          <a:off x="281327" y="3805969"/>
          <a:ext cx="3938579" cy="560880"/>
        </a:xfrm>
        <a:prstGeom prst="roundRect">
          <a:avLst/>
        </a:prstGeom>
        <a:solidFill>
          <a:schemeClr val="accent5">
            <a:hueOff val="12308935"/>
            <a:satOff val="5323"/>
            <a:lumOff val="3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Comparaison des résultats</a:t>
          </a:r>
          <a:endParaRPr lang="en-US" sz="1900" kern="1200"/>
        </a:p>
      </dsp:txBody>
      <dsp:txXfrm>
        <a:off x="308707" y="3833349"/>
        <a:ext cx="3883819" cy="506120"/>
      </dsp:txXfrm>
    </dsp:sp>
    <dsp:sp modelId="{280B4FBB-83F5-4630-9ABE-4B14F8A5F970}">
      <dsp:nvSpPr>
        <dsp:cNvPr id="0" name=""/>
        <dsp:cNvSpPr/>
      </dsp:nvSpPr>
      <dsp:spPr>
        <a:xfrm>
          <a:off x="0" y="4948249"/>
          <a:ext cx="56265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5386168"/>
              <a:satOff val="6654"/>
              <a:lumOff val="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BBD10-AD9D-48BF-BDB0-56602A9B38F9}">
      <dsp:nvSpPr>
        <dsp:cNvPr id="0" name=""/>
        <dsp:cNvSpPr/>
      </dsp:nvSpPr>
      <dsp:spPr>
        <a:xfrm>
          <a:off x="281327" y="4667808"/>
          <a:ext cx="3938579" cy="560880"/>
        </a:xfrm>
        <a:prstGeom prst="roundRect">
          <a:avLst/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</a:t>
          </a:r>
          <a:endParaRPr lang="en-US" sz="1900" kern="1200"/>
        </a:p>
      </dsp:txBody>
      <dsp:txXfrm>
        <a:off x="308707" y="4695188"/>
        <a:ext cx="3883819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B83FD-0EC7-4DA9-B1C6-B7F6FF1347B2}">
      <dsp:nvSpPr>
        <dsp:cNvPr id="0" name=""/>
        <dsp:cNvSpPr/>
      </dsp:nvSpPr>
      <dsp:spPr>
        <a:xfrm>
          <a:off x="0" y="451594"/>
          <a:ext cx="10895012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574" tIns="333248" rIns="84557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err="1"/>
            <a:t>Arxiv</a:t>
          </a:r>
          <a:r>
            <a:rPr lang="fr-FR" sz="1600" kern="1200"/>
            <a:t> :</a:t>
          </a:r>
          <a:endParaRPr lang="fr-FR" sz="1600" u="none" kern="1200">
            <a:solidFill>
              <a:schemeClr val="tx1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u="none" kern="1200">
              <a:solidFill>
                <a:schemeClr val="tx1"/>
              </a:solidFill>
            </a:rPr>
            <a:t>C’est une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1" tooltip="Archive ouvert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archive ouverte</a:t>
          </a:r>
          <a:r>
            <a:rPr lang="fr-FR" sz="1600" u="none" kern="1200">
              <a:solidFill>
                <a:schemeClr val="tx1"/>
              </a:solidFill>
            </a:rPr>
            <a:t> de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2" tooltip="Prépublica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prépublications</a:t>
          </a:r>
          <a:r>
            <a:rPr lang="fr-FR" sz="1600" u="none" kern="1200">
              <a:solidFill>
                <a:schemeClr val="tx1"/>
              </a:solidFill>
            </a:rPr>
            <a:t> électroniques d'articles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3" tooltip="Scienc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scientifiques</a:t>
          </a:r>
          <a:r>
            <a:rPr lang="fr-FR" sz="1600" u="none" kern="1200">
              <a:solidFill>
                <a:schemeClr val="tx1"/>
              </a:solidFill>
            </a:rPr>
            <a:t> dans les domaines: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4" tooltip="Physiqu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physique</a:t>
          </a:r>
          <a:r>
            <a:rPr lang="fr-FR" sz="1600" u="none" kern="1200">
              <a:solidFill>
                <a:schemeClr val="tx1"/>
              </a:solidFill>
            </a:rPr>
            <a:t>, 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5" tooltip="Mathématiques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mathématiques</a:t>
          </a:r>
          <a:r>
            <a:rPr lang="fr-FR" sz="1600" u="none" kern="1200">
              <a:solidFill>
                <a:schemeClr val="tx1"/>
              </a:solidFill>
            </a:rPr>
            <a:t>, 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6" tooltip="Informatiqu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informatique</a:t>
          </a:r>
          <a:r>
            <a:rPr lang="fr-FR" sz="1600" u="none" kern="1200">
              <a:solidFill>
                <a:schemeClr val="tx1"/>
              </a:solidFill>
            </a:rPr>
            <a:t>, (… ) et qui est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7" tooltip="Libre accès (informatique documentaire)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accessible gratuitement</a:t>
          </a:r>
          <a:r>
            <a:rPr lang="fr-FR" sz="1600" u="none" kern="1200">
              <a:solidFill>
                <a:schemeClr val="tx1"/>
              </a:solidFill>
            </a:rPr>
            <a:t> par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8" tooltip="Internet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Internet</a:t>
          </a:r>
          <a:r>
            <a:rPr lang="fr-FR" sz="1600" u="none" kern="1200">
              <a:solidFill>
                <a:schemeClr val="tx1"/>
              </a:solidFill>
            </a:rPr>
            <a:t>.</a:t>
          </a:r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Outil très apprécié connu principalement par sa présence numérique. Cependant, on se méfie maintenant de ce site car parfois incohérent et négligeant</a:t>
          </a:r>
          <a:endParaRPr lang="fr-FR" sz="1600" u="none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ASME :</a:t>
          </a:r>
          <a:endParaRPr lang="fr-FR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American society of mechanical engineers. </a:t>
          </a:r>
          <a:r>
            <a:rPr lang="fr-FR" sz="1600" kern="1200"/>
            <a:t>C’est une société savante basée aux États-Unis active dans le domaine de la recherche scientifique en mécanique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Il est cohérent que l’article se retrouve sur ce site car il traite du design des vélos, on peut y voir un lien avec la mécanique</a:t>
          </a:r>
        </a:p>
      </dsp:txBody>
      <dsp:txXfrm>
        <a:off x="0" y="451594"/>
        <a:ext cx="10895012" cy="2872800"/>
      </dsp:txXfrm>
    </dsp:sp>
    <dsp:sp modelId="{9BFC4438-DF3A-4B9F-B6C9-F91AEC57130B}">
      <dsp:nvSpPr>
        <dsp:cNvPr id="0" name=""/>
        <dsp:cNvSpPr/>
      </dsp:nvSpPr>
      <dsp:spPr>
        <a:xfrm>
          <a:off x="544750" y="215434"/>
          <a:ext cx="762650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64" tIns="0" rIns="2882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Localisation</a:t>
          </a:r>
        </a:p>
      </dsp:txBody>
      <dsp:txXfrm>
        <a:off x="567807" y="238491"/>
        <a:ext cx="7580394" cy="426206"/>
      </dsp:txXfrm>
    </dsp:sp>
    <dsp:sp modelId="{71378D1F-6D74-4927-B500-DD9ED6E18A99}">
      <dsp:nvSpPr>
        <dsp:cNvPr id="0" name=""/>
        <dsp:cNvSpPr/>
      </dsp:nvSpPr>
      <dsp:spPr>
        <a:xfrm>
          <a:off x="0" y="3646955"/>
          <a:ext cx="1089501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574" tIns="333248" rIns="84557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Cité 13 fois</a:t>
          </a:r>
        </a:p>
      </dsp:txBody>
      <dsp:txXfrm>
        <a:off x="0" y="3646955"/>
        <a:ext cx="10895012" cy="680400"/>
      </dsp:txXfrm>
    </dsp:sp>
    <dsp:sp modelId="{F2D7F85F-6D7D-4DCA-80C9-4BC8E326FE24}">
      <dsp:nvSpPr>
        <dsp:cNvPr id="0" name=""/>
        <dsp:cNvSpPr/>
      </dsp:nvSpPr>
      <dsp:spPr>
        <a:xfrm>
          <a:off x="544750" y="3410795"/>
          <a:ext cx="762650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64" tIns="0" rIns="2882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Citations</a:t>
          </a:r>
        </a:p>
      </dsp:txBody>
      <dsp:txXfrm>
        <a:off x="567807" y="3433852"/>
        <a:ext cx="7580394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E19CE-21E3-4929-80A7-2CAE60FEA8E4}">
      <dsp:nvSpPr>
        <dsp:cNvPr id="0" name=""/>
        <dsp:cNvSpPr/>
      </dsp:nvSpPr>
      <dsp:spPr>
        <a:xfrm rot="16200000">
          <a:off x="1107" y="326"/>
          <a:ext cx="2122785" cy="212278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GAN</a:t>
          </a:r>
        </a:p>
      </dsp:txBody>
      <dsp:txXfrm rot="5400000">
        <a:off x="1108" y="531021"/>
        <a:ext cx="1751298" cy="1061393"/>
      </dsp:txXfrm>
    </dsp:sp>
    <dsp:sp modelId="{3CEF6524-919C-4AD8-B7A3-B5EBB4A85D03}">
      <dsp:nvSpPr>
        <dsp:cNvPr id="0" name=""/>
        <dsp:cNvSpPr/>
      </dsp:nvSpPr>
      <dsp:spPr>
        <a:xfrm rot="5400000">
          <a:off x="3464107" y="326"/>
          <a:ext cx="2122785" cy="212278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CreativGAN</a:t>
          </a:r>
          <a:endParaRPr lang="en-US" sz="2000" kern="1200"/>
        </a:p>
      </dsp:txBody>
      <dsp:txXfrm rot="-5400000">
        <a:off x="3835595" y="531022"/>
        <a:ext cx="1751298" cy="1061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B6AD5-48E2-428F-B1B6-3CD68A968A38}">
      <dsp:nvSpPr>
        <dsp:cNvPr id="0" name=""/>
        <dsp:cNvSpPr/>
      </dsp:nvSpPr>
      <dsp:spPr>
        <a:xfrm>
          <a:off x="59174" y="1154"/>
          <a:ext cx="3554085" cy="21324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Editeur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err="1"/>
            <a:t>Research</a:t>
          </a:r>
          <a:r>
            <a:rPr lang="fr-FR" sz="1300" kern="1200"/>
            <a:t> </a:t>
          </a:r>
          <a:r>
            <a:rPr lang="fr-FR" sz="1300" kern="1200" err="1"/>
            <a:t>Gate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Allemand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Pour: Chercheurs et scientifiques de toutes disciplines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URL: https://www.researchgate.net/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Titre édité: </a:t>
          </a:r>
          <a:r>
            <a:rPr lang="fr-FR" sz="1300" kern="1200" err="1"/>
            <a:t>Generative</a:t>
          </a:r>
          <a:r>
            <a:rPr lang="fr-FR" sz="1300" kern="1200"/>
            <a:t> </a:t>
          </a:r>
          <a:r>
            <a:rPr lang="fr-FR" sz="1300" kern="1200" err="1"/>
            <a:t>Adversarial</a:t>
          </a:r>
          <a:r>
            <a:rPr lang="fr-FR" sz="1300" kern="1200"/>
            <a:t> Networks</a:t>
          </a:r>
        </a:p>
      </dsp:txBody>
      <dsp:txXfrm>
        <a:off x="59174" y="1154"/>
        <a:ext cx="3554085" cy="2132451"/>
      </dsp:txXfrm>
    </dsp:sp>
    <dsp:sp modelId="{3D283170-8D4C-4630-AE0D-CDCF6FE05047}">
      <dsp:nvSpPr>
        <dsp:cNvPr id="0" name=""/>
        <dsp:cNvSpPr/>
      </dsp:nvSpPr>
      <dsp:spPr>
        <a:xfrm>
          <a:off x="59174" y="2489013"/>
          <a:ext cx="3554085" cy="2132451"/>
        </a:xfrm>
        <a:prstGeom prst="rect">
          <a:avLst/>
        </a:prstGeom>
        <a:gradFill rotWithShape="0">
          <a:gsLst>
            <a:gs pos="0">
              <a:schemeClr val="accent5">
                <a:hueOff val="15386168"/>
                <a:satOff val="6654"/>
                <a:lumOff val="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386168"/>
                <a:satOff val="6654"/>
                <a:lumOff val="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386168"/>
                <a:satOff val="6654"/>
                <a:lumOff val="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Article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Titre: </a:t>
          </a:r>
          <a:r>
            <a:rPr lang="fr-FR" sz="1300" kern="1200" err="1"/>
            <a:t>Generative</a:t>
          </a:r>
          <a:r>
            <a:rPr lang="fr-FR" sz="1300" kern="1200"/>
            <a:t> </a:t>
          </a:r>
          <a:r>
            <a:rPr lang="fr-FR" sz="1300" kern="1200" err="1"/>
            <a:t>Adversarial</a:t>
          </a:r>
          <a:r>
            <a:rPr lang="fr-FR" sz="1300" kern="1200"/>
            <a:t> Networks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Ian Goodfellow, Aaron Courville, David </a:t>
          </a:r>
          <a:r>
            <a:rPr lang="en-US" sz="1300" kern="1200" err="1"/>
            <a:t>Warde</a:t>
          </a:r>
          <a:r>
            <a:rPr lang="en-US" sz="1300" kern="1200"/>
            <a:t>-Farley, Y. </a:t>
          </a:r>
          <a:r>
            <a:rPr lang="en-US" sz="1300" kern="1200" err="1"/>
            <a:t>Bengio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9 pages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Publié en 2014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URL: </a:t>
          </a:r>
          <a:r>
            <a:rPr lang="fr-FR" sz="1300" kern="1200">
              <a:hlinkClick xmlns:r="http://schemas.openxmlformats.org/officeDocument/2006/relationships" r:id="rId1"/>
            </a:rPr>
            <a:t>https://www.researchgate.net/publication/</a:t>
          </a:r>
          <a:br>
            <a:rPr lang="fr-FR" sz="1300" kern="1200">
              <a:hlinkClick xmlns:r="http://schemas.openxmlformats.org/officeDocument/2006/relationships" r:id="rId1"/>
            </a:rPr>
          </a:br>
          <a:r>
            <a:rPr lang="fr-FR" sz="1300" kern="1200">
              <a:hlinkClick xmlns:r="http://schemas.openxmlformats.org/officeDocument/2006/relationships" r:id="rId1"/>
            </a:rPr>
            <a:t>263012109_Generative_Adversarial_Networks</a:t>
          </a:r>
          <a:endParaRPr lang="fr-FR" sz="1300" kern="1200"/>
        </a:p>
      </dsp:txBody>
      <dsp:txXfrm>
        <a:off x="59174" y="2489013"/>
        <a:ext cx="3554085" cy="2132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23C21-ADFA-40E7-8759-4F5DEB70AD21}">
      <dsp:nvSpPr>
        <dsp:cNvPr id="0" name=""/>
        <dsp:cNvSpPr/>
      </dsp:nvSpPr>
      <dsp:spPr>
        <a:xfrm>
          <a:off x="5115" y="1756893"/>
          <a:ext cx="0" cy="318359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A44D6C-F741-4DCC-9748-34EAA2ACAF1C}">
      <dsp:nvSpPr>
        <dsp:cNvPr id="0" name=""/>
        <dsp:cNvSpPr/>
      </dsp:nvSpPr>
      <dsp:spPr>
        <a:xfrm>
          <a:off x="93548" y="1863013"/>
          <a:ext cx="1674394" cy="1432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ECEDE8-FF22-49FC-BC9A-6E8032ABDEE0}">
      <dsp:nvSpPr>
        <dsp:cNvPr id="0" name=""/>
        <dsp:cNvSpPr/>
      </dsp:nvSpPr>
      <dsp:spPr>
        <a:xfrm>
          <a:off x="93548" y="3295631"/>
          <a:ext cx="1674394" cy="1644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Fonction: /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Notoriété: h-index = 37, nb citation par document = 38 840</a:t>
          </a:r>
        </a:p>
      </dsp:txBody>
      <dsp:txXfrm>
        <a:off x="93548" y="3295631"/>
        <a:ext cx="1674394" cy="1644857"/>
      </dsp:txXfrm>
    </dsp:sp>
    <dsp:sp modelId="{5C9FE766-3911-42E2-89FF-77682C300D6C}">
      <dsp:nvSpPr>
        <dsp:cNvPr id="0" name=""/>
        <dsp:cNvSpPr/>
      </dsp:nvSpPr>
      <dsp:spPr>
        <a:xfrm>
          <a:off x="5115" y="1403160"/>
          <a:ext cx="1768664" cy="35373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Ian Goodfellow</a:t>
          </a:r>
          <a:endParaRPr lang="fr-FR" sz="1600" kern="1200"/>
        </a:p>
      </dsp:txBody>
      <dsp:txXfrm>
        <a:off x="5115" y="1403160"/>
        <a:ext cx="1768664" cy="353732"/>
      </dsp:txXfrm>
    </dsp:sp>
    <dsp:sp modelId="{EAC166D0-8610-48CE-A5EA-FC33D81738CE}">
      <dsp:nvSpPr>
        <dsp:cNvPr id="0" name=""/>
        <dsp:cNvSpPr/>
      </dsp:nvSpPr>
      <dsp:spPr>
        <a:xfrm>
          <a:off x="1989342" y="1756893"/>
          <a:ext cx="0" cy="318359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5128723"/>
              <a:satOff val="2218"/>
              <a:lumOff val="150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98CFC4-0A15-4380-9A09-D17ACC847003}">
      <dsp:nvSpPr>
        <dsp:cNvPr id="0" name=""/>
        <dsp:cNvSpPr/>
      </dsp:nvSpPr>
      <dsp:spPr>
        <a:xfrm>
          <a:off x="2077776" y="1863013"/>
          <a:ext cx="1674394" cy="143261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DB91F4-BA83-4A9A-A1D4-407221BAF7AD}">
      <dsp:nvSpPr>
        <dsp:cNvPr id="0" name=""/>
        <dsp:cNvSpPr/>
      </dsp:nvSpPr>
      <dsp:spPr>
        <a:xfrm>
          <a:off x="2077776" y="3295631"/>
          <a:ext cx="1674394" cy="1644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Fonction: Associate Professor, DIRO, </a:t>
          </a:r>
          <a:r>
            <a:rPr lang="fr-FR" sz="1000" kern="1200">
              <a:hlinkClick xmlns:r="http://schemas.openxmlformats.org/officeDocument/2006/relationships" r:id="rId3"/>
            </a:rPr>
            <a:t>Université de Montréal</a:t>
          </a:r>
          <a:r>
            <a:rPr lang="fr-FR" sz="1000" kern="1200"/>
            <a:t>, Mila, </a:t>
          </a:r>
          <a:r>
            <a:rPr lang="fr-FR" sz="1000" kern="1200" err="1"/>
            <a:t>Cifar</a:t>
          </a:r>
          <a:r>
            <a:rPr lang="fr-FR" sz="1000" kern="1200"/>
            <a:t> CAI chair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Notoriété: h-index = 50, nb citation par document = 50 936</a:t>
          </a:r>
        </a:p>
      </dsp:txBody>
      <dsp:txXfrm>
        <a:off x="2077776" y="3295631"/>
        <a:ext cx="1674394" cy="1644857"/>
      </dsp:txXfrm>
    </dsp:sp>
    <dsp:sp modelId="{71330503-41C7-44B8-A86A-905451F56119}">
      <dsp:nvSpPr>
        <dsp:cNvPr id="0" name=""/>
        <dsp:cNvSpPr/>
      </dsp:nvSpPr>
      <dsp:spPr>
        <a:xfrm>
          <a:off x="1989342" y="1403160"/>
          <a:ext cx="1768664" cy="353732"/>
        </a:xfrm>
        <a:prstGeom prst="rect">
          <a:avLst/>
        </a:prstGeom>
        <a:gradFill rotWithShape="0">
          <a:gsLst>
            <a:gs pos="0">
              <a:schemeClr val="accent5">
                <a:hueOff val="5128723"/>
                <a:satOff val="2218"/>
                <a:lumOff val="15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128723"/>
                <a:satOff val="2218"/>
                <a:lumOff val="15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128723"/>
                <a:satOff val="2218"/>
                <a:lumOff val="15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5128723"/>
              <a:satOff val="2218"/>
              <a:lumOff val="150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Aaron Courville</a:t>
          </a:r>
        </a:p>
      </dsp:txBody>
      <dsp:txXfrm>
        <a:off x="1989342" y="1403160"/>
        <a:ext cx="1768664" cy="353732"/>
      </dsp:txXfrm>
    </dsp:sp>
    <dsp:sp modelId="{6793F5DE-C285-42FB-97B4-2C8ADC34198A}">
      <dsp:nvSpPr>
        <dsp:cNvPr id="0" name=""/>
        <dsp:cNvSpPr/>
      </dsp:nvSpPr>
      <dsp:spPr>
        <a:xfrm>
          <a:off x="3973570" y="1756893"/>
          <a:ext cx="0" cy="318359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0257446"/>
              <a:satOff val="4436"/>
              <a:lumOff val="30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099F6A-B554-4AD7-B2FF-94C944C8BF79}">
      <dsp:nvSpPr>
        <dsp:cNvPr id="0" name=""/>
        <dsp:cNvSpPr/>
      </dsp:nvSpPr>
      <dsp:spPr>
        <a:xfrm>
          <a:off x="4062003" y="1863013"/>
          <a:ext cx="1674394" cy="143261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B57C55-6618-4314-8558-3C0B05C02C84}">
      <dsp:nvSpPr>
        <dsp:cNvPr id="0" name=""/>
        <dsp:cNvSpPr/>
      </dsp:nvSpPr>
      <dsp:spPr>
        <a:xfrm>
          <a:off x="4062003" y="3295631"/>
          <a:ext cx="1674394" cy="1644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Fonction: /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Notoriété: : h-index = 11, nb citation par document = 34 500</a:t>
          </a:r>
        </a:p>
      </dsp:txBody>
      <dsp:txXfrm>
        <a:off x="4062003" y="3295631"/>
        <a:ext cx="1674394" cy="1644857"/>
      </dsp:txXfrm>
    </dsp:sp>
    <dsp:sp modelId="{4FA152A8-4B29-4506-BDFC-18DA1B52F954}">
      <dsp:nvSpPr>
        <dsp:cNvPr id="0" name=""/>
        <dsp:cNvSpPr/>
      </dsp:nvSpPr>
      <dsp:spPr>
        <a:xfrm>
          <a:off x="3973570" y="1403160"/>
          <a:ext cx="1768664" cy="353732"/>
        </a:xfrm>
        <a:prstGeom prst="rect">
          <a:avLst/>
        </a:prstGeom>
        <a:gradFill rotWithShape="0">
          <a:gsLst>
            <a:gs pos="0">
              <a:schemeClr val="accent5">
                <a:hueOff val="10257446"/>
                <a:satOff val="4436"/>
                <a:lumOff val="30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257446"/>
                <a:satOff val="4436"/>
                <a:lumOff val="30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257446"/>
                <a:satOff val="4436"/>
                <a:lumOff val="30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0257446"/>
              <a:satOff val="4436"/>
              <a:lumOff val="30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David </a:t>
          </a:r>
          <a:r>
            <a:rPr lang="en-US" sz="1600" kern="1200" err="1"/>
            <a:t>Warde</a:t>
          </a:r>
          <a:r>
            <a:rPr lang="en-US" sz="1600" kern="1200"/>
            <a:t>-Farley</a:t>
          </a:r>
          <a:endParaRPr lang="fr-FR" sz="1600" kern="1200"/>
        </a:p>
      </dsp:txBody>
      <dsp:txXfrm>
        <a:off x="3973570" y="1403160"/>
        <a:ext cx="1768664" cy="353732"/>
      </dsp:txXfrm>
    </dsp:sp>
    <dsp:sp modelId="{B7015F51-BAD7-4682-BA9D-B8889AFDB2B6}">
      <dsp:nvSpPr>
        <dsp:cNvPr id="0" name=""/>
        <dsp:cNvSpPr/>
      </dsp:nvSpPr>
      <dsp:spPr>
        <a:xfrm>
          <a:off x="5957797" y="1756893"/>
          <a:ext cx="0" cy="318359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5386168"/>
              <a:satOff val="6654"/>
              <a:lumOff val="451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91C230-31E8-4AE1-9564-C76AA7141623}">
      <dsp:nvSpPr>
        <dsp:cNvPr id="0" name=""/>
        <dsp:cNvSpPr/>
      </dsp:nvSpPr>
      <dsp:spPr>
        <a:xfrm>
          <a:off x="6046230" y="1863013"/>
          <a:ext cx="1674394" cy="1432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62D42B-58A5-48ED-8744-5DCFC84CEECD}">
      <dsp:nvSpPr>
        <dsp:cNvPr id="0" name=""/>
        <dsp:cNvSpPr/>
      </dsp:nvSpPr>
      <dsp:spPr>
        <a:xfrm>
          <a:off x="6046230" y="3295631"/>
          <a:ext cx="1674394" cy="1644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Fonction: Professeur d'informatique, Université de Montréal, Mila, IVADO, CIFAR</a:t>
          </a:r>
        </a:p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Notoriété: h-index = 125, nb citation par document = 169 432</a:t>
          </a:r>
        </a:p>
      </dsp:txBody>
      <dsp:txXfrm>
        <a:off x="6046230" y="3295631"/>
        <a:ext cx="1674394" cy="1644857"/>
      </dsp:txXfrm>
    </dsp:sp>
    <dsp:sp modelId="{DB2D488F-E101-4F0C-926C-ACAF552D6EBC}">
      <dsp:nvSpPr>
        <dsp:cNvPr id="0" name=""/>
        <dsp:cNvSpPr/>
      </dsp:nvSpPr>
      <dsp:spPr>
        <a:xfrm>
          <a:off x="5957797" y="1403160"/>
          <a:ext cx="1768664" cy="353732"/>
        </a:xfrm>
        <a:prstGeom prst="rect">
          <a:avLst/>
        </a:prstGeom>
        <a:gradFill rotWithShape="0">
          <a:gsLst>
            <a:gs pos="0">
              <a:schemeClr val="accent5">
                <a:hueOff val="15386168"/>
                <a:satOff val="6654"/>
                <a:lumOff val="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386168"/>
                <a:satOff val="6654"/>
                <a:lumOff val="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386168"/>
                <a:satOff val="6654"/>
                <a:lumOff val="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5386168"/>
              <a:satOff val="6654"/>
              <a:lumOff val="451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Yoshua</a:t>
          </a:r>
          <a:r>
            <a:rPr lang="en-US" sz="1600" kern="1200"/>
            <a:t> </a:t>
          </a:r>
          <a:r>
            <a:rPr lang="en-US" sz="1600" kern="1200" err="1"/>
            <a:t>Bengio</a:t>
          </a:r>
          <a:endParaRPr lang="fr-FR" sz="1600" kern="1200"/>
        </a:p>
      </dsp:txBody>
      <dsp:txXfrm>
        <a:off x="5957797" y="1403160"/>
        <a:ext cx="1768664" cy="353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DDE77-FFC4-4F4F-9919-F19F543BDAB6}">
      <dsp:nvSpPr>
        <dsp:cNvPr id="0" name=""/>
        <dsp:cNvSpPr/>
      </dsp:nvSpPr>
      <dsp:spPr>
        <a:xfrm>
          <a:off x="0" y="239419"/>
          <a:ext cx="4667488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0BABC-85E6-43C3-8AA5-BF42E696DBEA}">
      <dsp:nvSpPr>
        <dsp:cNvPr id="0" name=""/>
        <dsp:cNvSpPr/>
      </dsp:nvSpPr>
      <dsp:spPr>
        <a:xfrm>
          <a:off x="233374" y="91819"/>
          <a:ext cx="3267241" cy="29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494" tIns="0" rIns="1234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Abstract</a:t>
          </a:r>
        </a:p>
      </dsp:txBody>
      <dsp:txXfrm>
        <a:off x="247784" y="106229"/>
        <a:ext cx="3238421" cy="266380"/>
      </dsp:txXfrm>
    </dsp:sp>
    <dsp:sp modelId="{99D64FC3-EDB3-4357-BD0B-D3A022995CA4}">
      <dsp:nvSpPr>
        <dsp:cNvPr id="0" name=""/>
        <dsp:cNvSpPr/>
      </dsp:nvSpPr>
      <dsp:spPr>
        <a:xfrm>
          <a:off x="0" y="693019"/>
          <a:ext cx="4667488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923271"/>
              <a:satOff val="832"/>
              <a:lumOff val="5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BC357-4CBF-41A4-BA41-209CAA1C833D}">
      <dsp:nvSpPr>
        <dsp:cNvPr id="0" name=""/>
        <dsp:cNvSpPr/>
      </dsp:nvSpPr>
      <dsp:spPr>
        <a:xfrm>
          <a:off x="233374" y="545419"/>
          <a:ext cx="3267241" cy="295200"/>
        </a:xfrm>
        <a:prstGeom prst="roundRect">
          <a:avLst/>
        </a:prstGeom>
        <a:solidFill>
          <a:schemeClr val="accent5">
            <a:hueOff val="1923271"/>
            <a:satOff val="832"/>
            <a:lumOff val="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494" tIns="0" rIns="1234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Introduction</a:t>
          </a:r>
        </a:p>
      </dsp:txBody>
      <dsp:txXfrm>
        <a:off x="247784" y="559829"/>
        <a:ext cx="3238421" cy="266380"/>
      </dsp:txXfrm>
    </dsp:sp>
    <dsp:sp modelId="{E1B73622-A8A1-4F6D-BADC-247446AE0BCD}">
      <dsp:nvSpPr>
        <dsp:cNvPr id="0" name=""/>
        <dsp:cNvSpPr/>
      </dsp:nvSpPr>
      <dsp:spPr>
        <a:xfrm>
          <a:off x="0" y="1146619"/>
          <a:ext cx="4667488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846542"/>
              <a:satOff val="1663"/>
              <a:lumOff val="11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35D31-8E9B-4F38-90AA-2621A1D9A4A3}">
      <dsp:nvSpPr>
        <dsp:cNvPr id="0" name=""/>
        <dsp:cNvSpPr/>
      </dsp:nvSpPr>
      <dsp:spPr>
        <a:xfrm>
          <a:off x="233374" y="999019"/>
          <a:ext cx="3267241" cy="295200"/>
        </a:xfrm>
        <a:prstGeom prst="roundRect">
          <a:avLst/>
        </a:prstGeom>
        <a:solidFill>
          <a:schemeClr val="accent5">
            <a:hueOff val="3846542"/>
            <a:satOff val="1663"/>
            <a:lumOff val="1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494" tIns="0" rIns="1234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Related work</a:t>
          </a:r>
        </a:p>
      </dsp:txBody>
      <dsp:txXfrm>
        <a:off x="247784" y="1013429"/>
        <a:ext cx="3238421" cy="266380"/>
      </dsp:txXfrm>
    </dsp:sp>
    <dsp:sp modelId="{0A9A9503-3FA8-41B7-947C-3C4BB30E56DA}">
      <dsp:nvSpPr>
        <dsp:cNvPr id="0" name=""/>
        <dsp:cNvSpPr/>
      </dsp:nvSpPr>
      <dsp:spPr>
        <a:xfrm>
          <a:off x="0" y="1600219"/>
          <a:ext cx="4667488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5769813"/>
              <a:satOff val="2495"/>
              <a:lumOff val="16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2A51E-94D9-4082-80C8-21FACBC05E66}">
      <dsp:nvSpPr>
        <dsp:cNvPr id="0" name=""/>
        <dsp:cNvSpPr/>
      </dsp:nvSpPr>
      <dsp:spPr>
        <a:xfrm>
          <a:off x="233374" y="1452619"/>
          <a:ext cx="3267241" cy="295200"/>
        </a:xfrm>
        <a:prstGeom prst="roundRect">
          <a:avLst/>
        </a:prstGeom>
        <a:solidFill>
          <a:schemeClr val="accent5">
            <a:hueOff val="5769813"/>
            <a:satOff val="2495"/>
            <a:lumOff val="16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494" tIns="0" rIns="1234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Adversarial networks</a:t>
          </a:r>
        </a:p>
      </dsp:txBody>
      <dsp:txXfrm>
        <a:off x="247784" y="1467029"/>
        <a:ext cx="3238421" cy="266380"/>
      </dsp:txXfrm>
    </dsp:sp>
    <dsp:sp modelId="{401954E2-59B0-4606-9EB3-EE69A20E864A}">
      <dsp:nvSpPr>
        <dsp:cNvPr id="0" name=""/>
        <dsp:cNvSpPr/>
      </dsp:nvSpPr>
      <dsp:spPr>
        <a:xfrm>
          <a:off x="0" y="2053819"/>
          <a:ext cx="4667488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693084"/>
              <a:satOff val="3327"/>
              <a:lumOff val="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249" tIns="208280" rIns="36224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Global optimality of Pg=Pdata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Convergence og Algo 1</a:t>
          </a:r>
        </a:p>
      </dsp:txBody>
      <dsp:txXfrm>
        <a:off x="0" y="2053819"/>
        <a:ext cx="4667488" cy="582750"/>
      </dsp:txXfrm>
    </dsp:sp>
    <dsp:sp modelId="{9D5FA31D-1523-4964-9548-896C7AAB90E9}">
      <dsp:nvSpPr>
        <dsp:cNvPr id="0" name=""/>
        <dsp:cNvSpPr/>
      </dsp:nvSpPr>
      <dsp:spPr>
        <a:xfrm>
          <a:off x="233374" y="1906219"/>
          <a:ext cx="3267241" cy="295200"/>
        </a:xfrm>
        <a:prstGeom prst="roundRect">
          <a:avLst/>
        </a:prstGeom>
        <a:solidFill>
          <a:schemeClr val="accent5">
            <a:hueOff val="7693084"/>
            <a:satOff val="3327"/>
            <a:lumOff val="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494" tIns="0" rIns="1234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Theorical results</a:t>
          </a:r>
        </a:p>
      </dsp:txBody>
      <dsp:txXfrm>
        <a:off x="247784" y="1920629"/>
        <a:ext cx="3238421" cy="266380"/>
      </dsp:txXfrm>
    </dsp:sp>
    <dsp:sp modelId="{4103D73D-D785-4695-A367-68A430129F57}">
      <dsp:nvSpPr>
        <dsp:cNvPr id="0" name=""/>
        <dsp:cNvSpPr/>
      </dsp:nvSpPr>
      <dsp:spPr>
        <a:xfrm>
          <a:off x="0" y="2838170"/>
          <a:ext cx="4667488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616355"/>
              <a:satOff val="4159"/>
              <a:lumOff val="28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C241A-7724-4864-BA94-F8A13B112DA1}">
      <dsp:nvSpPr>
        <dsp:cNvPr id="0" name=""/>
        <dsp:cNvSpPr/>
      </dsp:nvSpPr>
      <dsp:spPr>
        <a:xfrm>
          <a:off x="233374" y="2690569"/>
          <a:ext cx="3267241" cy="295200"/>
        </a:xfrm>
        <a:prstGeom prst="roundRect">
          <a:avLst/>
        </a:prstGeom>
        <a:solidFill>
          <a:schemeClr val="accent5">
            <a:hueOff val="9616355"/>
            <a:satOff val="4159"/>
            <a:lumOff val="28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494" tIns="0" rIns="1234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Experiments</a:t>
          </a:r>
        </a:p>
      </dsp:txBody>
      <dsp:txXfrm>
        <a:off x="247784" y="2704979"/>
        <a:ext cx="3238421" cy="266380"/>
      </dsp:txXfrm>
    </dsp:sp>
    <dsp:sp modelId="{3BAD746A-8A70-44B0-AA4F-9759091C4B92}">
      <dsp:nvSpPr>
        <dsp:cNvPr id="0" name=""/>
        <dsp:cNvSpPr/>
      </dsp:nvSpPr>
      <dsp:spPr>
        <a:xfrm>
          <a:off x="0" y="3291770"/>
          <a:ext cx="4667488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1539625"/>
              <a:satOff val="4990"/>
              <a:lumOff val="33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34CBA-1CFB-46ED-9B08-A63539B17705}">
      <dsp:nvSpPr>
        <dsp:cNvPr id="0" name=""/>
        <dsp:cNvSpPr/>
      </dsp:nvSpPr>
      <dsp:spPr>
        <a:xfrm>
          <a:off x="233374" y="3144170"/>
          <a:ext cx="3267241" cy="295200"/>
        </a:xfrm>
        <a:prstGeom prst="roundRect">
          <a:avLst/>
        </a:prstGeom>
        <a:solidFill>
          <a:schemeClr val="accent5">
            <a:hueOff val="11539625"/>
            <a:satOff val="4990"/>
            <a:lumOff val="3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494" tIns="0" rIns="1234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Advantages &amp; disadvantages</a:t>
          </a:r>
        </a:p>
      </dsp:txBody>
      <dsp:txXfrm>
        <a:off x="247784" y="3158580"/>
        <a:ext cx="3238421" cy="266380"/>
      </dsp:txXfrm>
    </dsp:sp>
    <dsp:sp modelId="{D146AE44-2731-4E54-8929-DC96BB68D54E}">
      <dsp:nvSpPr>
        <dsp:cNvPr id="0" name=""/>
        <dsp:cNvSpPr/>
      </dsp:nvSpPr>
      <dsp:spPr>
        <a:xfrm>
          <a:off x="0" y="3745370"/>
          <a:ext cx="4667488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462896"/>
              <a:satOff val="5822"/>
              <a:lumOff val="39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41180-A72A-472B-9156-AEA0FDD80DFD}">
      <dsp:nvSpPr>
        <dsp:cNvPr id="0" name=""/>
        <dsp:cNvSpPr/>
      </dsp:nvSpPr>
      <dsp:spPr>
        <a:xfrm>
          <a:off x="233374" y="3597770"/>
          <a:ext cx="3267241" cy="295200"/>
        </a:xfrm>
        <a:prstGeom prst="roundRect">
          <a:avLst/>
        </a:prstGeom>
        <a:solidFill>
          <a:schemeClr val="accent5">
            <a:hueOff val="13462896"/>
            <a:satOff val="5822"/>
            <a:lumOff val="39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494" tIns="0" rIns="1234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Conclusions &amp; future work</a:t>
          </a:r>
        </a:p>
      </dsp:txBody>
      <dsp:txXfrm>
        <a:off x="247784" y="3612180"/>
        <a:ext cx="3238421" cy="266380"/>
      </dsp:txXfrm>
    </dsp:sp>
    <dsp:sp modelId="{A1350CBB-AA4D-4381-A06D-0E3491FADF99}">
      <dsp:nvSpPr>
        <dsp:cNvPr id="0" name=""/>
        <dsp:cNvSpPr/>
      </dsp:nvSpPr>
      <dsp:spPr>
        <a:xfrm>
          <a:off x="0" y="4198970"/>
          <a:ext cx="4667488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5386168"/>
              <a:satOff val="6654"/>
              <a:lumOff val="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E8082-9788-4F0A-860F-AD80594EB2C2}">
      <dsp:nvSpPr>
        <dsp:cNvPr id="0" name=""/>
        <dsp:cNvSpPr/>
      </dsp:nvSpPr>
      <dsp:spPr>
        <a:xfrm>
          <a:off x="233374" y="4051370"/>
          <a:ext cx="3267241" cy="295200"/>
        </a:xfrm>
        <a:prstGeom prst="roundRect">
          <a:avLst/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494" tIns="0" rIns="1234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References</a:t>
          </a:r>
        </a:p>
      </dsp:txBody>
      <dsp:txXfrm>
        <a:off x="247784" y="4065780"/>
        <a:ext cx="3238421" cy="266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B83FD-0EC7-4DA9-B1C6-B7F6FF1347B2}">
      <dsp:nvSpPr>
        <dsp:cNvPr id="0" name=""/>
        <dsp:cNvSpPr/>
      </dsp:nvSpPr>
      <dsp:spPr>
        <a:xfrm>
          <a:off x="0" y="252881"/>
          <a:ext cx="10613763" cy="292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746" tIns="333248" rIns="82374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Arxiv</a:t>
          </a:r>
          <a:endParaRPr lang="fr-FR" sz="1600" u="none" kern="1200">
            <a:solidFill>
              <a:schemeClr val="tx1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u="none" kern="1200">
              <a:solidFill>
                <a:schemeClr val="tx1"/>
              </a:solidFill>
            </a:rPr>
            <a:t>C’est une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1" tooltip="Archive ouvert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archive ouverte</a:t>
          </a:r>
          <a:r>
            <a:rPr lang="fr-FR" sz="1600" u="none" kern="1200">
              <a:solidFill>
                <a:schemeClr val="tx1"/>
              </a:solidFill>
            </a:rPr>
            <a:t> de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2" tooltip="Prépublica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prépublications</a:t>
          </a:r>
          <a:r>
            <a:rPr lang="fr-FR" sz="1600" u="none" kern="1200">
              <a:solidFill>
                <a:schemeClr val="tx1"/>
              </a:solidFill>
            </a:rPr>
            <a:t> électroniques d'articles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3" tooltip="Scienc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scientifiques</a:t>
          </a:r>
          <a:r>
            <a:rPr lang="fr-FR" sz="1600" u="none" kern="1200">
              <a:solidFill>
                <a:schemeClr val="tx1"/>
              </a:solidFill>
            </a:rPr>
            <a:t> dans les domaines: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4" tooltip="Physiqu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physique</a:t>
          </a:r>
          <a:r>
            <a:rPr lang="fr-FR" sz="1600" u="none" kern="1200">
              <a:solidFill>
                <a:schemeClr val="tx1"/>
              </a:solidFill>
            </a:rPr>
            <a:t>, 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5" tooltip="Mathématiques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mathématiques</a:t>
          </a:r>
          <a:r>
            <a:rPr lang="fr-FR" sz="1600" u="none" kern="1200">
              <a:solidFill>
                <a:schemeClr val="tx1"/>
              </a:solidFill>
            </a:rPr>
            <a:t>, 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6" tooltip="Informatiqu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informatique</a:t>
          </a:r>
          <a:r>
            <a:rPr lang="fr-FR" sz="1600" u="none" kern="1200">
              <a:solidFill>
                <a:schemeClr val="tx1"/>
              </a:solidFill>
            </a:rPr>
            <a:t>, (… ) et qui est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7" tooltip="Libre accès (informatique documentaire)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accessible gratuitement</a:t>
          </a:r>
          <a:r>
            <a:rPr lang="fr-FR" sz="1600" u="none" kern="1200">
              <a:solidFill>
                <a:schemeClr val="tx1"/>
              </a:solidFill>
            </a:rPr>
            <a:t> par </a:t>
          </a:r>
          <a:r>
            <a:rPr lang="fr-FR" sz="1600" u="none" kern="1200">
              <a:solidFill>
                <a:schemeClr val="tx1"/>
              </a:solidFill>
              <a:hlinkClick xmlns:r="http://schemas.openxmlformats.org/officeDocument/2006/relationships" r:id="rId8" tooltip="Internet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Internet</a:t>
          </a:r>
          <a:r>
            <a:rPr lang="fr-FR" sz="1600" u="none" kern="1200">
              <a:solidFill>
                <a:schemeClr val="tx1"/>
              </a:solidFill>
            </a:rPr>
            <a:t>.</a:t>
          </a:r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Outil très apprécié connu principalement par sa présence numérique. Cependant, on se méfie maintenant de ce site car parfois incohérent et négligeant</a:t>
          </a:r>
          <a:endParaRPr lang="fr-FR" sz="1600" u="none" kern="120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err="1"/>
            <a:t>Researchgate</a:t>
          </a:r>
          <a:endParaRPr lang="fr-FR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C’est un site proposant un service de réseautage social pour chercheurs et scientifiques de toutes disciplines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Reconnu par les scientifique et très utilisé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Il est cohérent que l’article ce retrouve sur ces 2 plateformes car il parle de computer science</a:t>
          </a:r>
        </a:p>
      </dsp:txBody>
      <dsp:txXfrm>
        <a:off x="0" y="252881"/>
        <a:ext cx="10613763" cy="2923200"/>
      </dsp:txXfrm>
    </dsp:sp>
    <dsp:sp modelId="{9BFC4438-DF3A-4B9F-B6C9-F91AEC57130B}">
      <dsp:nvSpPr>
        <dsp:cNvPr id="0" name=""/>
        <dsp:cNvSpPr/>
      </dsp:nvSpPr>
      <dsp:spPr>
        <a:xfrm>
          <a:off x="530688" y="16721"/>
          <a:ext cx="742963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823" tIns="0" rIns="28082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Localisation</a:t>
          </a:r>
        </a:p>
      </dsp:txBody>
      <dsp:txXfrm>
        <a:off x="553745" y="39778"/>
        <a:ext cx="7383520" cy="426206"/>
      </dsp:txXfrm>
    </dsp:sp>
    <dsp:sp modelId="{71378D1F-6D74-4927-B500-DD9ED6E18A99}">
      <dsp:nvSpPr>
        <dsp:cNvPr id="0" name=""/>
        <dsp:cNvSpPr/>
      </dsp:nvSpPr>
      <dsp:spPr>
        <a:xfrm>
          <a:off x="0" y="3498641"/>
          <a:ext cx="1061376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746" tIns="333248" rIns="82374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Cité 5 228 fois</a:t>
          </a:r>
        </a:p>
      </dsp:txBody>
      <dsp:txXfrm>
        <a:off x="0" y="3498641"/>
        <a:ext cx="10613763" cy="680400"/>
      </dsp:txXfrm>
    </dsp:sp>
    <dsp:sp modelId="{F2D7F85F-6D7D-4DCA-80C9-4BC8E326FE24}">
      <dsp:nvSpPr>
        <dsp:cNvPr id="0" name=""/>
        <dsp:cNvSpPr/>
      </dsp:nvSpPr>
      <dsp:spPr>
        <a:xfrm>
          <a:off x="530688" y="3262481"/>
          <a:ext cx="742963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823" tIns="0" rIns="28082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Citations</a:t>
          </a:r>
        </a:p>
      </dsp:txBody>
      <dsp:txXfrm>
        <a:off x="553745" y="3285538"/>
        <a:ext cx="7383520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A4ECB-00F7-49C9-B96D-030C5BD99250}">
      <dsp:nvSpPr>
        <dsp:cNvPr id="0" name=""/>
        <dsp:cNvSpPr/>
      </dsp:nvSpPr>
      <dsp:spPr>
        <a:xfrm>
          <a:off x="693426" y="1609"/>
          <a:ext cx="3527119" cy="211627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Editeur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DeCoDe</a:t>
          </a:r>
          <a:r>
            <a:rPr lang="en-US" sz="1300" kern="1200"/>
            <a:t> – Design Computation &amp; Digital engineering Lab (MIT)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err="1"/>
            <a:t>Americain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Pour: Chercheurs et scientifiques en computeur sciences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kern="1200"/>
            <a:t>URL: http://decode.mit.edu/projects/creativegan/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Titre édité: </a:t>
          </a:r>
          <a:r>
            <a:rPr lang="fr-FR" sz="1300" kern="1200" err="1"/>
            <a:t>CreativGan</a:t>
          </a:r>
          <a:endParaRPr lang="fr-FR" sz="1300" kern="1200"/>
        </a:p>
      </dsp:txBody>
      <dsp:txXfrm>
        <a:off x="693426" y="1609"/>
        <a:ext cx="3527119" cy="2116271"/>
      </dsp:txXfrm>
    </dsp:sp>
    <dsp:sp modelId="{192D5301-DBC8-45B2-B6AB-089415ACA460}">
      <dsp:nvSpPr>
        <dsp:cNvPr id="0" name=""/>
        <dsp:cNvSpPr/>
      </dsp:nvSpPr>
      <dsp:spPr>
        <a:xfrm>
          <a:off x="693426" y="2470592"/>
          <a:ext cx="3527119" cy="2116271"/>
        </a:xfrm>
        <a:prstGeom prst="rect">
          <a:avLst/>
        </a:prstGeom>
        <a:gradFill rotWithShape="0">
          <a:gsLst>
            <a:gs pos="0">
              <a:schemeClr val="accent5">
                <a:hueOff val="15386168"/>
                <a:satOff val="6654"/>
                <a:lumOff val="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386168"/>
                <a:satOff val="6654"/>
                <a:lumOff val="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386168"/>
                <a:satOff val="6654"/>
                <a:lumOff val="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Article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Titre: </a:t>
          </a:r>
          <a:r>
            <a:rPr lang="en-US" sz="1300" b="0" kern="1200"/>
            <a:t>“</a:t>
          </a:r>
          <a:r>
            <a:rPr lang="en-US" sz="1300" b="0" kern="1200" err="1"/>
            <a:t>CreativGan</a:t>
          </a:r>
          <a:r>
            <a:rPr lang="en-US" sz="1300" b="0" kern="1200"/>
            <a:t> : Editing Generative Adversarial Networks for Creative Design Synthesis”</a:t>
          </a:r>
          <a:endParaRPr lang="fr-FR" sz="1300" b="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>
              <a:hlinkClick xmlns:r="http://schemas.openxmlformats.org/officeDocument/2006/relationships" r:id="rId1"/>
            </a:rPr>
            <a:t>Amin </a:t>
          </a:r>
          <a:r>
            <a:rPr lang="fr-FR" sz="1300" kern="1200" err="1">
              <a:hlinkClick xmlns:r="http://schemas.openxmlformats.org/officeDocument/2006/relationships" r:id="rId1"/>
            </a:rPr>
            <a:t>Heyrani</a:t>
          </a:r>
          <a:r>
            <a:rPr lang="fr-FR" sz="1300" kern="1200">
              <a:hlinkClick xmlns:r="http://schemas.openxmlformats.org/officeDocument/2006/relationships" r:id="rId1"/>
            </a:rPr>
            <a:t> </a:t>
          </a:r>
          <a:r>
            <a:rPr lang="fr-FR" sz="1300" kern="1200" err="1">
              <a:hlinkClick xmlns:r="http://schemas.openxmlformats.org/officeDocument/2006/relationships" r:id="rId1"/>
            </a:rPr>
            <a:t>Nobari</a:t>
          </a:r>
          <a:r>
            <a:rPr lang="fr-FR" sz="1300" kern="1200"/>
            <a:t>, </a:t>
          </a:r>
          <a:r>
            <a:rPr lang="fr-FR" sz="1300" kern="1200">
              <a:hlinkClick xmlns:r="http://schemas.openxmlformats.org/officeDocument/2006/relationships" r:id="rId2"/>
            </a:rPr>
            <a:t>Muhammad </a:t>
          </a:r>
          <a:r>
            <a:rPr lang="fr-FR" sz="1300" kern="1200" err="1">
              <a:hlinkClick xmlns:r="http://schemas.openxmlformats.org/officeDocument/2006/relationships" r:id="rId2"/>
            </a:rPr>
            <a:t>Fathy</a:t>
          </a:r>
          <a:r>
            <a:rPr lang="fr-FR" sz="1300" kern="1200">
              <a:hlinkClick xmlns:r="http://schemas.openxmlformats.org/officeDocument/2006/relationships" r:id="rId2"/>
            </a:rPr>
            <a:t> </a:t>
          </a:r>
          <a:r>
            <a:rPr lang="fr-FR" sz="1300" kern="1200" err="1">
              <a:hlinkClick xmlns:r="http://schemas.openxmlformats.org/officeDocument/2006/relationships" r:id="rId2"/>
            </a:rPr>
            <a:t>Rashad</a:t>
          </a:r>
          <a:r>
            <a:rPr lang="fr-FR" sz="1300" kern="1200"/>
            <a:t>, </a:t>
          </a:r>
          <a:r>
            <a:rPr lang="fr-FR" sz="1300" kern="1200" err="1">
              <a:hlinkClick xmlns:r="http://schemas.openxmlformats.org/officeDocument/2006/relationships" r:id="rId3"/>
            </a:rPr>
            <a:t>Faez</a:t>
          </a:r>
          <a:r>
            <a:rPr lang="fr-FR" sz="1300" kern="1200">
              <a:hlinkClick xmlns:r="http://schemas.openxmlformats.org/officeDocument/2006/relationships" r:id="rId3"/>
            </a:rPr>
            <a:t> Ahmed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13 pages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Publié en 2021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URL: </a:t>
          </a:r>
          <a:r>
            <a:rPr lang="fr-FR" sz="1300" u="sng" kern="1200">
              <a:hlinkClick xmlns:r="http://schemas.openxmlformats.org/officeDocument/2006/relationships" r:id="rId4"/>
            </a:rPr>
            <a:t>https://arxiv.org/pdf/2103.06242.pdf</a:t>
          </a:r>
          <a:r>
            <a:rPr lang="fr-FR" sz="1300" u="sng" kern="1200"/>
            <a:t> </a:t>
          </a:r>
          <a:endParaRPr lang="fr-FR" sz="1300" kern="1200"/>
        </a:p>
      </dsp:txBody>
      <dsp:txXfrm>
        <a:off x="693426" y="2470592"/>
        <a:ext cx="3527119" cy="21162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23C21-ADFA-40E7-8759-4F5DEB70AD21}">
      <dsp:nvSpPr>
        <dsp:cNvPr id="0" name=""/>
        <dsp:cNvSpPr/>
      </dsp:nvSpPr>
      <dsp:spPr>
        <a:xfrm>
          <a:off x="2584" y="920319"/>
          <a:ext cx="0" cy="40647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A44D6C-F741-4DCC-9748-34EAA2ACAF1C}">
      <dsp:nvSpPr>
        <dsp:cNvPr id="0" name=""/>
        <dsp:cNvSpPr/>
      </dsp:nvSpPr>
      <dsp:spPr>
        <a:xfrm>
          <a:off x="115493" y="1055810"/>
          <a:ext cx="2137828" cy="1829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ECEDE8-FF22-49FC-BC9A-6E8032ABDEE0}">
      <dsp:nvSpPr>
        <dsp:cNvPr id="0" name=""/>
        <dsp:cNvSpPr/>
      </dsp:nvSpPr>
      <dsp:spPr>
        <a:xfrm>
          <a:off x="115493" y="2884944"/>
          <a:ext cx="2137828" cy="210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Fonction: Département de génie mécanique. Institut de technologie du Massachusetts Cambridge, Massachusetts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Notoriété: </a:t>
          </a:r>
          <a:r>
            <a:rPr lang="en-US" sz="1300" kern="1200"/>
            <a:t>H-index=5; citation par doc = 18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Coordonnées: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>
              <a:hlinkClick xmlns:r="http://schemas.openxmlformats.org/officeDocument/2006/relationships" r:id="rId2"/>
            </a:rPr>
            <a:t>ahnobari@mit.edu</a:t>
          </a:r>
          <a:endParaRPr lang="fr-FR" sz="1300" kern="1200"/>
        </a:p>
      </dsp:txBody>
      <dsp:txXfrm>
        <a:off x="115493" y="2884944"/>
        <a:ext cx="2137828" cy="2100117"/>
      </dsp:txXfrm>
    </dsp:sp>
    <dsp:sp modelId="{5C9FE766-3911-42E2-89FF-77682C300D6C}">
      <dsp:nvSpPr>
        <dsp:cNvPr id="0" name=""/>
        <dsp:cNvSpPr/>
      </dsp:nvSpPr>
      <dsp:spPr>
        <a:xfrm>
          <a:off x="2584" y="468681"/>
          <a:ext cx="2258190" cy="4516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Amin </a:t>
          </a:r>
          <a:r>
            <a:rPr lang="fr-FR" sz="1600" kern="1200" err="1"/>
            <a:t>Heyrani</a:t>
          </a:r>
          <a:r>
            <a:rPr lang="fr-FR" sz="1600" kern="1200"/>
            <a:t> </a:t>
          </a:r>
          <a:r>
            <a:rPr lang="fr-FR" sz="1600" kern="1200" err="1"/>
            <a:t>Nobari</a:t>
          </a:r>
          <a:endParaRPr lang="fr-FR" sz="1600" kern="1200"/>
        </a:p>
      </dsp:txBody>
      <dsp:txXfrm>
        <a:off x="2584" y="468681"/>
        <a:ext cx="2258190" cy="451638"/>
      </dsp:txXfrm>
    </dsp:sp>
    <dsp:sp modelId="{EAC166D0-8610-48CE-A5EA-FC33D81738CE}">
      <dsp:nvSpPr>
        <dsp:cNvPr id="0" name=""/>
        <dsp:cNvSpPr/>
      </dsp:nvSpPr>
      <dsp:spPr>
        <a:xfrm>
          <a:off x="2566844" y="920319"/>
          <a:ext cx="0" cy="40647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7693084"/>
              <a:satOff val="3327"/>
              <a:lumOff val="225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98CFC4-0A15-4380-9A09-D17ACC847003}">
      <dsp:nvSpPr>
        <dsp:cNvPr id="0" name=""/>
        <dsp:cNvSpPr/>
      </dsp:nvSpPr>
      <dsp:spPr>
        <a:xfrm>
          <a:off x="2679754" y="1055810"/>
          <a:ext cx="2137828" cy="1829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DB91F4-BA83-4A9A-A1D4-407221BAF7AD}">
      <dsp:nvSpPr>
        <dsp:cNvPr id="0" name=""/>
        <dsp:cNvSpPr/>
      </dsp:nvSpPr>
      <dsp:spPr>
        <a:xfrm>
          <a:off x="2679754" y="2884944"/>
          <a:ext cx="2137828" cy="210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Fonction: Département d'ingénierie électrique et électronique. </a:t>
          </a:r>
          <a:r>
            <a:rPr lang="fr-FR" sz="1300" kern="1200" err="1"/>
            <a:t>Universiti</a:t>
          </a:r>
          <a:r>
            <a:rPr lang="fr-FR" sz="1300" kern="1200"/>
            <a:t> </a:t>
          </a:r>
          <a:r>
            <a:rPr lang="fr-FR" sz="1300" kern="1200" err="1"/>
            <a:t>Teknologi</a:t>
          </a:r>
          <a:r>
            <a:rPr lang="fr-FR" sz="1300" kern="1200"/>
            <a:t> PETRONAS Seri </a:t>
          </a:r>
          <a:r>
            <a:rPr lang="fr-FR" sz="1300" kern="1200" err="1"/>
            <a:t>Iskandar</a:t>
          </a:r>
          <a:r>
            <a:rPr lang="fr-FR" sz="1300" kern="1200"/>
            <a:t>, Perak, Malaisie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Notoriété: </a:t>
          </a:r>
          <a:r>
            <a:rPr lang="en-US" sz="1300" kern="1200"/>
            <a:t>not found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Coordonnées: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err="1"/>
            <a:t>muhammad.fathy</a:t>
          </a:r>
          <a:r>
            <a:rPr lang="fr-FR" sz="1300" kern="1200"/>
            <a:t>.</a:t>
          </a:r>
          <a:br>
            <a:rPr lang="fr-FR" sz="1300" kern="1200"/>
          </a:br>
          <a:r>
            <a:rPr lang="fr-FR" sz="1300" kern="1200">
              <a:hlinkClick xmlns:r="http://schemas.openxmlformats.org/officeDocument/2006/relationships" r:id="rId4"/>
            </a:rPr>
            <a:t>25547@utp.edu.my</a:t>
          </a:r>
          <a:endParaRPr lang="fr-FR" sz="1300" kern="1200"/>
        </a:p>
      </dsp:txBody>
      <dsp:txXfrm>
        <a:off x="2679754" y="2884944"/>
        <a:ext cx="2137828" cy="2100117"/>
      </dsp:txXfrm>
    </dsp:sp>
    <dsp:sp modelId="{71330503-41C7-44B8-A86A-905451F56119}">
      <dsp:nvSpPr>
        <dsp:cNvPr id="0" name=""/>
        <dsp:cNvSpPr/>
      </dsp:nvSpPr>
      <dsp:spPr>
        <a:xfrm>
          <a:off x="2566844" y="468681"/>
          <a:ext cx="2258190" cy="451638"/>
        </a:xfrm>
        <a:prstGeom prst="rect">
          <a:avLst/>
        </a:prstGeom>
        <a:gradFill rotWithShape="0">
          <a:gsLst>
            <a:gs pos="0">
              <a:schemeClr val="accent5">
                <a:hueOff val="7693084"/>
                <a:satOff val="3327"/>
                <a:lumOff val="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693084"/>
                <a:satOff val="3327"/>
                <a:lumOff val="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693084"/>
                <a:satOff val="3327"/>
                <a:lumOff val="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7693084"/>
              <a:satOff val="3327"/>
              <a:lumOff val="225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Muhammad </a:t>
          </a:r>
          <a:r>
            <a:rPr lang="fr-FR" sz="1600" kern="1200" err="1"/>
            <a:t>Fathy</a:t>
          </a:r>
          <a:r>
            <a:rPr lang="fr-FR" sz="1600" kern="1200"/>
            <a:t> </a:t>
          </a:r>
          <a:r>
            <a:rPr lang="fr-FR" sz="1600" kern="1200" err="1"/>
            <a:t>Rashad</a:t>
          </a:r>
          <a:r>
            <a:rPr lang="fr-FR" sz="1600" kern="1200"/>
            <a:t> </a:t>
          </a:r>
        </a:p>
      </dsp:txBody>
      <dsp:txXfrm>
        <a:off x="2566844" y="468681"/>
        <a:ext cx="2258190" cy="451638"/>
      </dsp:txXfrm>
    </dsp:sp>
    <dsp:sp modelId="{6793F5DE-C285-42FB-97B4-2C8ADC34198A}">
      <dsp:nvSpPr>
        <dsp:cNvPr id="0" name=""/>
        <dsp:cNvSpPr/>
      </dsp:nvSpPr>
      <dsp:spPr>
        <a:xfrm>
          <a:off x="5131105" y="920319"/>
          <a:ext cx="0" cy="40647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5386168"/>
              <a:satOff val="6654"/>
              <a:lumOff val="451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099F6A-B554-4AD7-B2FF-94C944C8BF79}">
      <dsp:nvSpPr>
        <dsp:cNvPr id="0" name=""/>
        <dsp:cNvSpPr/>
      </dsp:nvSpPr>
      <dsp:spPr>
        <a:xfrm>
          <a:off x="5244014" y="1055810"/>
          <a:ext cx="2137828" cy="1829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B57C55-6618-4314-8558-3C0B05C02C84}">
      <dsp:nvSpPr>
        <dsp:cNvPr id="0" name=""/>
        <dsp:cNvSpPr/>
      </dsp:nvSpPr>
      <dsp:spPr>
        <a:xfrm>
          <a:off x="5244014" y="2884944"/>
          <a:ext cx="2137828" cy="210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Fonction: Département de génie mécanique. Institut de technologie du Massachusetts Cambridge, Massachusetts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Notoriété: </a:t>
          </a:r>
          <a:r>
            <a:rPr lang="en-US" sz="1300" kern="1200"/>
            <a:t>h-index=11 ; citations= 426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Coordonnées: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>
              <a:hlinkClick xmlns:r="http://schemas.openxmlformats.org/officeDocument/2006/relationships" r:id="rId6"/>
            </a:rPr>
            <a:t>faez@mit.edu</a:t>
          </a:r>
          <a:r>
            <a:rPr lang="fr-FR" sz="1300" kern="1200"/>
            <a:t> </a:t>
          </a:r>
        </a:p>
      </dsp:txBody>
      <dsp:txXfrm>
        <a:off x="5244014" y="2884944"/>
        <a:ext cx="2137828" cy="2100117"/>
      </dsp:txXfrm>
    </dsp:sp>
    <dsp:sp modelId="{4FA152A8-4B29-4506-BDFC-18DA1B52F954}">
      <dsp:nvSpPr>
        <dsp:cNvPr id="0" name=""/>
        <dsp:cNvSpPr/>
      </dsp:nvSpPr>
      <dsp:spPr>
        <a:xfrm>
          <a:off x="5131105" y="468681"/>
          <a:ext cx="2258190" cy="451638"/>
        </a:xfrm>
        <a:prstGeom prst="rect">
          <a:avLst/>
        </a:prstGeom>
        <a:gradFill rotWithShape="0">
          <a:gsLst>
            <a:gs pos="0">
              <a:schemeClr val="accent5">
                <a:hueOff val="15386168"/>
                <a:satOff val="6654"/>
                <a:lumOff val="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386168"/>
                <a:satOff val="6654"/>
                <a:lumOff val="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386168"/>
                <a:satOff val="6654"/>
                <a:lumOff val="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5386168"/>
              <a:satOff val="6654"/>
              <a:lumOff val="451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Faez</a:t>
          </a:r>
          <a:r>
            <a:rPr lang="en-US" sz="1600" kern="1200"/>
            <a:t> Ahmed</a:t>
          </a:r>
          <a:endParaRPr lang="fr-FR" sz="1600" kern="1200"/>
        </a:p>
      </dsp:txBody>
      <dsp:txXfrm>
        <a:off x="5131105" y="468681"/>
        <a:ext cx="2258190" cy="4516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12792-93BF-4E3C-BB0E-675E7B0CA491}">
      <dsp:nvSpPr>
        <dsp:cNvPr id="0" name=""/>
        <dsp:cNvSpPr/>
      </dsp:nvSpPr>
      <dsp:spPr>
        <a:xfrm>
          <a:off x="0" y="284468"/>
          <a:ext cx="497101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68BE4-D602-46BC-91B8-1A2B634485A2}">
      <dsp:nvSpPr>
        <dsp:cNvPr id="0" name=""/>
        <dsp:cNvSpPr/>
      </dsp:nvSpPr>
      <dsp:spPr>
        <a:xfrm>
          <a:off x="248550" y="181148"/>
          <a:ext cx="3479707" cy="206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25" tIns="0" rIns="131525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Abstract</a:t>
          </a:r>
        </a:p>
      </dsp:txBody>
      <dsp:txXfrm>
        <a:off x="258637" y="191235"/>
        <a:ext cx="3459533" cy="186466"/>
      </dsp:txXfrm>
    </dsp:sp>
    <dsp:sp modelId="{CA2DC8CC-4F7B-42D4-813E-0B1AB5620A92}">
      <dsp:nvSpPr>
        <dsp:cNvPr id="0" name=""/>
        <dsp:cNvSpPr/>
      </dsp:nvSpPr>
      <dsp:spPr>
        <a:xfrm>
          <a:off x="0" y="601988"/>
          <a:ext cx="497101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923271"/>
              <a:satOff val="832"/>
              <a:lumOff val="5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327BE-A078-412E-A3CC-DA3088261779}">
      <dsp:nvSpPr>
        <dsp:cNvPr id="0" name=""/>
        <dsp:cNvSpPr/>
      </dsp:nvSpPr>
      <dsp:spPr>
        <a:xfrm>
          <a:off x="248550" y="498668"/>
          <a:ext cx="3479707" cy="206640"/>
        </a:xfrm>
        <a:prstGeom prst="roundRect">
          <a:avLst/>
        </a:prstGeom>
        <a:solidFill>
          <a:schemeClr val="accent5">
            <a:hueOff val="1923271"/>
            <a:satOff val="832"/>
            <a:lumOff val="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25" tIns="0" rIns="131525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Introduction</a:t>
          </a:r>
        </a:p>
      </dsp:txBody>
      <dsp:txXfrm>
        <a:off x="258637" y="508755"/>
        <a:ext cx="3459533" cy="186466"/>
      </dsp:txXfrm>
    </dsp:sp>
    <dsp:sp modelId="{AC3CE223-C696-49B6-AF82-CCE8F9047B85}">
      <dsp:nvSpPr>
        <dsp:cNvPr id="0" name=""/>
        <dsp:cNvSpPr/>
      </dsp:nvSpPr>
      <dsp:spPr>
        <a:xfrm>
          <a:off x="0" y="919508"/>
          <a:ext cx="49710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846542"/>
              <a:satOff val="1663"/>
              <a:lumOff val="11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806" tIns="145796" rIns="385806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Generative Adversarial Networks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The creativity ploblem in GANs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Detecting Novelty</a:t>
          </a:r>
        </a:p>
      </dsp:txBody>
      <dsp:txXfrm>
        <a:off x="0" y="919508"/>
        <a:ext cx="4971011" cy="529200"/>
      </dsp:txXfrm>
    </dsp:sp>
    <dsp:sp modelId="{C16AA015-F117-41CB-9114-6EA45FC4E414}">
      <dsp:nvSpPr>
        <dsp:cNvPr id="0" name=""/>
        <dsp:cNvSpPr/>
      </dsp:nvSpPr>
      <dsp:spPr>
        <a:xfrm>
          <a:off x="248550" y="816188"/>
          <a:ext cx="3479707" cy="206640"/>
        </a:xfrm>
        <a:prstGeom prst="roundRect">
          <a:avLst/>
        </a:prstGeom>
        <a:solidFill>
          <a:schemeClr val="accent5">
            <a:hueOff val="3846542"/>
            <a:satOff val="1663"/>
            <a:lumOff val="1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25" tIns="0" rIns="131525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Related works</a:t>
          </a:r>
        </a:p>
      </dsp:txBody>
      <dsp:txXfrm>
        <a:off x="258637" y="826275"/>
        <a:ext cx="3459533" cy="186466"/>
      </dsp:txXfrm>
    </dsp:sp>
    <dsp:sp modelId="{BB60E9F5-A332-44B3-8217-C671DE0C618E}">
      <dsp:nvSpPr>
        <dsp:cNvPr id="0" name=""/>
        <dsp:cNvSpPr/>
      </dsp:nvSpPr>
      <dsp:spPr>
        <a:xfrm>
          <a:off x="0" y="1589828"/>
          <a:ext cx="4971011" cy="407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5769813"/>
              <a:satOff val="2495"/>
              <a:lumOff val="16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806" tIns="145796" rIns="385806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Rewriting GANS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Identifying and localizing Novelty</a:t>
          </a:r>
        </a:p>
      </dsp:txBody>
      <dsp:txXfrm>
        <a:off x="0" y="1589828"/>
        <a:ext cx="4971011" cy="407925"/>
      </dsp:txXfrm>
    </dsp:sp>
    <dsp:sp modelId="{2EBBF4B7-7BEC-4888-B13C-05B604C1511C}">
      <dsp:nvSpPr>
        <dsp:cNvPr id="0" name=""/>
        <dsp:cNvSpPr/>
      </dsp:nvSpPr>
      <dsp:spPr>
        <a:xfrm>
          <a:off x="248550" y="1486508"/>
          <a:ext cx="3479707" cy="206640"/>
        </a:xfrm>
        <a:prstGeom prst="roundRect">
          <a:avLst/>
        </a:prstGeom>
        <a:solidFill>
          <a:schemeClr val="accent5">
            <a:hueOff val="5769813"/>
            <a:satOff val="2495"/>
            <a:lumOff val="16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25" tIns="0" rIns="131525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Background</a:t>
          </a:r>
        </a:p>
      </dsp:txBody>
      <dsp:txXfrm>
        <a:off x="258637" y="1496595"/>
        <a:ext cx="3459533" cy="186466"/>
      </dsp:txXfrm>
    </dsp:sp>
    <dsp:sp modelId="{CAE3918C-86EB-48E6-AE10-119DF9F6A72C}">
      <dsp:nvSpPr>
        <dsp:cNvPr id="0" name=""/>
        <dsp:cNvSpPr/>
      </dsp:nvSpPr>
      <dsp:spPr>
        <a:xfrm>
          <a:off x="0" y="2138873"/>
          <a:ext cx="49710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693084"/>
              <a:satOff val="3327"/>
              <a:lumOff val="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806" tIns="145796" rIns="385806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Generating Realistic and Useful Designs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Detecting ans localizing novelty in generated designs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Editing a GAN to Generate Novel Designs</a:t>
          </a:r>
        </a:p>
      </dsp:txBody>
      <dsp:txXfrm>
        <a:off x="0" y="2138873"/>
        <a:ext cx="4971011" cy="529200"/>
      </dsp:txXfrm>
    </dsp:sp>
    <dsp:sp modelId="{10E2E703-C1CB-45F2-BEDC-40B7DC424582}">
      <dsp:nvSpPr>
        <dsp:cNvPr id="0" name=""/>
        <dsp:cNvSpPr/>
      </dsp:nvSpPr>
      <dsp:spPr>
        <a:xfrm>
          <a:off x="248550" y="2035553"/>
          <a:ext cx="3479707" cy="206640"/>
        </a:xfrm>
        <a:prstGeom prst="roundRect">
          <a:avLst/>
        </a:prstGeom>
        <a:solidFill>
          <a:schemeClr val="accent5">
            <a:hueOff val="7693084"/>
            <a:satOff val="3327"/>
            <a:lumOff val="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25" tIns="0" rIns="131525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Methodology</a:t>
          </a:r>
        </a:p>
      </dsp:txBody>
      <dsp:txXfrm>
        <a:off x="258637" y="2045640"/>
        <a:ext cx="3459533" cy="186466"/>
      </dsp:txXfrm>
    </dsp:sp>
    <dsp:sp modelId="{0AA9B21C-6569-4062-B012-62325D4B57C3}">
      <dsp:nvSpPr>
        <dsp:cNvPr id="0" name=""/>
        <dsp:cNvSpPr/>
      </dsp:nvSpPr>
      <dsp:spPr>
        <a:xfrm>
          <a:off x="0" y="2809193"/>
          <a:ext cx="49710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616355"/>
              <a:satOff val="4159"/>
              <a:lumOff val="28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806" tIns="145796" rIns="385806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Bike dataset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Implementation details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Evaluation metrics</a:t>
          </a:r>
        </a:p>
      </dsp:txBody>
      <dsp:txXfrm>
        <a:off x="0" y="2809193"/>
        <a:ext cx="4971011" cy="529200"/>
      </dsp:txXfrm>
    </dsp:sp>
    <dsp:sp modelId="{968C3FDB-9D7F-49E9-B48D-8D58BE287D05}">
      <dsp:nvSpPr>
        <dsp:cNvPr id="0" name=""/>
        <dsp:cNvSpPr/>
      </dsp:nvSpPr>
      <dsp:spPr>
        <a:xfrm>
          <a:off x="248550" y="2705873"/>
          <a:ext cx="3479707" cy="206640"/>
        </a:xfrm>
        <a:prstGeom prst="roundRect">
          <a:avLst/>
        </a:prstGeom>
        <a:solidFill>
          <a:schemeClr val="accent5">
            <a:hueOff val="9616355"/>
            <a:satOff val="4159"/>
            <a:lumOff val="28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25" tIns="0" rIns="131525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Experimental settings</a:t>
          </a:r>
        </a:p>
      </dsp:txBody>
      <dsp:txXfrm>
        <a:off x="258637" y="2715960"/>
        <a:ext cx="3459533" cy="186466"/>
      </dsp:txXfrm>
    </dsp:sp>
    <dsp:sp modelId="{DB94AA8D-06FE-4860-9EF8-E05E751420EF}">
      <dsp:nvSpPr>
        <dsp:cNvPr id="0" name=""/>
        <dsp:cNvSpPr/>
      </dsp:nvSpPr>
      <dsp:spPr>
        <a:xfrm>
          <a:off x="0" y="3479513"/>
          <a:ext cx="4971011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1539625"/>
              <a:satOff val="4990"/>
              <a:lumOff val="33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806" tIns="145796" rIns="385806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StyleGAN2 resultats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Novelty detection in Bikes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Introducing Novelty in Bikes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Limitations and future works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Broader impacts of creativeGAN in design</a:t>
          </a:r>
        </a:p>
      </dsp:txBody>
      <dsp:txXfrm>
        <a:off x="0" y="3479513"/>
        <a:ext cx="4971011" cy="749700"/>
      </dsp:txXfrm>
    </dsp:sp>
    <dsp:sp modelId="{66402157-C6F3-4A85-A732-5DD7468B9DA3}">
      <dsp:nvSpPr>
        <dsp:cNvPr id="0" name=""/>
        <dsp:cNvSpPr/>
      </dsp:nvSpPr>
      <dsp:spPr>
        <a:xfrm>
          <a:off x="248550" y="3376193"/>
          <a:ext cx="3479707" cy="206640"/>
        </a:xfrm>
        <a:prstGeom prst="roundRect">
          <a:avLst/>
        </a:prstGeom>
        <a:solidFill>
          <a:schemeClr val="accent5">
            <a:hueOff val="11539625"/>
            <a:satOff val="4990"/>
            <a:lumOff val="3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25" tIns="0" rIns="131525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Results and discussion</a:t>
          </a:r>
        </a:p>
      </dsp:txBody>
      <dsp:txXfrm>
        <a:off x="258637" y="3386280"/>
        <a:ext cx="3459533" cy="186466"/>
      </dsp:txXfrm>
    </dsp:sp>
    <dsp:sp modelId="{51F937ED-C74A-437A-A690-A75CA18E0ACB}">
      <dsp:nvSpPr>
        <dsp:cNvPr id="0" name=""/>
        <dsp:cNvSpPr/>
      </dsp:nvSpPr>
      <dsp:spPr>
        <a:xfrm>
          <a:off x="0" y="4370333"/>
          <a:ext cx="4971011" cy="297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462896"/>
              <a:satOff val="5822"/>
              <a:lumOff val="39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806" tIns="145796" rIns="385806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Acknowledgment</a:t>
          </a:r>
        </a:p>
      </dsp:txBody>
      <dsp:txXfrm>
        <a:off x="0" y="4370333"/>
        <a:ext cx="4971011" cy="297675"/>
      </dsp:txXfrm>
    </dsp:sp>
    <dsp:sp modelId="{51772B73-E43E-4C58-A083-B4FD6035851B}">
      <dsp:nvSpPr>
        <dsp:cNvPr id="0" name=""/>
        <dsp:cNvSpPr/>
      </dsp:nvSpPr>
      <dsp:spPr>
        <a:xfrm>
          <a:off x="248550" y="4267013"/>
          <a:ext cx="3479707" cy="206640"/>
        </a:xfrm>
        <a:prstGeom prst="roundRect">
          <a:avLst/>
        </a:prstGeom>
        <a:solidFill>
          <a:schemeClr val="accent5">
            <a:hueOff val="13462896"/>
            <a:satOff val="5822"/>
            <a:lumOff val="39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25" tIns="0" rIns="131525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Conclusion</a:t>
          </a:r>
        </a:p>
      </dsp:txBody>
      <dsp:txXfrm>
        <a:off x="258637" y="4277100"/>
        <a:ext cx="3459533" cy="186466"/>
      </dsp:txXfrm>
    </dsp:sp>
    <dsp:sp modelId="{A877ACED-1DCD-4D8A-A9CE-77593DFDD023}">
      <dsp:nvSpPr>
        <dsp:cNvPr id="0" name=""/>
        <dsp:cNvSpPr/>
      </dsp:nvSpPr>
      <dsp:spPr>
        <a:xfrm>
          <a:off x="0" y="4809128"/>
          <a:ext cx="4971011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5386168"/>
              <a:satOff val="6654"/>
              <a:lumOff val="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87F22-0E64-4CB4-96E1-37F38801A3C4}">
      <dsp:nvSpPr>
        <dsp:cNvPr id="0" name=""/>
        <dsp:cNvSpPr/>
      </dsp:nvSpPr>
      <dsp:spPr>
        <a:xfrm>
          <a:off x="248550" y="4705808"/>
          <a:ext cx="3479707" cy="206640"/>
        </a:xfrm>
        <a:prstGeom prst="roundRect">
          <a:avLst/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525" tIns="0" rIns="131525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References</a:t>
          </a:r>
        </a:p>
      </dsp:txBody>
      <dsp:txXfrm>
        <a:off x="258637" y="4715895"/>
        <a:ext cx="3459533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5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4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9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62" r:id="rId8"/>
    <p:sldLayoutId id="2147483763" r:id="rId9"/>
    <p:sldLayoutId id="2147483764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Une image contenant postiche&#10;&#10;Description générée automatiquement">
            <a:extLst>
              <a:ext uri="{FF2B5EF4-FFF2-40B4-BE49-F238E27FC236}">
                <a16:creationId xmlns:a16="http://schemas.microsoft.com/office/drawing/2014/main" id="{D531ED94-D72D-E388-E33B-28F5B9911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fr-FR">
                <a:solidFill>
                  <a:srgbClr val="FFFFFF"/>
                </a:solidFill>
              </a:rPr>
              <a:t>Une IA peut elle créer une œuvre originale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5090346" cy="1765055"/>
          </a:xfrm>
        </p:spPr>
        <p:txBody>
          <a:bodyPr anchor="t">
            <a:normAutofit/>
          </a:bodyPr>
          <a:lstStyle/>
          <a:p>
            <a:pPr algn="just"/>
            <a:r>
              <a:rPr lang="fr-FR" sz="2200">
                <a:solidFill>
                  <a:srgbClr val="FFFFFF"/>
                </a:solidFill>
              </a:rPr>
              <a:t>Julie HIGELIN, Romain GIRODET, Rémi LOMBARD, Annabel MERCERON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CDF06-1A3C-5E34-BE83-E4378522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Présentation</a:t>
            </a:r>
            <a:r>
              <a:rPr lang="en-US" sz="4400"/>
              <a:t> des articles - </a:t>
            </a:r>
            <a:r>
              <a:rPr lang="en-US" sz="4400" err="1"/>
              <a:t>CreativGAN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22A6BBC-8D2D-0527-7532-CA14B407B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892633"/>
              </p:ext>
            </p:extLst>
          </p:nvPr>
        </p:nvGraphicFramePr>
        <p:xfrm>
          <a:off x="-267832" y="1845277"/>
          <a:ext cx="4913973" cy="458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C53483F-F121-BF96-BB83-62C17C4A7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408097"/>
              </p:ext>
            </p:extLst>
          </p:nvPr>
        </p:nvGraphicFramePr>
        <p:xfrm>
          <a:off x="4531179" y="1404257"/>
          <a:ext cx="7391880" cy="545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1047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CDF06-1A3C-5E34-BE83-E4378522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Présentation</a:t>
            </a:r>
            <a:r>
              <a:rPr lang="en-US" sz="4400"/>
              <a:t> des articles - </a:t>
            </a:r>
            <a:r>
              <a:rPr lang="en-US" sz="4400" err="1"/>
              <a:t>CreativGAN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BC0D28-7C42-721A-3BC7-0A2EA5D16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6108361" cy="4195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/>
              <a:t>Thème: Computer science &amp; génération d’image</a:t>
            </a:r>
          </a:p>
          <a:p>
            <a:pPr algn="just"/>
            <a:r>
              <a:rPr lang="fr-FR"/>
              <a:t>Titre : « </a:t>
            </a:r>
            <a:r>
              <a:rPr lang="fr-FR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CreativGan</a:t>
            </a:r>
            <a:r>
              <a:rPr lang="fr-FR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Editing </a:t>
            </a:r>
            <a:r>
              <a:rPr lang="fr-FR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Generative</a:t>
            </a:r>
            <a:r>
              <a:rPr lang="fr-FR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Adversarial</a:t>
            </a:r>
            <a:r>
              <a:rPr lang="fr-FR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Networks for Creative Design </a:t>
            </a:r>
            <a:r>
              <a:rPr lang="fr-FR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Synthesis</a:t>
            </a:r>
            <a:r>
              <a:rPr lang="fr-FR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»</a:t>
            </a:r>
          </a:p>
          <a:p>
            <a:pPr algn="just"/>
            <a:r>
              <a:rPr lang="fr-FR">
                <a:cs typeface="Times New Roman" panose="02020603050405020304" pitchFamily="18" charset="0"/>
              </a:rPr>
              <a:t>Bibliographie : </a:t>
            </a:r>
            <a:r>
              <a:rPr lang="fr-FR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36 références porté sur les algorithmes GAN et la détection d’anomalie</a:t>
            </a:r>
          </a:p>
          <a:p>
            <a:pPr lvl="1" algn="just"/>
            <a:r>
              <a:rPr lang="fr-FR" sz="2000">
                <a:cs typeface="Times New Roman" panose="02020603050405020304" pitchFamily="18" charset="0"/>
              </a:rPr>
              <a:t>Ecriture réglementé : </a:t>
            </a:r>
            <a:r>
              <a:rPr lang="fr-FR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n°, nom auteur, date, nom article, nom du journal, n</a:t>
            </a:r>
            <a:r>
              <a:rPr lang="fr-FR" sz="2000">
                <a:ea typeface="Calibri" panose="020F0502020204030204" pitchFamily="34" charset="0"/>
                <a:cs typeface="Times New Roman" panose="02020603050405020304" pitchFamily="18" charset="0"/>
              </a:rPr>
              <a:t>uméro de </a:t>
            </a:r>
            <a:r>
              <a:rPr lang="fr-FR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fr-FR" sz="2000"/>
          </a:p>
          <a:p>
            <a:pPr algn="just"/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44D2594-3813-1406-2153-DACDC40B1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491165"/>
              </p:ext>
            </p:extLst>
          </p:nvPr>
        </p:nvGraphicFramePr>
        <p:xfrm>
          <a:off x="6762295" y="1463992"/>
          <a:ext cx="4971011" cy="516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53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CDF06-1A3C-5E34-BE83-E4378522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Présentation</a:t>
            </a:r>
            <a:r>
              <a:rPr lang="en-US" sz="4400"/>
              <a:t> des articles - </a:t>
            </a:r>
            <a:r>
              <a:rPr lang="en-US" sz="4400" err="1"/>
              <a:t>CreativGAN</a:t>
            </a:r>
            <a:endParaRPr lang="fr-FR"/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59500073-7B9F-6E75-4394-09ECDC449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885329"/>
              </p:ext>
            </p:extLst>
          </p:nvPr>
        </p:nvGraphicFramePr>
        <p:xfrm>
          <a:off x="458788" y="1949450"/>
          <a:ext cx="10895012" cy="454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80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CDF06-1A3C-5E34-BE83-E4378522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Présentation</a:t>
            </a:r>
            <a:r>
              <a:rPr lang="en-US" sz="4400"/>
              <a:t> des articles - </a:t>
            </a:r>
            <a:r>
              <a:rPr lang="en-US" sz="4400" err="1"/>
              <a:t>CreativGAN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C89238-94B4-2B03-D755-6FA8AA48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830395"/>
            <a:ext cx="5618486" cy="835052"/>
          </a:xfrm>
        </p:spPr>
        <p:txBody>
          <a:bodyPr/>
          <a:lstStyle/>
          <a:p>
            <a:pPr marL="0" indent="0" algn="ctr">
              <a:buNone/>
            </a:pPr>
            <a:r>
              <a:rPr lang="fr-FR"/>
              <a:t>Processus général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C25B20-6A6F-EDF0-CA45-874C178D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2784502"/>
            <a:ext cx="5618486" cy="30856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6874BA-F5AC-649E-63C0-B310E810A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72" y="2784502"/>
            <a:ext cx="5617338" cy="204875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E8AEA0-4849-3B08-0463-EC0000D224B2}"/>
              </a:ext>
            </a:extLst>
          </p:cNvPr>
          <p:cNvSpPr txBox="1"/>
          <p:nvPr/>
        </p:nvSpPr>
        <p:spPr>
          <a:xfrm>
            <a:off x="6266693" y="1830395"/>
            <a:ext cx="56381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/>
              <a:t>Processus de détection de nouveauté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42805D9-99D8-6351-C4E1-48E9A8EB0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64" y="4966254"/>
            <a:ext cx="4725113" cy="18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0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B19C3FD-6DBE-FE78-031B-6101C44D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err="1">
                <a:solidFill>
                  <a:srgbClr val="FFFFFF"/>
                </a:solidFill>
              </a:rPr>
              <a:t>Implémentation</a:t>
            </a:r>
            <a:r>
              <a:rPr lang="en-US" sz="5200">
                <a:solidFill>
                  <a:srgbClr val="FFFFFF"/>
                </a:solidFill>
              </a:rPr>
              <a:t> de GAN</a:t>
            </a:r>
          </a:p>
        </p:txBody>
      </p:sp>
    </p:spTree>
    <p:extLst>
      <p:ext uri="{BB962C8B-B14F-4D97-AF65-F5344CB8AC3E}">
        <p14:creationId xmlns:p14="http://schemas.microsoft.com/office/powerpoint/2010/main" val="882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E33E5-2240-1086-629E-2E6022A1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 dataset </a:t>
            </a:r>
            <a:r>
              <a:rPr lang="en-US" err="1"/>
              <a:t>utilisé</a:t>
            </a:r>
            <a:endParaRPr lang="en-US"/>
          </a:p>
        </p:txBody>
      </p:sp>
      <p:pic>
        <p:nvPicPr>
          <p:cNvPr id="5" name="Image 4" descr="Une image contenant vélo, transport&#10;&#10;Description générée automatiquement">
            <a:extLst>
              <a:ext uri="{FF2B5EF4-FFF2-40B4-BE49-F238E27FC236}">
                <a16:creationId xmlns:a16="http://schemas.microsoft.com/office/drawing/2014/main" id="{B8EFAA84-5C2A-0B74-A6C3-24DFA006A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17"/>
          <a:stretch/>
        </p:blipFill>
        <p:spPr>
          <a:xfrm>
            <a:off x="4082471" y="1669780"/>
            <a:ext cx="3647552" cy="2204453"/>
          </a:xfrm>
          <a:prstGeom prst="rect">
            <a:avLst/>
          </a:prstGeom>
        </p:spPr>
      </p:pic>
      <p:pic>
        <p:nvPicPr>
          <p:cNvPr id="7" name="Image 6" descr="Une image contenant vélo, transport&#10;&#10;Description générée automatiquement">
            <a:extLst>
              <a:ext uri="{FF2B5EF4-FFF2-40B4-BE49-F238E27FC236}">
                <a16:creationId xmlns:a16="http://schemas.microsoft.com/office/drawing/2014/main" id="{03B42B1B-7D91-7EA5-D1EC-FC815610C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15"/>
          <a:stretch/>
        </p:blipFill>
        <p:spPr>
          <a:xfrm>
            <a:off x="5607678" y="4180184"/>
            <a:ext cx="3575343" cy="2201052"/>
          </a:xfrm>
          <a:prstGeom prst="rect">
            <a:avLst/>
          </a:prstGeom>
        </p:spPr>
      </p:pic>
      <p:pic>
        <p:nvPicPr>
          <p:cNvPr id="9" name="Image 8" descr="Une image contenant vélo, extérieur, transport, roue&#10;&#10;Description générée automatiquement">
            <a:extLst>
              <a:ext uri="{FF2B5EF4-FFF2-40B4-BE49-F238E27FC236}">
                <a16:creationId xmlns:a16="http://schemas.microsoft.com/office/drawing/2014/main" id="{03EBEF7C-D156-1BB8-D4B5-95BB6A6FE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3"/>
          <a:stretch/>
        </p:blipFill>
        <p:spPr>
          <a:xfrm>
            <a:off x="8298418" y="1703883"/>
            <a:ext cx="3773002" cy="2170350"/>
          </a:xfrm>
          <a:prstGeom prst="rect">
            <a:avLst/>
          </a:prstGeom>
        </p:spPr>
      </p:pic>
      <p:pic>
        <p:nvPicPr>
          <p:cNvPr id="11" name="Image 10" descr="Une image contenant vélo&#10;&#10;Description générée automatiquement">
            <a:extLst>
              <a:ext uri="{FF2B5EF4-FFF2-40B4-BE49-F238E27FC236}">
                <a16:creationId xmlns:a16="http://schemas.microsoft.com/office/drawing/2014/main" id="{A0BE8011-A8BB-19D9-C07A-2E870E2A82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2"/>
          <a:stretch/>
        </p:blipFill>
        <p:spPr>
          <a:xfrm>
            <a:off x="1124693" y="4178221"/>
            <a:ext cx="3570540" cy="220301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3143AB-9302-819B-AB8C-79E4B6A5DE9C}"/>
              </a:ext>
            </a:extLst>
          </p:cNvPr>
          <p:cNvSpPr txBox="1"/>
          <p:nvPr/>
        </p:nvSpPr>
        <p:spPr>
          <a:xfrm>
            <a:off x="756809" y="2401556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4800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Des </a:t>
            </a:r>
            <a:r>
              <a:rPr lang="en-US" err="1"/>
              <a:t>vélos</a:t>
            </a:r>
            <a:r>
              <a:rPr lang="en-US"/>
              <a:t> varies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0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C6616-31D3-3924-861A-B0A7E252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145" y="313741"/>
            <a:ext cx="6675636" cy="1325563"/>
          </a:xfrm>
        </p:spPr>
        <p:txBody>
          <a:bodyPr/>
          <a:lstStyle/>
          <a:p>
            <a:r>
              <a:rPr lang="en-US" sz="4400" err="1"/>
              <a:t>Implémentation</a:t>
            </a:r>
            <a:r>
              <a:rPr lang="en-US" sz="4400"/>
              <a:t> du GAN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3220AB-5B5D-44B0-083C-3ED4C6DE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2" y="313741"/>
            <a:ext cx="4480327" cy="29056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48857C-1437-4716-3FF3-945B48F5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2" y="3219440"/>
            <a:ext cx="5631938" cy="34596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1A7D2B-F7AA-186A-FD02-6CCEA86AF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4" t="1165" r="53609" b="57605"/>
          <a:stretch/>
        </p:blipFill>
        <p:spPr>
          <a:xfrm>
            <a:off x="7375489" y="1639304"/>
            <a:ext cx="3135087" cy="1768510"/>
          </a:xfrm>
          <a:prstGeom prst="rect">
            <a:avLst/>
          </a:prstGeom>
        </p:spPr>
      </p:pic>
      <p:pic>
        <p:nvPicPr>
          <p:cNvPr id="1026" name="Picture 2" descr="Ouvrir la photo">
            <a:extLst>
              <a:ext uri="{FF2B5EF4-FFF2-40B4-BE49-F238E27FC236}">
                <a16:creationId xmlns:a16="http://schemas.microsoft.com/office/drawing/2014/main" id="{BC81F17F-F2D5-7E75-B215-72C75C282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7"/>
          <a:stretch/>
        </p:blipFill>
        <p:spPr bwMode="auto">
          <a:xfrm>
            <a:off x="6701328" y="3633376"/>
            <a:ext cx="4783937" cy="272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86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2FCAA14-6199-B4D0-92F3-15010A75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Etude de </a:t>
            </a:r>
            <a:r>
              <a:rPr lang="en-US" sz="5200" err="1">
                <a:solidFill>
                  <a:srgbClr val="FFFFFF"/>
                </a:solidFill>
              </a:rPr>
              <a:t>CreativGAN</a:t>
            </a:r>
            <a:endParaRPr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3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BA056-D408-DA90-BD04-F3EADBF5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Etude de </a:t>
            </a:r>
            <a:r>
              <a:rPr lang="en-US" sz="4400" err="1"/>
              <a:t>CreativGAN</a:t>
            </a: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99FAC-FC1E-402C-4882-BD9ACC0D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797" y="1319782"/>
            <a:ext cx="2301956" cy="21092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4949BD-2D39-378A-0B94-E88E33F05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00" y="3622781"/>
            <a:ext cx="3455950" cy="11974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39B89D4-4021-6B3A-1C44-BC59735BA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477" y="5013992"/>
            <a:ext cx="3180404" cy="1401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74476F6-A1A4-97FC-2967-46D00B232122}"/>
              </a:ext>
            </a:extLst>
          </p:cNvPr>
          <p:cNvSpPr txBox="1"/>
          <p:nvPr/>
        </p:nvSpPr>
        <p:spPr>
          <a:xfrm>
            <a:off x="1155315" y="1868455"/>
            <a:ext cx="5608864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>
                <a:latin typeface="Avenir Next LT Pro (Corps)"/>
              </a:rPr>
              <a:t>Etape 1</a:t>
            </a:r>
            <a:endParaRPr lang="fr-FR" b="0">
              <a:effectLst/>
              <a:latin typeface="Avenir Next LT Pro (Corp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>
                <a:effectLst/>
                <a:latin typeface="Avenir Next LT Pro (Corps)"/>
              </a:rPr>
              <a:t>Top </a:t>
            </a:r>
            <a:r>
              <a:rPr lang="fr-FR" b="0" err="1">
                <a:effectLst/>
                <a:latin typeface="Avenir Next LT Pro (Corps)"/>
              </a:rPr>
              <a:t>novel</a:t>
            </a:r>
            <a:r>
              <a:rPr lang="fr-FR" b="0">
                <a:effectLst/>
                <a:latin typeface="Avenir Next LT Pro (Corps)"/>
              </a:rPr>
              <a:t> bikes in </a:t>
            </a:r>
            <a:r>
              <a:rPr lang="fr-FR" b="0" err="1">
                <a:effectLst/>
                <a:latin typeface="Avenir Next LT Pro (Corps)"/>
              </a:rPr>
              <a:t>Generated</a:t>
            </a:r>
            <a:r>
              <a:rPr lang="fr-FR" b="0">
                <a:effectLst/>
                <a:latin typeface="Avenir Next LT Pro (Corps)"/>
              </a:rPr>
              <a:t> bikes: calcul du score d’anomalie (de nouveauté) puis affiche les vélos avec leurs scores d’anomalies</a:t>
            </a:r>
          </a:p>
          <a:p>
            <a:endParaRPr lang="fr-FR" b="0">
              <a:effectLst/>
              <a:latin typeface="Avenir Next LT Pro (Corp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latin typeface="Avenir Next LT Pro (Corps)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ADB225-A37D-3567-6DE9-29F605237A5B}"/>
              </a:ext>
            </a:extLst>
          </p:cNvPr>
          <p:cNvSpPr txBox="1"/>
          <p:nvPr/>
        </p:nvSpPr>
        <p:spPr>
          <a:xfrm>
            <a:off x="1155315" y="3955205"/>
            <a:ext cx="5608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>
                <a:effectLst/>
                <a:latin typeface="Avenir Next LT Pro (Corps)"/>
              </a:rPr>
              <a:t>Etape 2: </a:t>
            </a:r>
            <a:r>
              <a:rPr lang="fr-FR" sz="1800" b="0" err="1">
                <a:effectLst/>
                <a:latin typeface="Avenir Next LT Pro (Corps)"/>
              </a:rPr>
              <a:t>Novelty</a:t>
            </a:r>
            <a:r>
              <a:rPr lang="fr-FR" sz="1800" b="0">
                <a:effectLst/>
                <a:latin typeface="Avenir Next LT Pro (Corps)"/>
              </a:rPr>
              <a:t> </a:t>
            </a:r>
            <a:r>
              <a:rPr lang="fr-FR" sz="1800" b="0" err="1">
                <a:effectLst/>
                <a:latin typeface="Avenir Next LT Pro (Corps)"/>
              </a:rPr>
              <a:t>detection</a:t>
            </a:r>
            <a:r>
              <a:rPr lang="fr-FR" sz="1800" b="0">
                <a:effectLst/>
                <a:latin typeface="Avenir Next LT Pro (Corps)"/>
              </a:rPr>
              <a:t> &amp; </a:t>
            </a:r>
            <a:r>
              <a:rPr lang="fr-FR" sz="1800" b="0" err="1">
                <a:effectLst/>
                <a:latin typeface="Avenir Next LT Pro (Corps)"/>
              </a:rPr>
              <a:t>find</a:t>
            </a:r>
            <a:r>
              <a:rPr lang="fr-FR" sz="1800" b="0">
                <a:effectLst/>
                <a:latin typeface="Avenir Next LT Pro (Corps)"/>
              </a:rPr>
              <a:t> best segmentation match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E9D01B-F3CF-D615-28DB-CD89FB0A636D}"/>
              </a:ext>
            </a:extLst>
          </p:cNvPr>
          <p:cNvSpPr txBox="1"/>
          <p:nvPr/>
        </p:nvSpPr>
        <p:spPr>
          <a:xfrm>
            <a:off x="1155315" y="4964324"/>
            <a:ext cx="2104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>
                <a:effectLst/>
                <a:latin typeface="Avenir Next LT Pro (Corps)"/>
              </a:rPr>
              <a:t>Etape 3: Rewriting</a:t>
            </a:r>
          </a:p>
        </p:txBody>
      </p:sp>
    </p:spTree>
    <p:extLst>
      <p:ext uri="{BB962C8B-B14F-4D97-AF65-F5344CB8AC3E}">
        <p14:creationId xmlns:p14="http://schemas.microsoft.com/office/powerpoint/2010/main" val="252331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DAD29-827A-761F-58A0-F4CED630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Etude de </a:t>
            </a:r>
            <a:r>
              <a:rPr lang="en-US" sz="4400" err="1"/>
              <a:t>CreativGAN</a:t>
            </a:r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255A7-BEBA-AE96-A1B2-C76C3B3E8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1898">
            <a:off x="9417321" y="292344"/>
            <a:ext cx="25717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CDC058-4E27-F2FE-7073-8E77CB88C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92" y="1534481"/>
            <a:ext cx="2035397" cy="5326823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52C8A6-10CC-0306-5BDC-843D6A449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19" y="3951767"/>
            <a:ext cx="8274753" cy="29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7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34B07-D5C6-4161-8116-1BD388246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844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F80CB5-0AEE-4559-A91D-A385802E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42895D0-1075-432D-8C07-DABC834B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454F08-4337-4A73-90C3-180868086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676D6A-40DE-9C8D-DDBE-2D7C6EE7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9BEC4CF-BB96-7FF7-8A63-D1C5633FD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210625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119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DAD29-827A-761F-58A0-F4CED630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Etude de </a:t>
            </a:r>
            <a:r>
              <a:rPr lang="en-US" sz="4400" err="1"/>
              <a:t>CreativGAN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3389E4-F49F-B564-B160-4064681B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501" y="3163635"/>
            <a:ext cx="4023511" cy="368966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ED809F-D9E6-DA9E-6C78-DF82A0C621A2}"/>
              </a:ext>
            </a:extLst>
          </p:cNvPr>
          <p:cNvSpPr txBox="1"/>
          <p:nvPr/>
        </p:nvSpPr>
        <p:spPr>
          <a:xfrm>
            <a:off x="555037" y="2079037"/>
            <a:ext cx="746007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Une image c'est 3 matrices de dimension H*W. </a:t>
            </a:r>
          </a:p>
          <a:p>
            <a:r>
              <a:rPr lang="fr-FR"/>
              <a:t>Chaque cellule des pixels prend une  </a:t>
            </a:r>
            <a:r>
              <a:rPr lang="fr-FR" err="1"/>
              <a:t>valeure</a:t>
            </a:r>
            <a:r>
              <a:rPr lang="fr-FR"/>
              <a:t> entre 0 et 255</a:t>
            </a:r>
          </a:p>
          <a:p>
            <a:endParaRPr lang="fr-FR"/>
          </a:p>
          <a:p>
            <a:r>
              <a:rPr lang="fr-FR"/>
              <a:t>Pour chaque pixel: </a:t>
            </a:r>
          </a:p>
          <a:p>
            <a:r>
              <a:rPr lang="fr-FR"/>
              <a:t>Comparaison des différences pour le Rouge, Le Vert et le Bleu. </a:t>
            </a:r>
          </a:p>
          <a:p>
            <a:r>
              <a:rPr lang="fr-FR"/>
              <a:t>On fait la moyenne. </a:t>
            </a:r>
          </a:p>
        </p:txBody>
      </p:sp>
    </p:spTree>
    <p:extLst>
      <p:ext uri="{BB962C8B-B14F-4D97-AF65-F5344CB8AC3E}">
        <p14:creationId xmlns:p14="http://schemas.microsoft.com/office/powerpoint/2010/main" val="113322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DAD29-827A-761F-58A0-F4CED630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Etude de </a:t>
            </a:r>
            <a:r>
              <a:rPr lang="en-US" sz="4400" err="1"/>
              <a:t>CreativGAN</a:t>
            </a:r>
            <a:endParaRPr lang="fr-FR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DC8274E-6C61-2B72-2E87-C6763F9A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46" y="3886188"/>
            <a:ext cx="4923505" cy="170543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0A71491-B838-43DE-B44E-C9F317A55DFE}"/>
              </a:ext>
            </a:extLst>
          </p:cNvPr>
          <p:cNvSpPr txBox="1"/>
          <p:nvPr/>
        </p:nvSpPr>
        <p:spPr>
          <a:xfrm>
            <a:off x="244591" y="2427111"/>
            <a:ext cx="7544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Image--&gt; changement de format pour transformation--&gt; image 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14596-5D0A-72B0-66FF-927BCE0517BD}"/>
              </a:ext>
            </a:extLst>
          </p:cNvPr>
          <p:cNvSpPr txBox="1"/>
          <p:nvPr/>
        </p:nvSpPr>
        <p:spPr>
          <a:xfrm>
            <a:off x="206961" y="3245555"/>
            <a:ext cx="1190977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Redimensionnement--&gt; </a:t>
            </a:r>
            <a:r>
              <a:rPr lang="fr-FR" err="1"/>
              <a:t>Convertion</a:t>
            </a:r>
            <a:r>
              <a:rPr lang="fr-FR"/>
              <a:t> en </a:t>
            </a:r>
            <a:r>
              <a:rPr lang="fr">
                <a:ea typeface="+mn-lt"/>
                <a:cs typeface="+mn-lt"/>
              </a:rPr>
              <a:t>en </a:t>
            </a:r>
            <a:r>
              <a:rPr lang="fr" err="1">
                <a:ea typeface="+mn-lt"/>
                <a:cs typeface="+mn-lt"/>
              </a:rPr>
              <a:t>torch.FloatTensor</a:t>
            </a:r>
            <a:r>
              <a:rPr lang="fr">
                <a:ea typeface="+mn-lt"/>
                <a:cs typeface="+mn-lt"/>
              </a:rPr>
              <a:t> </a:t>
            </a:r>
            <a:r>
              <a:rPr lang="fr"/>
              <a:t>--&gt; Normalisation --&gt; </a:t>
            </a:r>
            <a:r>
              <a:rPr lang="fr" b="1"/>
              <a:t>Segmentation -</a:t>
            </a:r>
            <a:r>
              <a:rPr lang="fr"/>
              <a:t>-&gt; Dilatation</a:t>
            </a:r>
            <a:endParaRPr lang="fr-FR"/>
          </a:p>
          <a:p>
            <a:endParaRPr lang="fr-FR"/>
          </a:p>
          <a:p>
            <a:r>
              <a:rPr lang="fr" err="1">
                <a:ea typeface="+mn-lt"/>
                <a:cs typeface="+mn-lt"/>
              </a:rPr>
              <a:t>numpy.ndarray</a:t>
            </a:r>
            <a:r>
              <a:rPr lang="fr">
                <a:ea typeface="+mn-lt"/>
                <a:cs typeface="+mn-lt"/>
              </a:rPr>
              <a:t> (H x W x C=3) in the range [0, 255]</a:t>
            </a:r>
            <a:r>
              <a:rPr lang="fr-FR">
                <a:ea typeface="+mn-lt"/>
                <a:cs typeface="+mn-lt"/>
              </a:rPr>
              <a:t> </a:t>
            </a:r>
          </a:p>
          <a:p>
            <a:r>
              <a:rPr lang="fr-FR"/>
              <a:t>|</a:t>
            </a:r>
          </a:p>
          <a:p>
            <a:r>
              <a:rPr lang="fr-FR" err="1">
                <a:ea typeface="+mn-lt"/>
                <a:cs typeface="+mn-lt"/>
              </a:rPr>
              <a:t>torch.FloatTensor</a:t>
            </a:r>
            <a:r>
              <a:rPr lang="fr-FR">
                <a:ea typeface="+mn-lt"/>
                <a:cs typeface="+mn-lt"/>
              </a:rPr>
              <a:t> of </a:t>
            </a:r>
            <a:r>
              <a:rPr lang="fr-FR" err="1">
                <a:ea typeface="+mn-lt"/>
                <a:cs typeface="+mn-lt"/>
              </a:rPr>
              <a:t>shape</a:t>
            </a:r>
            <a:r>
              <a:rPr lang="fr-FR">
                <a:ea typeface="+mn-lt"/>
                <a:cs typeface="+mn-lt"/>
              </a:rPr>
              <a:t> (C=3 x H x W) in the range [0.0, 1.0] </a:t>
            </a:r>
          </a:p>
          <a:p>
            <a:r>
              <a:rPr lang="fr-FR"/>
              <a:t>|</a:t>
            </a:r>
          </a:p>
          <a:p>
            <a:r>
              <a:rPr lang="fr-FR" err="1">
                <a:ea typeface="+mn-lt"/>
                <a:cs typeface="+mn-lt"/>
              </a:rPr>
              <a:t>torch.FloatTensor</a:t>
            </a:r>
            <a:r>
              <a:rPr lang="fr-FR">
                <a:ea typeface="+mn-lt"/>
                <a:cs typeface="+mn-lt"/>
              </a:rPr>
              <a:t> of </a:t>
            </a:r>
            <a:r>
              <a:rPr lang="fr-FR" err="1">
                <a:ea typeface="+mn-lt"/>
                <a:cs typeface="+mn-lt"/>
              </a:rPr>
              <a:t>shape</a:t>
            </a:r>
            <a:r>
              <a:rPr lang="fr-FR">
                <a:ea typeface="+mn-lt"/>
                <a:cs typeface="+mn-lt"/>
              </a:rPr>
              <a:t> (C=3 x H x W) in the range [-1.0, 1.0]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0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DA74AFC-44C6-89B8-5AC0-DEC13143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261" y="1315657"/>
            <a:ext cx="761843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Conclusion - </a:t>
            </a:r>
            <a:r>
              <a:rPr lang="en-US" sz="5200" err="1">
                <a:solidFill>
                  <a:srgbClr val="FFFFFF"/>
                </a:solidFill>
              </a:rPr>
              <a:t>Comparaison</a:t>
            </a:r>
            <a:r>
              <a:rPr lang="en-US" sz="5200">
                <a:solidFill>
                  <a:srgbClr val="FFFFFF"/>
                </a:solidFill>
              </a:rPr>
              <a:t> des </a:t>
            </a:r>
            <a:r>
              <a:rPr lang="en-US" sz="5200" err="1">
                <a:solidFill>
                  <a:srgbClr val="FFFFFF"/>
                </a:solidFill>
              </a:rPr>
              <a:t>résultats</a:t>
            </a:r>
            <a:endParaRPr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6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5FCEC-04CA-A757-4372-5D1AF320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Conclusion - </a:t>
            </a:r>
            <a:r>
              <a:rPr lang="en-US" sz="4400" err="1"/>
              <a:t>Comparaison</a:t>
            </a:r>
            <a:r>
              <a:rPr lang="en-US" sz="4400"/>
              <a:t> des </a:t>
            </a:r>
            <a:r>
              <a:rPr lang="en-US" sz="4400" err="1"/>
              <a:t>résultats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BB06FA-E7D7-73C7-903C-3A47258FB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71"/>
          <a:stretch/>
        </p:blipFill>
        <p:spPr>
          <a:xfrm>
            <a:off x="5776426" y="3449692"/>
            <a:ext cx="6278427" cy="1915972"/>
          </a:xfrm>
          <a:prstGeom prst="rect">
            <a:avLst/>
          </a:prstGeom>
        </p:spPr>
      </p:pic>
      <p:pic>
        <p:nvPicPr>
          <p:cNvPr id="5" name="Picture 2" descr="Ouvrir la photo">
            <a:extLst>
              <a:ext uri="{FF2B5EF4-FFF2-40B4-BE49-F238E27FC236}">
                <a16:creationId xmlns:a16="http://schemas.microsoft.com/office/drawing/2014/main" id="{581A4E22-B320-CF79-10EC-05675ED46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7"/>
          <a:stretch/>
        </p:blipFill>
        <p:spPr bwMode="auto">
          <a:xfrm>
            <a:off x="458694" y="3047162"/>
            <a:ext cx="4783937" cy="272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81E0D8-DBEB-EAA3-3B15-E7E1800C0291}"/>
              </a:ext>
            </a:extLst>
          </p:cNvPr>
          <p:cNvSpPr/>
          <p:nvPr/>
        </p:nvSpPr>
        <p:spPr>
          <a:xfrm>
            <a:off x="1982475" y="1907577"/>
            <a:ext cx="1736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74F56-B35C-61FA-4D22-47A6664F709D}"/>
              </a:ext>
            </a:extLst>
          </p:cNvPr>
          <p:cNvSpPr/>
          <p:nvPr/>
        </p:nvSpPr>
        <p:spPr>
          <a:xfrm>
            <a:off x="6494504" y="1907577"/>
            <a:ext cx="3957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CreativGAN</a:t>
            </a:r>
            <a:endParaRPr lang="fr-FR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736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C2D5331B-6E57-4C50-8FBB-43178128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FCD37C-CDA2-9163-53CB-8596BD3F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61339"/>
            <a:ext cx="5332506" cy="283113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28" name="Picture 4" descr="De la peinture sur une palette">
            <a:extLst>
              <a:ext uri="{FF2B5EF4-FFF2-40B4-BE49-F238E27FC236}">
                <a16:creationId xmlns:a16="http://schemas.microsoft.com/office/drawing/2014/main" id="{C9B5ECBF-596B-1736-2486-DD83C2715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36"/>
          <a:stretch/>
        </p:blipFill>
        <p:spPr>
          <a:xfrm>
            <a:off x="-1" y="10"/>
            <a:ext cx="5985983" cy="6857990"/>
          </a:xfrm>
          <a:prstGeom prst="rect">
            <a:avLst/>
          </a:prstGeom>
        </p:spPr>
      </p:pic>
      <p:grpSp>
        <p:nvGrpSpPr>
          <p:cNvPr id="29" name="Group 14">
            <a:extLst>
              <a:ext uri="{FF2B5EF4-FFF2-40B4-BE49-F238E27FC236}">
                <a16:creationId xmlns:a16="http://schemas.microsoft.com/office/drawing/2014/main" id="{E4A40E9D-B0FA-4A78-B58C-87A64C4F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727783" y="5080"/>
            <a:ext cx="3464215" cy="4598234"/>
            <a:chOff x="8059620" y="41922"/>
            <a:chExt cx="3997615" cy="681607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CEBF341-3BD6-4B3B-9B47-1FCC74EB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78DAA6-6247-4C19-B6CD-81D79702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448E34-B4B2-BF7D-877E-E417BB06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2" y="2752436"/>
            <a:ext cx="5332164" cy="3262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400">
                <a:solidFill>
                  <a:srgbClr val="FFFFFF"/>
                </a:solidFill>
              </a:rPr>
              <a:t>Problématique : Une IA peut-elle créer une œuvre originale ?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40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400">
                <a:solidFill>
                  <a:srgbClr val="FFFFFF"/>
                </a:solidFill>
              </a:rPr>
              <a:t>Créer = Faire, réaliser (qqch. qui n'existait pas encore)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400">
                <a:solidFill>
                  <a:srgbClr val="FFFFFF"/>
                </a:solidFill>
                <a:sym typeface="Wingdings" panose="05000000000000000000" pitchFamily="2" charset="2"/>
              </a:rPr>
              <a:t> Créativité = Pouvoir de création, d'invention</a:t>
            </a:r>
            <a:endParaRPr lang="fr-FR" sz="140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40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400">
                <a:solidFill>
                  <a:srgbClr val="FFFFFF"/>
                </a:solidFill>
              </a:rPr>
              <a:t>Œuvre = résultat de la création esthétique d'un artiste.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400">
                <a:solidFill>
                  <a:srgbClr val="FFFFFF"/>
                </a:solidFill>
                <a:sym typeface="Wingdings" panose="05000000000000000000" pitchFamily="2" charset="2"/>
              </a:rPr>
              <a:t> Artiste = Personne qui se voue à l'expression du beau, pratique l'art</a:t>
            </a:r>
            <a:endParaRPr lang="fr-FR" sz="140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40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400">
                <a:solidFill>
                  <a:srgbClr val="FFFFFF"/>
                </a:solidFill>
              </a:rPr>
              <a:t>Originale = qui semble être produit pour la première fois</a:t>
            </a:r>
          </a:p>
        </p:txBody>
      </p:sp>
    </p:spTree>
    <p:extLst>
      <p:ext uri="{BB962C8B-B14F-4D97-AF65-F5344CB8AC3E}">
        <p14:creationId xmlns:p14="http://schemas.microsoft.com/office/powerpoint/2010/main" val="86192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CF07B-F11B-91D6-003B-3D9FB94D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Confronter </a:t>
            </a:r>
            <a:r>
              <a:rPr lang="en-US" err="1"/>
              <a:t>l’algorithme</a:t>
            </a:r>
            <a:r>
              <a:rPr lang="en-US"/>
              <a:t> GAN à </a:t>
            </a:r>
            <a:r>
              <a:rPr lang="en-US" err="1"/>
              <a:t>l’algorithme</a:t>
            </a:r>
            <a:r>
              <a:rPr lang="en-US"/>
              <a:t> </a:t>
            </a:r>
            <a:r>
              <a:rPr lang="en-US" err="1"/>
              <a:t>CreativGAN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6C7A9-6F60-89FA-0D6A-D8331C58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908550"/>
          </a:xfrm>
        </p:spPr>
        <p:txBody>
          <a:bodyPr>
            <a:normAutofit/>
          </a:bodyPr>
          <a:lstStyle/>
          <a:p>
            <a:r>
              <a:rPr lang="en-US" sz="2000"/>
              <a:t>Rappel de </a:t>
            </a:r>
            <a:r>
              <a:rPr lang="en-US" sz="2000" err="1"/>
              <a:t>ce</a:t>
            </a:r>
            <a:r>
              <a:rPr lang="en-US" sz="2000"/>
              <a:t> </a:t>
            </a:r>
            <a:r>
              <a:rPr lang="en-US" sz="2000" err="1"/>
              <a:t>qu’est</a:t>
            </a:r>
            <a:r>
              <a:rPr lang="en-US" sz="2000"/>
              <a:t> un </a:t>
            </a:r>
            <a:r>
              <a:rPr lang="en-US" sz="2000" err="1"/>
              <a:t>algorithme</a:t>
            </a:r>
            <a:r>
              <a:rPr lang="en-US" sz="2000"/>
              <a:t> GAN : </a:t>
            </a:r>
            <a:r>
              <a:rPr lang="fr-FR" sz="2000" b="1"/>
              <a:t>permettent de générer des images avec un fort degré de réalisme</a:t>
            </a:r>
          </a:p>
          <a:p>
            <a:pPr lvl="1"/>
            <a:r>
              <a:rPr lang="fr-FR" sz="1600"/>
              <a:t>Cet algorithme n’est </a:t>
            </a:r>
            <a:r>
              <a:rPr lang="fr-FR" sz="1600" b="1"/>
              <a:t>pas entrainé pour être créatif</a:t>
            </a:r>
            <a:endParaRPr lang="en-US" sz="1600" b="1"/>
          </a:p>
          <a:p>
            <a:r>
              <a:rPr lang="en-US" sz="2000"/>
              <a:t>Choix de </a:t>
            </a:r>
            <a:r>
              <a:rPr lang="en-US" sz="2000" err="1"/>
              <a:t>notre</a:t>
            </a:r>
            <a:r>
              <a:rPr lang="en-US" sz="2000"/>
              <a:t> </a:t>
            </a:r>
            <a:r>
              <a:rPr lang="en-US" sz="2000" err="1"/>
              <a:t>présentation</a:t>
            </a:r>
            <a:r>
              <a:rPr lang="en-US" sz="2000"/>
              <a:t> :</a:t>
            </a:r>
          </a:p>
          <a:p>
            <a:pPr lvl="1"/>
            <a:r>
              <a:rPr lang="en-US" sz="1800"/>
              <a:t>Notre article phare </a:t>
            </a:r>
            <a:r>
              <a:rPr lang="en-US" sz="1800" err="1"/>
              <a:t>prétend</a:t>
            </a:r>
            <a:r>
              <a:rPr lang="en-US" sz="1800"/>
              <a:t> </a:t>
            </a:r>
            <a:r>
              <a:rPr lang="en-US" sz="1800" err="1"/>
              <a:t>avoir</a:t>
            </a:r>
            <a:r>
              <a:rPr lang="en-US" sz="1800"/>
              <a:t> </a:t>
            </a:r>
            <a:r>
              <a:rPr lang="en-US" sz="1800" err="1"/>
              <a:t>codé</a:t>
            </a:r>
            <a:r>
              <a:rPr lang="en-US" sz="1800"/>
              <a:t> un </a:t>
            </a:r>
            <a:r>
              <a:rPr lang="en-US" sz="1800" err="1"/>
              <a:t>algorithme</a:t>
            </a:r>
            <a:r>
              <a:rPr lang="en-US" sz="1800"/>
              <a:t> GAN </a:t>
            </a:r>
            <a:r>
              <a:rPr lang="en-US" sz="1800" b="1" err="1"/>
              <a:t>créatif</a:t>
            </a:r>
            <a:endParaRPr lang="en-US" sz="1800" b="1"/>
          </a:p>
          <a:p>
            <a:pPr lvl="1"/>
            <a:r>
              <a:rPr lang="en-US" sz="1800" err="1"/>
              <a:t>L’article</a:t>
            </a:r>
            <a:r>
              <a:rPr lang="en-US" sz="1800"/>
              <a:t> </a:t>
            </a:r>
            <a:r>
              <a:rPr lang="en-US" sz="1800" err="1"/>
              <a:t>donne</a:t>
            </a:r>
            <a:r>
              <a:rPr lang="en-US" sz="1800"/>
              <a:t> le code et les images </a:t>
            </a:r>
            <a:r>
              <a:rPr lang="en-US" sz="1800" err="1"/>
              <a:t>générées</a:t>
            </a:r>
            <a:r>
              <a:rPr lang="en-US" sz="1800"/>
              <a:t> </a:t>
            </a:r>
            <a:r>
              <a:rPr lang="en-US" sz="1800" err="1"/>
              <a:t>lors</a:t>
            </a:r>
            <a:r>
              <a:rPr lang="en-US" sz="1800"/>
              <a:t> de </a:t>
            </a:r>
            <a:r>
              <a:rPr lang="en-US" sz="1800" err="1"/>
              <a:t>leur</a:t>
            </a:r>
            <a:r>
              <a:rPr lang="en-US" sz="1800"/>
              <a:t> étude</a:t>
            </a:r>
          </a:p>
          <a:p>
            <a:pPr lvl="1"/>
            <a:r>
              <a:rPr lang="en-US" sz="1800"/>
              <a:t>Nous </a:t>
            </a:r>
            <a:r>
              <a:rPr lang="en-US" sz="1800" err="1"/>
              <a:t>avons</a:t>
            </a:r>
            <a:r>
              <a:rPr lang="en-US" sz="1800"/>
              <a:t> </a:t>
            </a:r>
            <a:r>
              <a:rPr lang="en-US" sz="1800" err="1"/>
              <a:t>choisi</a:t>
            </a:r>
            <a:r>
              <a:rPr lang="en-US" sz="1800"/>
              <a:t> de coder un GAN “original”, grâce aux pseudo-codes source et à </a:t>
            </a:r>
            <a:r>
              <a:rPr lang="en-US" sz="1800" err="1"/>
              <a:t>d’autres</a:t>
            </a:r>
            <a:r>
              <a:rPr lang="en-US" sz="1800"/>
              <a:t> articles sur </a:t>
            </a:r>
            <a:r>
              <a:rPr lang="en-US" sz="1800" err="1"/>
              <a:t>l’algorithme</a:t>
            </a:r>
            <a:r>
              <a:rPr lang="en-US" sz="1800"/>
              <a:t> GAN</a:t>
            </a:r>
          </a:p>
          <a:p>
            <a:pPr lvl="1"/>
            <a:endParaRPr lang="en-US" sz="1800"/>
          </a:p>
          <a:p>
            <a:pPr marL="457200" lvl="1" indent="0">
              <a:buNone/>
            </a:pPr>
            <a:r>
              <a:rPr lang="en-US" sz="1800" b="1"/>
              <a:t>COMPARER les </a:t>
            </a:r>
            <a:r>
              <a:rPr lang="en-US" sz="1800" b="1" err="1"/>
              <a:t>résultats</a:t>
            </a:r>
            <a:r>
              <a:rPr lang="en-US" sz="1800" b="1"/>
              <a:t> de</a:t>
            </a:r>
          </a:p>
          <a:p>
            <a:pPr marL="457200" lvl="1" indent="0">
              <a:buNone/>
            </a:pPr>
            <a:r>
              <a:rPr lang="en-US" sz="1800"/>
              <a:t>Pour verifier </a:t>
            </a:r>
            <a:r>
              <a:rPr lang="en-US" sz="1800" err="1"/>
              <a:t>si</a:t>
            </a:r>
            <a:r>
              <a:rPr lang="en-US" sz="1800"/>
              <a:t> </a:t>
            </a:r>
            <a:r>
              <a:rPr lang="en-US" sz="1800" err="1"/>
              <a:t>l’algorithme</a:t>
            </a:r>
            <a:r>
              <a:rPr lang="en-US" sz="1800"/>
              <a:t> </a:t>
            </a:r>
          </a:p>
          <a:p>
            <a:pPr marL="457200" lvl="1" indent="0">
              <a:buNone/>
            </a:pPr>
            <a:r>
              <a:rPr lang="en-US" sz="1800" err="1"/>
              <a:t>CreativGAN</a:t>
            </a:r>
            <a:r>
              <a:rPr lang="en-US" sz="1800"/>
              <a:t> </a:t>
            </a:r>
            <a:r>
              <a:rPr lang="en-US" sz="1800" err="1"/>
              <a:t>génère</a:t>
            </a:r>
            <a:r>
              <a:rPr lang="en-US" sz="1800"/>
              <a:t> des images </a:t>
            </a:r>
          </a:p>
          <a:p>
            <a:pPr marL="457200" lvl="1" indent="0">
              <a:buNone/>
            </a:pPr>
            <a:r>
              <a:rPr lang="en-US" sz="1800" err="1"/>
              <a:t>originales</a:t>
            </a:r>
            <a:endParaRPr lang="en-US" sz="180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57BDB51-F3E3-35D9-2C8C-0B99DB378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740743"/>
              </p:ext>
            </p:extLst>
          </p:nvPr>
        </p:nvGraphicFramePr>
        <p:xfrm>
          <a:off x="4932217" y="4645891"/>
          <a:ext cx="5588001" cy="21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Éclair 4">
            <a:extLst>
              <a:ext uri="{FF2B5EF4-FFF2-40B4-BE49-F238E27FC236}">
                <a16:creationId xmlns:a16="http://schemas.microsoft.com/office/drawing/2014/main" id="{C9A33871-589E-2047-D512-A278C644E149}"/>
              </a:ext>
            </a:extLst>
          </p:cNvPr>
          <p:cNvSpPr/>
          <p:nvPr/>
        </p:nvSpPr>
        <p:spPr>
          <a:xfrm>
            <a:off x="7271326" y="4774738"/>
            <a:ext cx="909781" cy="1865744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9" name="Picture 16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C9EA91B-BD0D-44E4-D746-296636F7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err="1">
                <a:solidFill>
                  <a:srgbClr val="FFFFFF"/>
                </a:solidFill>
              </a:rPr>
              <a:t>Présentation</a:t>
            </a:r>
            <a:r>
              <a:rPr lang="en-US" sz="5200">
                <a:solidFill>
                  <a:srgbClr val="FFFFFF"/>
                </a:solidFill>
              </a:rPr>
              <a:t> des articles</a:t>
            </a:r>
          </a:p>
        </p:txBody>
      </p:sp>
    </p:spTree>
    <p:extLst>
      <p:ext uri="{BB962C8B-B14F-4D97-AF65-F5344CB8AC3E}">
        <p14:creationId xmlns:p14="http://schemas.microsoft.com/office/powerpoint/2010/main" val="343054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CDF06-1A3C-5E34-BE83-E4378522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Présentation</a:t>
            </a:r>
            <a:r>
              <a:rPr lang="en-US" sz="4400"/>
              <a:t> des articles - GAN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8ED6ED4-17CF-840B-6C17-F9A929F4D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68801"/>
              </p:ext>
            </p:extLst>
          </p:nvPr>
        </p:nvGraphicFramePr>
        <p:xfrm>
          <a:off x="458694" y="1869621"/>
          <a:ext cx="3672435" cy="4622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F364A05-13BD-1162-A9F5-3657602FF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67121"/>
              </p:ext>
            </p:extLst>
          </p:nvPr>
        </p:nvGraphicFramePr>
        <p:xfrm>
          <a:off x="4278086" y="514350"/>
          <a:ext cx="7731577" cy="634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20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CDF06-1A3C-5E34-BE83-E4378522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Présentation</a:t>
            </a:r>
            <a:r>
              <a:rPr lang="en-US" sz="4400"/>
              <a:t> des articles - GAN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BC0D28-7C42-721A-3BC7-0A2EA5D16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6607124" cy="4195763"/>
          </a:xfrm>
        </p:spPr>
        <p:txBody>
          <a:bodyPr/>
          <a:lstStyle/>
          <a:p>
            <a:r>
              <a:rPr lang="fr-FR"/>
              <a:t>Thème: Computer science</a:t>
            </a:r>
          </a:p>
          <a:p>
            <a:r>
              <a:rPr lang="fr-FR"/>
              <a:t>Titre : </a:t>
            </a:r>
            <a:r>
              <a:rPr lang="fr-FR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Generative</a:t>
            </a:r>
            <a:r>
              <a:rPr lang="fr-FR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Adversarial</a:t>
            </a:r>
            <a:r>
              <a:rPr lang="fr-FR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Networks </a:t>
            </a:r>
          </a:p>
          <a:p>
            <a:r>
              <a:rPr lang="fr-FR">
                <a:cs typeface="Times New Roman" panose="02020603050405020304" pitchFamily="18" charset="0"/>
              </a:rPr>
              <a:t>Bibliographie : </a:t>
            </a:r>
            <a:r>
              <a:rPr lang="fr-FR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31 références porté sur le machine </a:t>
            </a:r>
            <a:r>
              <a:rPr lang="fr-FR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fr-FR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la </a:t>
            </a:r>
            <a:r>
              <a:rPr lang="fr-FR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backpropagation</a:t>
            </a:r>
            <a:endParaRPr lang="fr-FR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FR" sz="2000">
                <a:cs typeface="Times New Roman" panose="02020603050405020304" pitchFamily="18" charset="0"/>
              </a:rPr>
              <a:t>Ecriture réglementé : </a:t>
            </a:r>
            <a:r>
              <a:rPr lang="fr-FR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n°, nom auteur, date, nom article, nom du journal, n</a:t>
            </a:r>
            <a:r>
              <a:rPr lang="fr-FR" sz="2000">
                <a:ea typeface="Calibri" panose="020F0502020204030204" pitchFamily="34" charset="0"/>
                <a:cs typeface="Times New Roman" panose="02020603050405020304" pitchFamily="18" charset="0"/>
              </a:rPr>
              <a:t>uméro de </a:t>
            </a:r>
            <a:r>
              <a:rPr lang="fr-FR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fr-FR" sz="200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94AAB418-7B13-2427-C504-2BB01D8C2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061378"/>
              </p:ext>
            </p:extLst>
          </p:nvPr>
        </p:nvGraphicFramePr>
        <p:xfrm>
          <a:off x="7065818" y="1949450"/>
          <a:ext cx="4667488" cy="454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08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CDF06-1A3C-5E34-BE83-E4378522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Présentation</a:t>
            </a:r>
            <a:r>
              <a:rPr lang="en-US" sz="4400"/>
              <a:t> des articles - GAN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663189B-45D1-D966-7060-48A7762B6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27426"/>
              </p:ext>
            </p:extLst>
          </p:nvPr>
        </p:nvGraphicFramePr>
        <p:xfrm>
          <a:off x="458789" y="1949450"/>
          <a:ext cx="10613764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66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CDF06-1A3C-5E34-BE83-E4378522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Présentation</a:t>
            </a:r>
            <a:r>
              <a:rPr lang="en-US" sz="4400"/>
              <a:t> des articles - GAN</a:t>
            </a:r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AC8706-B634-E37D-3E61-20D9E4172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29" y="2280092"/>
            <a:ext cx="5245662" cy="30122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E517A51-84EB-3C2E-4ED0-750F552BB8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77"/>
          <a:stretch/>
        </p:blipFill>
        <p:spPr>
          <a:xfrm>
            <a:off x="834347" y="2280092"/>
            <a:ext cx="3733926" cy="17305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10927-6253-5587-E215-53254614B7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2" r="1"/>
          <a:stretch/>
        </p:blipFill>
        <p:spPr>
          <a:xfrm>
            <a:off x="834347" y="4323767"/>
            <a:ext cx="3733926" cy="17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3058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556f8c-1562-4e94-9563-6c5a672a4982" xsi:nil="true"/>
    <lcf76f155ced4ddcb4097134ff3c332f xmlns="9bd9ec23-2ae7-4629-a5b8-e11231dd782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979EA0CD764D42A94CB756F001CDCE" ma:contentTypeVersion="10" ma:contentTypeDescription="Crée un document." ma:contentTypeScope="" ma:versionID="7f4dc89575aaae605f411cfab4118e2e">
  <xsd:schema xmlns:xsd="http://www.w3.org/2001/XMLSchema" xmlns:xs="http://www.w3.org/2001/XMLSchema" xmlns:p="http://schemas.microsoft.com/office/2006/metadata/properties" xmlns:ns2="9bd9ec23-2ae7-4629-a5b8-e11231dd782e" xmlns:ns3="dc556f8c-1562-4e94-9563-6c5a672a4982" targetNamespace="http://schemas.microsoft.com/office/2006/metadata/properties" ma:root="true" ma:fieldsID="c5a8492f583db64dad42633c87a8ca0b" ns2:_="" ns3:_="">
    <xsd:import namespace="9bd9ec23-2ae7-4629-a5b8-e11231dd782e"/>
    <xsd:import namespace="dc556f8c-1562-4e94-9563-6c5a672a4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9ec23-2ae7-4629-a5b8-e11231d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f1c7327d-0e26-4644-9c15-d2916cea4b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56f8c-1562-4e94-9563-6c5a672a49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d179f95-63ef-40b4-b3d0-bfdbe8bfa672}" ma:internalName="TaxCatchAll" ma:showField="CatchAllData" ma:web="dc556f8c-1562-4e94-9563-6c5a672a49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E6F144-8B00-45DA-8784-3880A94117B9}">
  <ds:schemaRefs>
    <ds:schemaRef ds:uri="9bd9ec23-2ae7-4629-a5b8-e11231dd782e"/>
    <ds:schemaRef ds:uri="dc556f8c-1562-4e94-9563-6c5a672a49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094D07-F16E-4BAE-97A2-A67D6B365B6E}">
  <ds:schemaRefs>
    <ds:schemaRef ds:uri="9bd9ec23-2ae7-4629-a5b8-e11231dd782e"/>
    <ds:schemaRef ds:uri="dc556f8c-1562-4e94-9563-6c5a672a49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DC0D86-0021-44F8-9D33-1A24B99218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DappledVTI</vt:lpstr>
      <vt:lpstr>Une IA peut elle créer une œuvre originale ?</vt:lpstr>
      <vt:lpstr>Sommaire</vt:lpstr>
      <vt:lpstr>Introduction</vt:lpstr>
      <vt:lpstr>Confronter l’algorithme GAN à l’algorithme CreativGAN</vt:lpstr>
      <vt:lpstr>Présentation des articles</vt:lpstr>
      <vt:lpstr>Présentation des articles - GAN</vt:lpstr>
      <vt:lpstr>Présentation des articles - GAN</vt:lpstr>
      <vt:lpstr>Présentation des articles - GAN</vt:lpstr>
      <vt:lpstr>Présentation des articles - GAN</vt:lpstr>
      <vt:lpstr>Présentation des articles - CreativGAN</vt:lpstr>
      <vt:lpstr>Présentation des articles - CreativGAN</vt:lpstr>
      <vt:lpstr>Présentation des articles - CreativGAN</vt:lpstr>
      <vt:lpstr>Présentation des articles - CreativGAN</vt:lpstr>
      <vt:lpstr>Implémentation de GAN</vt:lpstr>
      <vt:lpstr>Le dataset utilisé</vt:lpstr>
      <vt:lpstr>Implémentation du GAN</vt:lpstr>
      <vt:lpstr>Etude de CreativGAN</vt:lpstr>
      <vt:lpstr>Etude de CreativGAN</vt:lpstr>
      <vt:lpstr>Etude de CreativGAN</vt:lpstr>
      <vt:lpstr>Etude de CreativGAN</vt:lpstr>
      <vt:lpstr>Etude de CreativGAN</vt:lpstr>
      <vt:lpstr>Conclusion - Comparaison des résultats</vt:lpstr>
      <vt:lpstr>Conclusion - Comparaison des 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2022-12-05T13:03:33Z</dcterms:created>
  <dcterms:modified xsi:type="dcterms:W3CDTF">2022-12-12T12:45:17Z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0x0101000F979EA0CD764D42A94CB756F001CDCE</vt:lpwstr>
  </property>
  <property fmtid="{D5CDD505-2E9C-101B-9397-08002B2CF9AE}" pid="3" name="MediaServiceImageTags">
    <vt:lpwstr/>
  </property>
</Properties>
</file>