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4"/>
  </p:sldMasterIdLst>
  <p:notesMasterIdLst>
    <p:notesMasterId r:id="rId27"/>
  </p:notesMasterIdLst>
  <p:sldIdLst>
    <p:sldId id="256" r:id="rId5"/>
    <p:sldId id="258" r:id="rId6"/>
    <p:sldId id="298" r:id="rId7"/>
    <p:sldId id="297" r:id="rId8"/>
    <p:sldId id="296" r:id="rId9"/>
    <p:sldId id="300" r:id="rId10"/>
    <p:sldId id="304" r:id="rId11"/>
    <p:sldId id="315" r:id="rId12"/>
    <p:sldId id="316" r:id="rId13"/>
    <p:sldId id="301" r:id="rId14"/>
    <p:sldId id="314" r:id="rId15"/>
    <p:sldId id="319" r:id="rId16"/>
    <p:sldId id="320" r:id="rId17"/>
    <p:sldId id="302" r:id="rId18"/>
    <p:sldId id="306" r:id="rId19"/>
    <p:sldId id="312" r:id="rId20"/>
    <p:sldId id="310" r:id="rId21"/>
    <p:sldId id="311" r:id="rId22"/>
    <p:sldId id="305" r:id="rId23"/>
    <p:sldId id="317" r:id="rId24"/>
    <p:sldId id="318" r:id="rId25"/>
    <p:sldId id="321" r:id="rId26"/>
  </p:sldIdLst>
  <p:sldSz cx="9144000" cy="5143500" type="screen16x9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BCA6D-47D9-C74C-1183-7BE5C803B725}" v="742" dt="2022-12-01T15:25:40.644"/>
    <p1510:client id="{12A7E626-B9AE-772B-DC2A-AE5B1517624E}" v="690" dt="2022-12-01T14:48:01.205"/>
    <p1510:client id="{56889978-B22F-5AB4-2230-CF800DF99AB4}" v="749" dt="2022-12-01T15:12:05.399"/>
    <p1510:client id="{B92EF628-8129-4792-A51A-125A6C998414}" v="230" dt="2022-12-01T14:09:02.936"/>
    <p1510:client id="{CAB3FFF3-66B9-4CB6-9924-1066955968D1}" v="2442" dt="2022-12-02T07:54:52.213"/>
  </p1510:revLst>
</p1510:revInfo>
</file>

<file path=ppt/tableStyles.xml><?xml version="1.0" encoding="utf-8"?>
<a:tblStyleLst xmlns:a="http://schemas.openxmlformats.org/drawingml/2006/main" def="{63C2C776-8587-49BA-AEC6-58F34DC59269}">
  <a:tblStyle styleId="{63C2C776-8587-49BA-AEC6-58F34DC59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1BF8E4-0747-4619-AF65-9E58A177594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 b="off" i="off"/>
      <a:tcStyle>
        <a:tcBdr/>
        <a:fill>
          <a:solidFill>
            <a:srgbClr val="CACB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30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ERON Annabel" userId="S::annabel.merceron@edu.devinci.fr::c39619de-a52b-4c44-ae6f-f0068d8a5dec" providerId="AD" clId="Web-{B92EF628-8129-4792-A51A-125A6C998414}"/>
    <pc:docChg chg="delSld modSld">
      <pc:chgData name="MERCERON Annabel" userId="S::annabel.merceron@edu.devinci.fr::c39619de-a52b-4c44-ae6f-f0068d8a5dec" providerId="AD" clId="Web-{B92EF628-8129-4792-A51A-125A6C998414}" dt="2022-12-01T14:09:01.139" v="201" actId="20577"/>
      <pc:docMkLst>
        <pc:docMk/>
      </pc:docMkLst>
      <pc:sldChg chg="del">
        <pc:chgData name="MERCERON Annabel" userId="S::annabel.merceron@edu.devinci.fr::c39619de-a52b-4c44-ae6f-f0068d8a5dec" providerId="AD" clId="Web-{B92EF628-8129-4792-A51A-125A6C998414}" dt="2022-12-01T13:55:57.564" v="0"/>
        <pc:sldMkLst>
          <pc:docMk/>
          <pc:sldMk cId="0" sldId="257"/>
        </pc:sldMkLst>
      </pc:sldChg>
      <pc:sldChg chg="addSp modSp">
        <pc:chgData name="MERCERON Annabel" userId="S::annabel.merceron@edu.devinci.fr::c39619de-a52b-4c44-ae6f-f0068d8a5dec" providerId="AD" clId="Web-{B92EF628-8129-4792-A51A-125A6C998414}" dt="2022-12-01T14:09:01.139" v="201" actId="20577"/>
        <pc:sldMkLst>
          <pc:docMk/>
          <pc:sldMk cId="0" sldId="258"/>
        </pc:sldMkLst>
        <pc:spChg chg="add mod">
          <ac:chgData name="MERCERON Annabel" userId="S::annabel.merceron@edu.devinci.fr::c39619de-a52b-4c44-ae6f-f0068d8a5dec" providerId="AD" clId="Web-{B92EF628-8129-4792-A51A-125A6C998414}" dt="2022-12-01T14:07:29.573" v="173" actId="1076"/>
          <ac:spMkLst>
            <pc:docMk/>
            <pc:sldMk cId="0" sldId="258"/>
            <ac:spMk id="3" creationId="{53B31741-D99C-35C2-3FE1-72BC50A45611}"/>
          </ac:spMkLst>
        </pc:spChg>
        <pc:spChg chg="add mod">
          <ac:chgData name="MERCERON Annabel" userId="S::annabel.merceron@edu.devinci.fr::c39619de-a52b-4c44-ae6f-f0068d8a5dec" providerId="AD" clId="Web-{B92EF628-8129-4792-A51A-125A6C998414}" dt="2022-12-01T14:09:01.139" v="201" actId="20577"/>
          <ac:spMkLst>
            <pc:docMk/>
            <pc:sldMk cId="0" sldId="258"/>
            <ac:spMk id="4" creationId="{7C4417DD-8DE8-A333-4FA5-32B0D8158301}"/>
          </ac:spMkLst>
        </pc:spChg>
        <pc:spChg chg="mod">
          <ac:chgData name="MERCERON Annabel" userId="S::annabel.merceron@edu.devinci.fr::c39619de-a52b-4c44-ae6f-f0068d8a5dec" providerId="AD" clId="Web-{B92EF628-8129-4792-A51A-125A6C998414}" dt="2022-12-01T14:07:21.307" v="171" actId="14100"/>
          <ac:spMkLst>
            <pc:docMk/>
            <pc:sldMk cId="0" sldId="258"/>
            <ac:spMk id="79" creationId="{00000000-0000-0000-0000-000000000000}"/>
          </ac:spMkLst>
        </pc:spChg>
      </pc:sldChg>
      <pc:sldChg chg="del">
        <pc:chgData name="MERCERON Annabel" userId="S::annabel.merceron@edu.devinci.fr::c39619de-a52b-4c44-ae6f-f0068d8a5dec" providerId="AD" clId="Web-{B92EF628-8129-4792-A51A-125A6C998414}" dt="2022-12-01T13:58:07.100" v="1"/>
        <pc:sldMkLst>
          <pc:docMk/>
          <pc:sldMk cId="0" sldId="278"/>
        </pc:sldMkLst>
      </pc:sldChg>
    </pc:docChg>
  </pc:docChgLst>
  <pc:docChgLst>
    <pc:chgData name="MERCERON Annabel" userId="c39619de-a52b-4c44-ae6f-f0068d8a5dec" providerId="ADAL" clId="{CAB3FFF3-66B9-4CB6-9924-1066955968D1}"/>
    <pc:docChg chg="undo custSel addSld delSld modSld sldOrd modMainMaster addSection delSection">
      <pc:chgData name="MERCERON Annabel" userId="c39619de-a52b-4c44-ae6f-f0068d8a5dec" providerId="ADAL" clId="{CAB3FFF3-66B9-4CB6-9924-1066955968D1}" dt="2022-12-02T08:02:59.721" v="4080" actId="20577"/>
      <pc:docMkLst>
        <pc:docMk/>
      </pc:docMkLst>
      <pc:sldChg chg="addSp modSp mod setBg setClrOvrMap">
        <pc:chgData name="MERCERON Annabel" userId="c39619de-a52b-4c44-ae6f-f0068d8a5dec" providerId="ADAL" clId="{CAB3FFF3-66B9-4CB6-9924-1066955968D1}" dt="2022-12-02T07:45:58.612" v="3781" actId="20577"/>
        <pc:sldMkLst>
          <pc:docMk/>
          <pc:sldMk cId="0" sldId="256"/>
        </pc:sldMkLst>
        <pc:spChg chg="add mod">
          <ac:chgData name="MERCERON Annabel" userId="c39619de-a52b-4c44-ae6f-f0068d8a5dec" providerId="ADAL" clId="{CAB3FFF3-66B9-4CB6-9924-1066955968D1}" dt="2022-12-02T07:45:58.612" v="3781" actId="20577"/>
          <ac:spMkLst>
            <pc:docMk/>
            <pc:sldMk cId="0" sldId="256"/>
            <ac:spMk id="2" creationId="{B612AC2C-45D1-77A9-9C77-C63FD08079E1}"/>
          </ac:spMkLst>
        </pc:spChg>
        <pc:spChg chg="mod">
          <ac:chgData name="MERCERON Annabel" userId="c39619de-a52b-4c44-ae6f-f0068d8a5dec" providerId="ADAL" clId="{CAB3FFF3-66B9-4CB6-9924-1066955968D1}" dt="2022-12-01T14:37:18.778" v="81" actId="2660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7:30.370" v="86" actId="403"/>
          <ac:spMkLst>
            <pc:docMk/>
            <pc:sldMk cId="0" sldId="256"/>
            <ac:spMk id="66" creationId="{00000000-0000-0000-0000-000000000000}"/>
          </ac:spMkLst>
        </pc:spChg>
        <pc:spChg chg="add">
          <ac:chgData name="MERCERON Annabel" userId="c39619de-a52b-4c44-ae6f-f0068d8a5dec" providerId="ADAL" clId="{CAB3FFF3-66B9-4CB6-9924-1066955968D1}" dt="2022-12-01T14:37:18.778" v="81" actId="26606"/>
          <ac:spMkLst>
            <pc:docMk/>
            <pc:sldMk cId="0" sldId="256"/>
            <ac:spMk id="1031" creationId="{65513E21-21B0-48DB-8CF1-35E43B33A477}"/>
          </ac:spMkLst>
        </pc:spChg>
        <pc:picChg chg="add mod ord">
          <ac:chgData name="MERCERON Annabel" userId="c39619de-a52b-4c44-ae6f-f0068d8a5dec" providerId="ADAL" clId="{CAB3FFF3-66B9-4CB6-9924-1066955968D1}" dt="2022-12-01T14:37:18.778" v="81" actId="26606"/>
          <ac:picMkLst>
            <pc:docMk/>
            <pc:sldMk cId="0" sldId="256"/>
            <ac:picMk id="1026" creationId="{E87C2300-EA81-BA86-B27B-DD268546FF5E}"/>
          </ac:picMkLst>
        </pc:picChg>
        <pc:cxnChg chg="add">
          <ac:chgData name="MERCERON Annabel" userId="c39619de-a52b-4c44-ae6f-f0068d8a5dec" providerId="ADAL" clId="{CAB3FFF3-66B9-4CB6-9924-1066955968D1}" dt="2022-12-01T14:37:18.778" v="81" actId="26606"/>
          <ac:cxnSpMkLst>
            <pc:docMk/>
            <pc:sldMk cId="0" sldId="256"/>
            <ac:cxnSpMk id="1033" creationId="{580B8A35-DEA7-4D43-9DF8-90B4681D0FAD}"/>
          </ac:cxnSpMkLst>
        </pc:cxnChg>
      </pc:sldChg>
      <pc:sldChg chg="addSp delSp modSp mod">
        <pc:chgData name="MERCERON Annabel" userId="c39619de-a52b-4c44-ae6f-f0068d8a5dec" providerId="ADAL" clId="{CAB3FFF3-66B9-4CB6-9924-1066955968D1}" dt="2022-12-02T07:47:04.232" v="3789" actId="20577"/>
        <pc:sldMkLst>
          <pc:docMk/>
          <pc:sldMk cId="0" sldId="258"/>
        </pc:sldMkLst>
        <pc:spChg chg="del mod">
          <ac:chgData name="MERCERON Annabel" userId="c39619de-a52b-4c44-ae6f-f0068d8a5dec" providerId="ADAL" clId="{CAB3FFF3-66B9-4CB6-9924-1066955968D1}" dt="2022-12-01T14:39:51.542" v="107" actId="478"/>
          <ac:spMkLst>
            <pc:docMk/>
            <pc:sldMk cId="0" sldId="258"/>
            <ac:spMk id="3" creationId="{53B31741-D99C-35C2-3FE1-72BC50A45611}"/>
          </ac:spMkLst>
        </pc:spChg>
        <pc:spChg chg="del">
          <ac:chgData name="MERCERON Annabel" userId="c39619de-a52b-4c44-ae6f-f0068d8a5dec" providerId="ADAL" clId="{CAB3FFF3-66B9-4CB6-9924-1066955968D1}" dt="2022-12-01T14:39:34.924" v="98" actId="478"/>
          <ac:spMkLst>
            <pc:docMk/>
            <pc:sldMk cId="0" sldId="258"/>
            <ac:spMk id="4" creationId="{7C4417DD-8DE8-A333-4FA5-32B0D8158301}"/>
          </ac:spMkLst>
        </pc:spChg>
        <pc:spChg chg="add mod">
          <ac:chgData name="MERCERON Annabel" userId="c39619de-a52b-4c44-ae6f-f0068d8a5dec" providerId="ADAL" clId="{CAB3FFF3-66B9-4CB6-9924-1066955968D1}" dt="2022-12-01T14:40:26.645" v="118" actId="1076"/>
          <ac:spMkLst>
            <pc:docMk/>
            <pc:sldMk cId="0" sldId="258"/>
            <ac:spMk id="5" creationId="{A9C5DB37-A7D4-0E04-209B-95D6DFB4FB17}"/>
          </ac:spMkLst>
        </pc:spChg>
        <pc:spChg chg="add mod">
          <ac:chgData name="MERCERON Annabel" userId="c39619de-a52b-4c44-ae6f-f0068d8a5dec" providerId="ADAL" clId="{CAB3FFF3-66B9-4CB6-9924-1066955968D1}" dt="2022-12-02T07:47:04.232" v="3789" actId="20577"/>
          <ac:spMkLst>
            <pc:docMk/>
            <pc:sldMk cId="0" sldId="258"/>
            <ac:spMk id="6" creationId="{57B818AE-1F88-5723-EA56-C3570DA35B4F}"/>
          </ac:spMkLst>
        </pc:spChg>
        <pc:spChg chg="add del mod">
          <ac:chgData name="MERCERON Annabel" userId="c39619de-a52b-4c44-ae6f-f0068d8a5dec" providerId="ADAL" clId="{CAB3FFF3-66B9-4CB6-9924-1066955968D1}" dt="2022-12-02T07:45:04.481" v="3746" actId="478"/>
          <ac:spMkLst>
            <pc:docMk/>
            <pc:sldMk cId="0" sldId="258"/>
            <ac:spMk id="7" creationId="{C3D847EC-5DED-3C46-D49D-691A347D5BDC}"/>
          </ac:spMkLst>
        </pc:spChg>
        <pc:spChg chg="mod">
          <ac:chgData name="MERCERON Annabel" userId="c39619de-a52b-4c44-ae6f-f0068d8a5dec" providerId="ADAL" clId="{CAB3FFF3-66B9-4CB6-9924-1066955968D1}" dt="2022-12-02T07:46:45.835" v="3783" actId="113"/>
          <ac:spMkLst>
            <pc:docMk/>
            <pc:sldMk cId="0" sldId="258"/>
            <ac:spMk id="79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39:25.393" v="88" actId="478"/>
          <ac:spMkLst>
            <pc:docMk/>
            <pc:sldMk cId="0" sldId="258"/>
            <ac:spMk id="80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4:44:33.067" v="187" actId="47"/>
        <pc:sldMkLst>
          <pc:docMk/>
          <pc:sldMk cId="0" sldId="259"/>
        </pc:sldMkLst>
        <pc:spChg chg="add mod">
          <ac:chgData name="MERCERON Annabel" userId="c39619de-a52b-4c44-ae6f-f0068d8a5dec" providerId="ADAL" clId="{CAB3FFF3-66B9-4CB6-9924-1066955968D1}" dt="2022-12-01T14:43:12.225" v="162" actId="21"/>
          <ac:spMkLst>
            <pc:docMk/>
            <pc:sldMk cId="0" sldId="259"/>
            <ac:spMk id="3" creationId="{84878700-9DA3-DEF9-19F2-DC8469EE55A1}"/>
          </ac:spMkLst>
        </pc:spChg>
        <pc:spChg chg="add mod">
          <ac:chgData name="MERCERON Annabel" userId="c39619de-a52b-4c44-ae6f-f0068d8a5dec" providerId="ADAL" clId="{CAB3FFF3-66B9-4CB6-9924-1066955968D1}" dt="2022-12-01T14:43:12.225" v="162" actId="21"/>
          <ac:spMkLst>
            <pc:docMk/>
            <pc:sldMk cId="0" sldId="259"/>
            <ac:spMk id="5" creationId="{1CB8F2F1-7A9A-2E52-1B05-B142B0CCC339}"/>
          </ac:spMkLst>
        </pc:spChg>
        <pc:spChg chg="del mod">
          <ac:chgData name="MERCERON Annabel" userId="c39619de-a52b-4c44-ae6f-f0068d8a5dec" providerId="ADAL" clId="{CAB3FFF3-66B9-4CB6-9924-1066955968D1}" dt="2022-12-01T14:43:12.225" v="162" actId="21"/>
          <ac:spMkLst>
            <pc:docMk/>
            <pc:sldMk cId="0" sldId="259"/>
            <ac:spMk id="85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43:12.225" v="162" actId="21"/>
          <ac:spMkLst>
            <pc:docMk/>
            <pc:sldMk cId="0" sldId="259"/>
            <ac:spMk id="86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09:01.903" v="792" actId="47"/>
        <pc:sldMkLst>
          <pc:docMk/>
          <pc:sldMk cId="0" sldId="260"/>
        </pc:sldMkLst>
        <pc:spChg chg="add mod">
          <ac:chgData name="MERCERON Annabel" userId="c39619de-a52b-4c44-ae6f-f0068d8a5dec" providerId="ADAL" clId="{CAB3FFF3-66B9-4CB6-9924-1066955968D1}" dt="2022-12-01T15:08:57.575" v="790" actId="21"/>
          <ac:spMkLst>
            <pc:docMk/>
            <pc:sldMk cId="0" sldId="260"/>
            <ac:spMk id="3" creationId="{B507769A-AD6A-C839-8C97-B75A682876C4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0"/>
            <ac:spMk id="92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5:08:57.575" v="790" actId="21"/>
          <ac:spMkLst>
            <pc:docMk/>
            <pc:sldMk cId="0" sldId="260"/>
            <ac:spMk id="94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4:45:22.929" v="201" actId="47"/>
        <pc:sldMkLst>
          <pc:docMk/>
          <pc:sldMk cId="0" sldId="262"/>
        </pc:sldMkLst>
        <pc:spChg chg="add mod">
          <ac:chgData name="MERCERON Annabel" userId="c39619de-a52b-4c44-ae6f-f0068d8a5dec" providerId="ADAL" clId="{CAB3FFF3-66B9-4CB6-9924-1066955968D1}" dt="2022-12-01T14:45:21.150" v="200" actId="21"/>
          <ac:spMkLst>
            <pc:docMk/>
            <pc:sldMk cId="0" sldId="262"/>
            <ac:spMk id="3" creationId="{68C2A1BE-3089-2B47-1432-4EB6C5D293AB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2"/>
            <ac:spMk id="106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45:21.150" v="200" actId="21"/>
          <ac:spMkLst>
            <pc:docMk/>
            <pc:sldMk cId="0" sldId="262"/>
            <ac:spMk id="107" creationId="{00000000-0000-0000-0000-000000000000}"/>
          </ac:spMkLst>
        </pc:spChg>
      </pc:sldChg>
      <pc:sldChg chg="modSp del">
        <pc:chgData name="MERCERON Annabel" userId="c39619de-a52b-4c44-ae6f-f0068d8a5dec" providerId="ADAL" clId="{CAB3FFF3-66B9-4CB6-9924-1066955968D1}" dt="2022-12-01T15:10:53.881" v="815" actId="47"/>
        <pc:sldMkLst>
          <pc:docMk/>
          <pc:sldMk cId="0" sldId="263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3"/>
            <ac:spMk id="113" creationId="{00000000-0000-0000-0000-000000000000}"/>
          </ac:spMkLst>
        </pc:spChg>
      </pc:sldChg>
      <pc:sldChg chg="modSp del">
        <pc:chgData name="MERCERON Annabel" userId="c39619de-a52b-4c44-ae6f-f0068d8a5dec" providerId="ADAL" clId="{CAB3FFF3-66B9-4CB6-9924-1066955968D1}" dt="2022-12-01T15:11:42.517" v="820" actId="47"/>
        <pc:sldMkLst>
          <pc:docMk/>
          <pc:sldMk cId="0" sldId="266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6"/>
            <ac:spMk id="131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6"/>
            <ac:spMk id="132" creationId="{00000000-0000-0000-0000-000000000000}"/>
          </ac:spMkLst>
        </pc:spChg>
      </pc:sldChg>
      <pc:sldChg chg="modSp del">
        <pc:chgData name="MERCERON Annabel" userId="c39619de-a52b-4c44-ae6f-f0068d8a5dec" providerId="ADAL" clId="{CAB3FFF3-66B9-4CB6-9924-1066955968D1}" dt="2022-12-01T15:11:40.919" v="819" actId="47"/>
        <pc:sldMkLst>
          <pc:docMk/>
          <pc:sldMk cId="0" sldId="267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7"/>
            <ac:spMk id="137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7"/>
            <ac:spMk id="138" creationId="{00000000-0000-0000-0000-000000000000}"/>
          </ac:spMkLst>
        </pc:spChg>
      </pc:sldChg>
      <pc:sldChg chg="modSp del">
        <pc:chgData name="MERCERON Annabel" userId="c39619de-a52b-4c44-ae6f-f0068d8a5dec" providerId="ADAL" clId="{CAB3FFF3-66B9-4CB6-9924-1066955968D1}" dt="2022-12-01T15:11:28.124" v="816" actId="47"/>
        <pc:sldMkLst>
          <pc:docMk/>
          <pc:sldMk cId="0" sldId="268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8"/>
            <ac:spMk id="143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68"/>
            <ac:spMk id="144" creationId="{00000000-0000-0000-0000-000000000000}"/>
          </ac:spMkLst>
        </pc:spChg>
      </pc:sldChg>
      <pc:sldChg chg="modSp add del">
        <pc:chgData name="MERCERON Annabel" userId="c39619de-a52b-4c44-ae6f-f0068d8a5dec" providerId="ADAL" clId="{CAB3FFF3-66B9-4CB6-9924-1066955968D1}" dt="2022-12-01T15:37:58.540" v="2087" actId="47"/>
        <pc:sldMkLst>
          <pc:docMk/>
          <pc:sldMk cId="0" sldId="279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79"/>
            <ac:spMk id="306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79"/>
            <ac:spMk id="307" creationId="{00000000-0000-0000-0000-000000000000}"/>
          </ac:spMkLst>
        </pc:spChg>
      </pc:sldChg>
      <pc:sldChg chg="modSp del">
        <pc:chgData name="MERCERON Annabel" userId="c39619de-a52b-4c44-ae6f-f0068d8a5dec" providerId="ADAL" clId="{CAB3FFF3-66B9-4CB6-9924-1066955968D1}" dt="2022-12-01T15:37:59.768" v="2088" actId="47"/>
        <pc:sldMkLst>
          <pc:docMk/>
          <pc:sldMk cId="0" sldId="288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88"/>
            <ac:spMk id="463" creationId="{00000000-0000-0000-0000-000000000000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0" sldId="288"/>
            <ac:spMk id="464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4:46:53.227" v="224" actId="47"/>
        <pc:sldMkLst>
          <pc:docMk/>
          <pc:sldMk cId="3882949209" sldId="289"/>
        </pc:sldMkLst>
        <pc:spChg chg="add del mod">
          <ac:chgData name="MERCERON Annabel" userId="c39619de-a52b-4c44-ae6f-f0068d8a5dec" providerId="ADAL" clId="{CAB3FFF3-66B9-4CB6-9924-1066955968D1}" dt="2022-12-01T14:44:25.521" v="186" actId="478"/>
          <ac:spMkLst>
            <pc:docMk/>
            <pc:sldMk cId="3882949209" sldId="289"/>
            <ac:spMk id="3" creationId="{B41A081F-80FB-934F-ACC1-5353A5DE7132}"/>
          </ac:spMkLst>
        </pc:spChg>
        <pc:spChg chg="add del mod">
          <ac:chgData name="MERCERON Annabel" userId="c39619de-a52b-4c44-ae6f-f0068d8a5dec" providerId="ADAL" clId="{CAB3FFF3-66B9-4CB6-9924-1066955968D1}" dt="2022-12-01T14:45:32.708" v="204"/>
          <ac:spMkLst>
            <pc:docMk/>
            <pc:sldMk cId="3882949209" sldId="289"/>
            <ac:spMk id="4" creationId="{22C88D82-DDFE-B89D-65AE-A18E13312631}"/>
          </ac:spMkLst>
        </pc:spChg>
        <pc:spChg chg="add mod">
          <ac:chgData name="MERCERON Annabel" userId="c39619de-a52b-4c44-ae6f-f0068d8a5dec" providerId="ADAL" clId="{CAB3FFF3-66B9-4CB6-9924-1066955968D1}" dt="2022-12-01T14:46:44.802" v="222" actId="478"/>
          <ac:spMkLst>
            <pc:docMk/>
            <pc:sldMk cId="3882949209" sldId="289"/>
            <ac:spMk id="6" creationId="{198459A8-87D5-AA04-9810-9BD301BD8896}"/>
          </ac:spMkLst>
        </pc:spChg>
        <pc:spChg chg="mod">
          <ac:chgData name="MERCERON Annabel" userId="c39619de-a52b-4c44-ae6f-f0068d8a5dec" providerId="ADAL" clId="{CAB3FFF3-66B9-4CB6-9924-1066955968D1}" dt="2022-12-01T14:45:00.020" v="199" actId="403"/>
          <ac:spMkLst>
            <pc:docMk/>
            <pc:sldMk cId="3882949209" sldId="289"/>
            <ac:spMk id="92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44:24.321" v="185" actId="478"/>
          <ac:spMkLst>
            <pc:docMk/>
            <pc:sldMk cId="3882949209" sldId="289"/>
            <ac:spMk id="93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46:44.802" v="222" actId="478"/>
          <ac:spMkLst>
            <pc:docMk/>
            <pc:sldMk cId="3882949209" sldId="289"/>
            <ac:spMk id="94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08:05.527" v="768" actId="47"/>
        <pc:sldMkLst>
          <pc:docMk/>
          <pc:sldMk cId="3871053822" sldId="290"/>
        </pc:sldMkLst>
        <pc:spChg chg="add mod">
          <ac:chgData name="MERCERON Annabel" userId="c39619de-a52b-4c44-ae6f-f0068d8a5dec" providerId="ADAL" clId="{CAB3FFF3-66B9-4CB6-9924-1066955968D1}" dt="2022-12-01T15:08:03.471" v="767" actId="21"/>
          <ac:spMkLst>
            <pc:docMk/>
            <pc:sldMk cId="3871053822" sldId="290"/>
            <ac:spMk id="3" creationId="{F400E6AE-297C-B794-B7D0-C5B7B03EFF84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3871053822" sldId="290"/>
            <ac:spMk id="92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5:08:03.471" v="767" actId="21"/>
          <ac:spMkLst>
            <pc:docMk/>
            <pc:sldMk cId="3871053822" sldId="290"/>
            <ac:spMk id="94" creationId="{00000000-0000-0000-0000-000000000000}"/>
          </ac:spMkLst>
        </pc:spChg>
      </pc:sldChg>
      <pc:sldChg chg="modSp new del">
        <pc:chgData name="MERCERON Annabel" userId="c39619de-a52b-4c44-ae6f-f0068d8a5dec" providerId="ADAL" clId="{CAB3FFF3-66B9-4CB6-9924-1066955968D1}" dt="2022-12-01T14:39:16.232" v="87" actId="47"/>
        <pc:sldMkLst>
          <pc:docMk/>
          <pc:sldMk cId="1054894594" sldId="291"/>
        </pc:sldMkLst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1054894594" sldId="291"/>
            <ac:spMk id="2" creationId="{3F187E20-CF65-5FA0-E553-DAB5533B37D5}"/>
          </ac:spMkLst>
        </pc:spChg>
        <pc:spChg chg="mod">
          <ac:chgData name="MERCERON Annabel" userId="c39619de-a52b-4c44-ae6f-f0068d8a5dec" providerId="ADAL" clId="{CAB3FFF3-66B9-4CB6-9924-1066955968D1}" dt="2022-12-01T14:35:40.165" v="19"/>
          <ac:spMkLst>
            <pc:docMk/>
            <pc:sldMk cId="1054894594" sldId="291"/>
            <ac:spMk id="3" creationId="{442E8EED-ECC5-0D2F-0FEA-1EE4679011F9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09:56.933" v="802" actId="47"/>
        <pc:sldMkLst>
          <pc:docMk/>
          <pc:sldMk cId="3341521225" sldId="292"/>
        </pc:sldMkLst>
        <pc:spChg chg="add mod">
          <ac:chgData name="MERCERON Annabel" userId="c39619de-a52b-4c44-ae6f-f0068d8a5dec" providerId="ADAL" clId="{CAB3FFF3-66B9-4CB6-9924-1066955968D1}" dt="2022-12-01T15:09:53.016" v="800" actId="21"/>
          <ac:spMkLst>
            <pc:docMk/>
            <pc:sldMk cId="3341521225" sldId="292"/>
            <ac:spMk id="3" creationId="{16D2D68C-18EC-C273-FB07-60AEF5D36AD2}"/>
          </ac:spMkLst>
        </pc:spChg>
        <pc:spChg chg="mod">
          <ac:chgData name="MERCERON Annabel" userId="c39619de-a52b-4c44-ae6f-f0068d8a5dec" providerId="ADAL" clId="{CAB3FFF3-66B9-4CB6-9924-1066955968D1}" dt="2022-12-01T15:09:31.878" v="797" actId="21"/>
          <ac:spMkLst>
            <pc:docMk/>
            <pc:sldMk cId="3341521225" sldId="292"/>
            <ac:spMk id="93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5:09:53.016" v="800" actId="21"/>
          <ac:spMkLst>
            <pc:docMk/>
            <pc:sldMk cId="3341521225" sldId="292"/>
            <ac:spMk id="94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36:31.837" v="2058" actId="47"/>
        <pc:sldMkLst>
          <pc:docMk/>
          <pc:sldMk cId="718533096" sldId="293"/>
        </pc:sldMkLst>
        <pc:spChg chg="add mod">
          <ac:chgData name="MERCERON Annabel" userId="c39619de-a52b-4c44-ae6f-f0068d8a5dec" providerId="ADAL" clId="{CAB3FFF3-66B9-4CB6-9924-1066955968D1}" dt="2022-12-01T15:36:08.553" v="2050" actId="21"/>
          <ac:spMkLst>
            <pc:docMk/>
            <pc:sldMk cId="718533096" sldId="293"/>
            <ac:spMk id="4" creationId="{75F9E37A-4E2D-ED3E-6DB2-B72286240452}"/>
          </ac:spMkLst>
        </pc:spChg>
        <pc:spChg chg="add mod">
          <ac:chgData name="MERCERON Annabel" userId="c39619de-a52b-4c44-ae6f-f0068d8a5dec" providerId="ADAL" clId="{CAB3FFF3-66B9-4CB6-9924-1066955968D1}" dt="2022-12-01T15:36:08.553" v="2050" actId="21"/>
          <ac:spMkLst>
            <pc:docMk/>
            <pc:sldMk cId="718533096" sldId="293"/>
            <ac:spMk id="6" creationId="{45968459-ED96-C823-6C17-4122A6D3D660}"/>
          </ac:spMkLst>
        </pc:spChg>
        <pc:spChg chg="del">
          <ac:chgData name="MERCERON Annabel" userId="c39619de-a52b-4c44-ae6f-f0068d8a5dec" providerId="ADAL" clId="{CAB3FFF3-66B9-4CB6-9924-1066955968D1}" dt="2022-12-01T15:36:08.553" v="2050" actId="21"/>
          <ac:spMkLst>
            <pc:docMk/>
            <pc:sldMk cId="718533096" sldId="293"/>
            <ac:spMk id="85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5:36:08.553" v="2050" actId="21"/>
          <ac:spMkLst>
            <pc:docMk/>
            <pc:sldMk cId="718533096" sldId="293"/>
            <ac:spMk id="86" creationId="{00000000-0000-0000-0000-000000000000}"/>
          </ac:spMkLst>
        </pc:spChg>
        <pc:picChg chg="del">
          <ac:chgData name="MERCERON Annabel" userId="c39619de-a52b-4c44-ae6f-f0068d8a5dec" providerId="ADAL" clId="{CAB3FFF3-66B9-4CB6-9924-1066955968D1}" dt="2022-12-01T15:36:08.553" v="2050" actId="21"/>
          <ac:picMkLst>
            <pc:docMk/>
            <pc:sldMk cId="718533096" sldId="293"/>
            <ac:picMk id="2" creationId="{588082CD-ADF4-7F64-42F9-89D756AEFE29}"/>
          </ac:picMkLst>
        </pc:picChg>
      </pc:sldChg>
      <pc:sldChg chg="addSp delSp modSp add del mod">
        <pc:chgData name="MERCERON Annabel" userId="c39619de-a52b-4c44-ae6f-f0068d8a5dec" providerId="ADAL" clId="{CAB3FFF3-66B9-4CB6-9924-1066955968D1}" dt="2022-12-01T14:46:33.708" v="220" actId="47"/>
        <pc:sldMkLst>
          <pc:docMk/>
          <pc:sldMk cId="3839212462" sldId="294"/>
        </pc:sldMkLst>
        <pc:spChg chg="add del mod">
          <ac:chgData name="MERCERON Annabel" userId="c39619de-a52b-4c44-ae6f-f0068d8a5dec" providerId="ADAL" clId="{CAB3FFF3-66B9-4CB6-9924-1066955968D1}" dt="2022-12-01T14:43:43.368" v="173" actId="478"/>
          <ac:spMkLst>
            <pc:docMk/>
            <pc:sldMk cId="3839212462" sldId="294"/>
            <ac:spMk id="3" creationId="{7DF87091-D945-F9F0-15BB-EE88B098EBC8}"/>
          </ac:spMkLst>
        </pc:spChg>
        <pc:spChg chg="add mod">
          <ac:chgData name="MERCERON Annabel" userId="c39619de-a52b-4c44-ae6f-f0068d8a5dec" providerId="ADAL" clId="{CAB3FFF3-66B9-4CB6-9924-1066955968D1}" dt="2022-12-01T14:44:01.740" v="181" actId="20577"/>
          <ac:spMkLst>
            <pc:docMk/>
            <pc:sldMk cId="3839212462" sldId="294"/>
            <ac:spMk id="5" creationId="{1095DB5B-F5CD-34D7-6FDF-38AD368731BD}"/>
          </ac:spMkLst>
        </pc:spChg>
        <pc:spChg chg="add del mod">
          <ac:chgData name="MERCERON Annabel" userId="c39619de-a52b-4c44-ae6f-f0068d8a5dec" providerId="ADAL" clId="{CAB3FFF3-66B9-4CB6-9924-1066955968D1}" dt="2022-12-01T14:43:47.829" v="175" actId="478"/>
          <ac:spMkLst>
            <pc:docMk/>
            <pc:sldMk cId="3839212462" sldId="294"/>
            <ac:spMk id="6" creationId="{770B30D3-26B0-4134-A5C0-4635DCED2957}"/>
          </ac:spMkLst>
        </pc:spChg>
        <pc:spChg chg="add del mod">
          <ac:chgData name="MERCERON Annabel" userId="c39619de-a52b-4c44-ae6f-f0068d8a5dec" providerId="ADAL" clId="{CAB3FFF3-66B9-4CB6-9924-1066955968D1}" dt="2022-12-01T14:43:57.435" v="178" actId="478"/>
          <ac:spMkLst>
            <pc:docMk/>
            <pc:sldMk cId="3839212462" sldId="294"/>
            <ac:spMk id="7" creationId="{5D887DEB-070F-6C92-BC20-C174492AF485}"/>
          </ac:spMkLst>
        </pc:spChg>
        <pc:spChg chg="add del mod">
          <ac:chgData name="MERCERON Annabel" userId="c39619de-a52b-4c44-ae6f-f0068d8a5dec" providerId="ADAL" clId="{CAB3FFF3-66B9-4CB6-9924-1066955968D1}" dt="2022-12-01T14:43:52.937" v="176" actId="478"/>
          <ac:spMkLst>
            <pc:docMk/>
            <pc:sldMk cId="3839212462" sldId="294"/>
            <ac:spMk id="9" creationId="{B5DE50B6-3B23-C2DF-B8C3-039DA4BAEBE1}"/>
          </ac:spMkLst>
        </pc:spChg>
        <pc:spChg chg="del mod">
          <ac:chgData name="MERCERON Annabel" userId="c39619de-a52b-4c44-ae6f-f0068d8a5dec" providerId="ADAL" clId="{CAB3FFF3-66B9-4CB6-9924-1066955968D1}" dt="2022-12-01T14:43:30.830" v="168" actId="478"/>
          <ac:spMkLst>
            <pc:docMk/>
            <pc:sldMk cId="3839212462" sldId="294"/>
            <ac:spMk id="92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43:18.209" v="164" actId="478"/>
          <ac:spMkLst>
            <pc:docMk/>
            <pc:sldMk cId="3839212462" sldId="294"/>
            <ac:spMk id="93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4:43:19.711" v="165" actId="478"/>
          <ac:spMkLst>
            <pc:docMk/>
            <pc:sldMk cId="3839212462" sldId="294"/>
            <ac:spMk id="94" creationId="{00000000-0000-0000-0000-000000000000}"/>
          </ac:spMkLst>
        </pc:spChg>
      </pc:sldChg>
      <pc:sldChg chg="del">
        <pc:chgData name="MERCERON Annabel" userId="c39619de-a52b-4c44-ae6f-f0068d8a5dec" providerId="ADAL" clId="{CAB3FFF3-66B9-4CB6-9924-1066955968D1}" dt="2022-12-01T15:35:59.927" v="2048" actId="47"/>
        <pc:sldMkLst>
          <pc:docMk/>
          <pc:sldMk cId="2892049427" sldId="295"/>
        </pc:sldMkLst>
      </pc:sldChg>
      <pc:sldChg chg="addSp delSp modSp add mod">
        <pc:chgData name="MERCERON Annabel" userId="c39619de-a52b-4c44-ae6f-f0068d8a5dec" providerId="ADAL" clId="{CAB3FFF3-66B9-4CB6-9924-1066955968D1}" dt="2022-12-01T15:15:14.505" v="885" actId="20577"/>
        <pc:sldMkLst>
          <pc:docMk/>
          <pc:sldMk cId="2325744057" sldId="296"/>
        </pc:sldMkLst>
        <pc:spChg chg="add del mod">
          <ac:chgData name="MERCERON Annabel" userId="c39619de-a52b-4c44-ae6f-f0068d8a5dec" providerId="ADAL" clId="{CAB3FFF3-66B9-4CB6-9924-1066955968D1}" dt="2022-12-01T14:56:19.858" v="679" actId="478"/>
          <ac:spMkLst>
            <pc:docMk/>
            <pc:sldMk cId="2325744057" sldId="296"/>
            <ac:spMk id="2" creationId="{C0925EE3-E571-525D-8D15-833B9A319D52}"/>
          </ac:spMkLst>
        </pc:spChg>
        <pc:spChg chg="add del mod">
          <ac:chgData name="MERCERON Annabel" userId="c39619de-a52b-4c44-ae6f-f0068d8a5dec" providerId="ADAL" clId="{CAB3FFF3-66B9-4CB6-9924-1066955968D1}" dt="2022-12-01T14:45:55.382" v="209" actId="478"/>
          <ac:spMkLst>
            <pc:docMk/>
            <pc:sldMk cId="2325744057" sldId="296"/>
            <ac:spMk id="4" creationId="{D14B3F79-1ED3-82CA-F7D8-EA4D31BE77BD}"/>
          </ac:spMkLst>
        </pc:spChg>
        <pc:spChg chg="add mod">
          <ac:chgData name="MERCERON Annabel" userId="c39619de-a52b-4c44-ae6f-f0068d8a5dec" providerId="ADAL" clId="{CAB3FFF3-66B9-4CB6-9924-1066955968D1}" dt="2022-12-01T15:14:48.611" v="883" actId="123"/>
          <ac:spMkLst>
            <pc:docMk/>
            <pc:sldMk cId="2325744057" sldId="296"/>
            <ac:spMk id="6" creationId="{D5575C37-26C2-9AD3-03DA-A20E1B45D052}"/>
          </ac:spMkLst>
        </pc:spChg>
        <pc:spChg chg="add mod">
          <ac:chgData name="MERCERON Annabel" userId="c39619de-a52b-4c44-ae6f-f0068d8a5dec" providerId="ADAL" clId="{CAB3FFF3-66B9-4CB6-9924-1066955968D1}" dt="2022-12-01T15:14:45.293" v="882" actId="14100"/>
          <ac:spMkLst>
            <pc:docMk/>
            <pc:sldMk cId="2325744057" sldId="296"/>
            <ac:spMk id="8" creationId="{CCDC5556-FB8F-284C-B0C4-5DE3C43FF819}"/>
          </ac:spMkLst>
        </pc:spChg>
        <pc:spChg chg="mod">
          <ac:chgData name="MERCERON Annabel" userId="c39619de-a52b-4c44-ae6f-f0068d8a5dec" providerId="ADAL" clId="{CAB3FFF3-66B9-4CB6-9924-1066955968D1}" dt="2022-12-01T15:15:14.505" v="885" actId="20577"/>
          <ac:spMkLst>
            <pc:docMk/>
            <pc:sldMk cId="2325744057" sldId="296"/>
            <ac:spMk id="92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4:45:51.966" v="208" actId="478"/>
          <ac:spMkLst>
            <pc:docMk/>
            <pc:sldMk cId="2325744057" sldId="296"/>
            <ac:spMk id="94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1T15:14:28.508" v="879" actId="1076"/>
          <ac:picMkLst>
            <pc:docMk/>
            <pc:sldMk cId="2325744057" sldId="296"/>
            <ac:picMk id="4098" creationId="{88BADAD4-FA05-05D9-903F-F204CB2806D1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2T07:48:20.906" v="3798" actId="115"/>
        <pc:sldMkLst>
          <pc:docMk/>
          <pc:sldMk cId="1835896530" sldId="297"/>
        </pc:sldMkLst>
        <pc:spChg chg="add mod">
          <ac:chgData name="MERCERON Annabel" userId="c39619de-a52b-4c44-ae6f-f0068d8a5dec" providerId="ADAL" clId="{CAB3FFF3-66B9-4CB6-9924-1066955968D1}" dt="2022-12-02T07:48:20.906" v="3798" actId="115"/>
          <ac:spMkLst>
            <pc:docMk/>
            <pc:sldMk cId="1835896530" sldId="297"/>
            <ac:spMk id="3" creationId="{E95048A8-A816-CCE9-D1EF-CC5D83B190FF}"/>
          </ac:spMkLst>
        </pc:spChg>
        <pc:spChg chg="add del mod">
          <ac:chgData name="MERCERON Annabel" userId="c39619de-a52b-4c44-ae6f-f0068d8a5dec" providerId="ADAL" clId="{CAB3FFF3-66B9-4CB6-9924-1066955968D1}" dt="2022-12-01T14:51:31.700" v="318" actId="478"/>
          <ac:spMkLst>
            <pc:docMk/>
            <pc:sldMk cId="1835896530" sldId="297"/>
            <ac:spMk id="5" creationId="{59656601-51BC-F500-D8C5-DCE0D6A085D0}"/>
          </ac:spMkLst>
        </pc:spChg>
        <pc:spChg chg="mod">
          <ac:chgData name="MERCERON Annabel" userId="c39619de-a52b-4c44-ae6f-f0068d8a5dec" providerId="ADAL" clId="{CAB3FFF3-66B9-4CB6-9924-1066955968D1}" dt="2022-12-01T15:15:08.242" v="884" actId="20577"/>
          <ac:spMkLst>
            <pc:docMk/>
            <pc:sldMk cId="1835896530" sldId="297"/>
            <ac:spMk id="92" creationId="{00000000-0000-0000-0000-000000000000}"/>
          </ac:spMkLst>
        </pc:spChg>
        <pc:spChg chg="del mod">
          <ac:chgData name="MERCERON Annabel" userId="c39619de-a52b-4c44-ae6f-f0068d8a5dec" providerId="ADAL" clId="{CAB3FFF3-66B9-4CB6-9924-1066955968D1}" dt="2022-12-01T14:51:11.401" v="317" actId="478"/>
          <ac:spMkLst>
            <pc:docMk/>
            <pc:sldMk cId="1835896530" sldId="297"/>
            <ac:spMk id="94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2T07:48:02.602" v="3795" actId="1076"/>
          <ac:picMkLst>
            <pc:docMk/>
            <pc:sldMk cId="1835896530" sldId="297"/>
            <ac:picMk id="3074" creationId="{584C8CE2-C1D2-31CC-C3FA-40540F229D91}"/>
          </ac:picMkLst>
        </pc:picChg>
        <pc:picChg chg="add mod">
          <ac:chgData name="MERCERON Annabel" userId="c39619de-a52b-4c44-ae6f-f0068d8a5dec" providerId="ADAL" clId="{CAB3FFF3-66B9-4CB6-9924-1066955968D1}" dt="2022-12-01T14:52:41.385" v="332" actId="1076"/>
          <ac:picMkLst>
            <pc:docMk/>
            <pc:sldMk cId="1835896530" sldId="297"/>
            <ac:picMk id="3076" creationId="{5A48B5A0-43BF-ABEB-97C2-C7370F89B200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1T14:48:55.998" v="254" actId="1076"/>
        <pc:sldMkLst>
          <pc:docMk/>
          <pc:sldMk cId="3284663430" sldId="298"/>
        </pc:sldMkLst>
        <pc:spChg chg="add del mod">
          <ac:chgData name="MERCERON Annabel" userId="c39619de-a52b-4c44-ae6f-f0068d8a5dec" providerId="ADAL" clId="{CAB3FFF3-66B9-4CB6-9924-1066955968D1}" dt="2022-12-01T14:47:40.102" v="242" actId="478"/>
          <ac:spMkLst>
            <pc:docMk/>
            <pc:sldMk cId="3284663430" sldId="298"/>
            <ac:spMk id="3" creationId="{CF91A405-B7F2-C69C-C66E-F57334EE726C}"/>
          </ac:spMkLst>
        </pc:spChg>
        <pc:spChg chg="del">
          <ac:chgData name="MERCERON Annabel" userId="c39619de-a52b-4c44-ae6f-f0068d8a5dec" providerId="ADAL" clId="{CAB3FFF3-66B9-4CB6-9924-1066955968D1}" dt="2022-12-01T14:46:56.869" v="225" actId="478"/>
          <ac:spMkLst>
            <pc:docMk/>
            <pc:sldMk cId="3284663430" sldId="298"/>
            <ac:spMk id="5" creationId="{A9C5DB37-A7D4-0E04-209B-95D6DFB4FB17}"/>
          </ac:spMkLst>
        </pc:spChg>
        <pc:spChg chg="del">
          <ac:chgData name="MERCERON Annabel" userId="c39619de-a52b-4c44-ae6f-f0068d8a5dec" providerId="ADAL" clId="{CAB3FFF3-66B9-4CB6-9924-1066955968D1}" dt="2022-12-01T14:47:05.559" v="228" actId="478"/>
          <ac:spMkLst>
            <pc:docMk/>
            <pc:sldMk cId="3284663430" sldId="298"/>
            <ac:spMk id="6" creationId="{57B818AE-1F88-5723-EA56-C3570DA35B4F}"/>
          </ac:spMkLst>
        </pc:spChg>
        <pc:spChg chg="add del mod">
          <ac:chgData name="MERCERON Annabel" userId="c39619de-a52b-4c44-ae6f-f0068d8a5dec" providerId="ADAL" clId="{CAB3FFF3-66B9-4CB6-9924-1066955968D1}" dt="2022-12-01T14:47:03.254" v="227" actId="478"/>
          <ac:spMkLst>
            <pc:docMk/>
            <pc:sldMk cId="3284663430" sldId="298"/>
            <ac:spMk id="7" creationId="{2E3A6529-D333-0F01-8B7E-CE1AD418BD1B}"/>
          </ac:spMkLst>
        </pc:spChg>
        <pc:spChg chg="add del mod">
          <ac:chgData name="MERCERON Annabel" userId="c39619de-a52b-4c44-ae6f-f0068d8a5dec" providerId="ADAL" clId="{CAB3FFF3-66B9-4CB6-9924-1066955968D1}" dt="2022-12-01T14:47:41.679" v="243" actId="478"/>
          <ac:spMkLst>
            <pc:docMk/>
            <pc:sldMk cId="3284663430" sldId="298"/>
            <ac:spMk id="9" creationId="{BCF405FD-8092-C84D-9887-50418F68896E}"/>
          </ac:spMkLst>
        </pc:spChg>
        <pc:spChg chg="add mod">
          <ac:chgData name="MERCERON Annabel" userId="c39619de-a52b-4c44-ae6f-f0068d8a5dec" providerId="ADAL" clId="{CAB3FFF3-66B9-4CB6-9924-1066955968D1}" dt="2022-12-01T14:47:50.094" v="247" actId="1076"/>
          <ac:spMkLst>
            <pc:docMk/>
            <pc:sldMk cId="3284663430" sldId="298"/>
            <ac:spMk id="10" creationId="{3F49BAB4-F260-5D24-1E62-7506BDF77797}"/>
          </ac:spMkLst>
        </pc:spChg>
        <pc:spChg chg="del">
          <ac:chgData name="MERCERON Annabel" userId="c39619de-a52b-4c44-ae6f-f0068d8a5dec" providerId="ADAL" clId="{CAB3FFF3-66B9-4CB6-9924-1066955968D1}" dt="2022-12-01T14:47:00.152" v="226" actId="478"/>
          <ac:spMkLst>
            <pc:docMk/>
            <pc:sldMk cId="3284663430" sldId="298"/>
            <ac:spMk id="79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1T14:48:55.998" v="254" actId="1076"/>
          <ac:picMkLst>
            <pc:docMk/>
            <pc:sldMk cId="3284663430" sldId="298"/>
            <ac:picMk id="2050" creationId="{2FBC7D60-8FCB-2CC7-D47D-4DB8326DFF4A}"/>
          </ac:picMkLst>
        </pc:picChg>
      </pc:sldChg>
      <pc:sldChg chg="addSp delSp modSp del mod">
        <pc:chgData name="MERCERON Annabel" userId="c39619de-a52b-4c44-ae6f-f0068d8a5dec" providerId="ADAL" clId="{CAB3FFF3-66B9-4CB6-9924-1066955968D1}" dt="2022-12-01T15:35:20.348" v="2035" actId="47"/>
        <pc:sldMkLst>
          <pc:docMk/>
          <pc:sldMk cId="3750743155" sldId="299"/>
        </pc:sldMkLst>
        <pc:spChg chg="add mod">
          <ac:chgData name="MERCERON Annabel" userId="c39619de-a52b-4c44-ae6f-f0068d8a5dec" providerId="ADAL" clId="{CAB3FFF3-66B9-4CB6-9924-1066955968D1}" dt="2022-12-01T15:35:09.171" v="2031" actId="21"/>
          <ac:spMkLst>
            <pc:docMk/>
            <pc:sldMk cId="3750743155" sldId="299"/>
            <ac:spMk id="5" creationId="{D95B4AB7-0917-9E93-8716-70EF8912D70F}"/>
          </ac:spMkLst>
        </pc:spChg>
        <pc:spChg chg="add mod">
          <ac:chgData name="MERCERON Annabel" userId="c39619de-a52b-4c44-ae6f-f0068d8a5dec" providerId="ADAL" clId="{CAB3FFF3-66B9-4CB6-9924-1066955968D1}" dt="2022-12-01T15:35:09.171" v="2031" actId="21"/>
          <ac:spMkLst>
            <pc:docMk/>
            <pc:sldMk cId="3750743155" sldId="299"/>
            <ac:spMk id="7" creationId="{D377309C-33C6-7AC9-2927-86F95A9B32AF}"/>
          </ac:spMkLst>
        </pc:spChg>
        <pc:spChg chg="del">
          <ac:chgData name="MERCERON Annabel" userId="c39619de-a52b-4c44-ae6f-f0068d8a5dec" providerId="ADAL" clId="{CAB3FFF3-66B9-4CB6-9924-1066955968D1}" dt="2022-12-01T15:35:09.171" v="2031" actId="21"/>
          <ac:spMkLst>
            <pc:docMk/>
            <pc:sldMk cId="3750743155" sldId="299"/>
            <ac:spMk id="85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5:35:09.171" v="2031" actId="21"/>
          <ac:spMkLst>
            <pc:docMk/>
            <pc:sldMk cId="3750743155" sldId="299"/>
            <ac:spMk id="86" creationId="{00000000-0000-0000-0000-000000000000}"/>
          </ac:spMkLst>
        </pc:spChg>
        <pc:picChg chg="del">
          <ac:chgData name="MERCERON Annabel" userId="c39619de-a52b-4c44-ae6f-f0068d8a5dec" providerId="ADAL" clId="{CAB3FFF3-66B9-4CB6-9924-1066955968D1}" dt="2022-12-01T15:35:09.171" v="2031" actId="21"/>
          <ac:picMkLst>
            <pc:docMk/>
            <pc:sldMk cId="3750743155" sldId="299"/>
            <ac:picMk id="3" creationId="{350CACF6-18E5-BED9-B50B-704F6DB81ADF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1T15:15:18.974" v="886" actId="20577"/>
        <pc:sldMkLst>
          <pc:docMk/>
          <pc:sldMk cId="2100259295" sldId="300"/>
        </pc:sldMkLst>
        <pc:spChg chg="add mod">
          <ac:chgData name="MERCERON Annabel" userId="c39619de-a52b-4c44-ae6f-f0068d8a5dec" providerId="ADAL" clId="{CAB3FFF3-66B9-4CB6-9924-1066955968D1}" dt="2022-12-01T15:06:31.825" v="752" actId="14100"/>
          <ac:spMkLst>
            <pc:docMk/>
            <pc:sldMk cId="2100259295" sldId="300"/>
            <ac:spMk id="3" creationId="{2D0EF0BF-D081-16AF-3D32-E9EDFECE6D67}"/>
          </ac:spMkLst>
        </pc:spChg>
        <pc:spChg chg="add mod">
          <ac:chgData name="MERCERON Annabel" userId="c39619de-a52b-4c44-ae6f-f0068d8a5dec" providerId="ADAL" clId="{CAB3FFF3-66B9-4CB6-9924-1066955968D1}" dt="2022-12-01T15:06:00.569" v="744" actId="14100"/>
          <ac:spMkLst>
            <pc:docMk/>
            <pc:sldMk cId="2100259295" sldId="300"/>
            <ac:spMk id="5" creationId="{BB0A2150-2DF8-1734-E5A7-FBEAA4D02267}"/>
          </ac:spMkLst>
        </pc:spChg>
        <pc:spChg chg="del">
          <ac:chgData name="MERCERON Annabel" userId="c39619de-a52b-4c44-ae6f-f0068d8a5dec" providerId="ADAL" clId="{CAB3FFF3-66B9-4CB6-9924-1066955968D1}" dt="2022-12-01T15:01:57.833" v="705" actId="478"/>
          <ac:spMkLst>
            <pc:docMk/>
            <pc:sldMk cId="2100259295" sldId="300"/>
            <ac:spMk id="6" creationId="{D5575C37-26C2-9AD3-03DA-A20E1B45D052}"/>
          </ac:spMkLst>
        </pc:spChg>
        <pc:spChg chg="del">
          <ac:chgData name="MERCERON Annabel" userId="c39619de-a52b-4c44-ae6f-f0068d8a5dec" providerId="ADAL" clId="{CAB3FFF3-66B9-4CB6-9924-1066955968D1}" dt="2022-12-01T15:01:57.833" v="705" actId="478"/>
          <ac:spMkLst>
            <pc:docMk/>
            <pc:sldMk cId="2100259295" sldId="300"/>
            <ac:spMk id="8" creationId="{CCDC5556-FB8F-284C-B0C4-5DE3C43FF819}"/>
          </ac:spMkLst>
        </pc:spChg>
        <pc:spChg chg="mod">
          <ac:chgData name="MERCERON Annabel" userId="c39619de-a52b-4c44-ae6f-f0068d8a5dec" providerId="ADAL" clId="{CAB3FFF3-66B9-4CB6-9924-1066955968D1}" dt="2022-12-01T15:15:18.974" v="886" actId="20577"/>
          <ac:spMkLst>
            <pc:docMk/>
            <pc:sldMk cId="2100259295" sldId="300"/>
            <ac:spMk id="92" creationId="{00000000-0000-0000-0000-000000000000}"/>
          </ac:spMkLst>
        </pc:spChg>
        <pc:picChg chg="del">
          <ac:chgData name="MERCERON Annabel" userId="c39619de-a52b-4c44-ae6f-f0068d8a5dec" providerId="ADAL" clId="{CAB3FFF3-66B9-4CB6-9924-1066955968D1}" dt="2022-12-01T15:01:57.833" v="705" actId="478"/>
          <ac:picMkLst>
            <pc:docMk/>
            <pc:sldMk cId="2100259295" sldId="300"/>
            <ac:picMk id="4098" creationId="{88BADAD4-FA05-05D9-903F-F204CB2806D1}"/>
          </ac:picMkLst>
        </pc:picChg>
        <pc:picChg chg="add mod">
          <ac:chgData name="MERCERON Annabel" userId="c39619de-a52b-4c44-ae6f-f0068d8a5dec" providerId="ADAL" clId="{CAB3FFF3-66B9-4CB6-9924-1066955968D1}" dt="2022-12-01T15:06:11.783" v="748" actId="1076"/>
          <ac:picMkLst>
            <pc:docMk/>
            <pc:sldMk cId="2100259295" sldId="300"/>
            <ac:picMk id="5122" creationId="{46B157B8-6435-22AE-2C7D-E122B542C437}"/>
          </ac:picMkLst>
        </pc:picChg>
        <pc:picChg chg="add mod">
          <ac:chgData name="MERCERON Annabel" userId="c39619de-a52b-4c44-ae6f-f0068d8a5dec" providerId="ADAL" clId="{CAB3FFF3-66B9-4CB6-9924-1066955968D1}" dt="2022-12-01T15:06:17.992" v="751" actId="1076"/>
          <ac:picMkLst>
            <pc:docMk/>
            <pc:sldMk cId="2100259295" sldId="300"/>
            <ac:picMk id="5124" creationId="{1F16E5CD-625D-7E13-B224-3220636B335F}"/>
          </ac:picMkLst>
        </pc:picChg>
      </pc:sldChg>
      <pc:sldChg chg="addSp delSp modSp add mod ord">
        <pc:chgData name="MERCERON Annabel" userId="c39619de-a52b-4c44-ae6f-f0068d8a5dec" providerId="ADAL" clId="{CAB3FFF3-66B9-4CB6-9924-1066955968D1}" dt="2022-12-01T15:42:14.191" v="2184" actId="1076"/>
        <pc:sldMkLst>
          <pc:docMk/>
          <pc:sldMk cId="3330502005" sldId="301"/>
        </pc:sldMkLst>
        <pc:spChg chg="add del mod">
          <ac:chgData name="MERCERON Annabel" userId="c39619de-a52b-4c44-ae6f-f0068d8a5dec" providerId="ADAL" clId="{CAB3FFF3-66B9-4CB6-9924-1066955968D1}" dt="2022-12-01T15:41:52.263" v="2175" actId="478"/>
          <ac:spMkLst>
            <pc:docMk/>
            <pc:sldMk cId="3330502005" sldId="301"/>
            <ac:spMk id="2" creationId="{54504F09-2B5F-09D1-F971-194E8EF22EC4}"/>
          </ac:spMkLst>
        </pc:spChg>
        <pc:spChg chg="add mod">
          <ac:chgData name="MERCERON Annabel" userId="c39619de-a52b-4c44-ae6f-f0068d8a5dec" providerId="ADAL" clId="{CAB3FFF3-66B9-4CB6-9924-1066955968D1}" dt="2022-12-01T15:42:14.191" v="2184" actId="1076"/>
          <ac:spMkLst>
            <pc:docMk/>
            <pc:sldMk cId="3330502005" sldId="301"/>
            <ac:spMk id="3" creationId="{F0866FF8-CBFF-7E67-AEB4-49F5063F7B80}"/>
          </ac:spMkLst>
        </pc:spChg>
        <pc:spChg chg="mod">
          <ac:chgData name="MERCERON Annabel" userId="c39619de-a52b-4c44-ae6f-f0068d8a5dec" providerId="ADAL" clId="{CAB3FFF3-66B9-4CB6-9924-1066955968D1}" dt="2022-12-01T15:07:33.110" v="762" actId="20577"/>
          <ac:spMkLst>
            <pc:docMk/>
            <pc:sldMk cId="3330502005" sldId="301"/>
            <ac:spMk id="10" creationId="{3F49BAB4-F260-5D24-1E62-7506BDF77797}"/>
          </ac:spMkLst>
        </pc:spChg>
        <pc:picChg chg="del">
          <ac:chgData name="MERCERON Annabel" userId="c39619de-a52b-4c44-ae6f-f0068d8a5dec" providerId="ADAL" clId="{CAB3FFF3-66B9-4CB6-9924-1066955968D1}" dt="2022-12-01T15:07:23.246" v="757" actId="478"/>
          <ac:picMkLst>
            <pc:docMk/>
            <pc:sldMk cId="3330502005" sldId="301"/>
            <ac:picMk id="2050" creationId="{2FBC7D60-8FCB-2CC7-D47D-4DB8326DFF4A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2T07:59:00.679" v="3887" actId="1076"/>
        <pc:sldMkLst>
          <pc:docMk/>
          <pc:sldMk cId="3034743290" sldId="302"/>
        </pc:sldMkLst>
        <pc:spChg chg="add del mod">
          <ac:chgData name="MERCERON Annabel" userId="c39619de-a52b-4c44-ae6f-f0068d8a5dec" providerId="ADAL" clId="{CAB3FFF3-66B9-4CB6-9924-1066955968D1}" dt="2022-12-01T15:11:59.960" v="821" actId="21"/>
          <ac:spMkLst>
            <pc:docMk/>
            <pc:sldMk cId="3034743290" sldId="302"/>
            <ac:spMk id="2" creationId="{8E822729-C0CA-15F2-6E21-BCDCB1358897}"/>
          </ac:spMkLst>
        </pc:spChg>
        <pc:spChg chg="mod">
          <ac:chgData name="MERCERON Annabel" userId="c39619de-a52b-4c44-ae6f-f0068d8a5dec" providerId="ADAL" clId="{CAB3FFF3-66B9-4CB6-9924-1066955968D1}" dt="2022-12-01T15:08:21.730" v="784" actId="11"/>
          <ac:spMkLst>
            <pc:docMk/>
            <pc:sldMk cId="3034743290" sldId="302"/>
            <ac:spMk id="10" creationId="{3F49BAB4-F260-5D24-1E62-7506BDF77797}"/>
          </ac:spMkLst>
        </pc:spChg>
        <pc:picChg chg="add del mod">
          <ac:chgData name="MERCERON Annabel" userId="c39619de-a52b-4c44-ae6f-f0068d8a5dec" providerId="ADAL" clId="{CAB3FFF3-66B9-4CB6-9924-1066955968D1}" dt="2022-12-02T07:58:56.213" v="3884" actId="478"/>
          <ac:picMkLst>
            <pc:docMk/>
            <pc:sldMk cId="3034743290" sldId="302"/>
            <ac:picMk id="3" creationId="{D24B329C-61A9-7898-86AE-469DA02A4A58}"/>
          </ac:picMkLst>
        </pc:picChg>
        <pc:picChg chg="add mod">
          <ac:chgData name="MERCERON Annabel" userId="c39619de-a52b-4c44-ae6f-f0068d8a5dec" providerId="ADAL" clId="{CAB3FFF3-66B9-4CB6-9924-1066955968D1}" dt="2022-12-02T07:59:00.679" v="3887" actId="1076"/>
          <ac:picMkLst>
            <pc:docMk/>
            <pc:sldMk cId="3034743290" sldId="302"/>
            <ac:picMk id="4" creationId="{518832AC-E88C-BB2F-7242-170739F81CFA}"/>
          </ac:picMkLst>
        </pc:picChg>
      </pc:sldChg>
      <pc:sldChg chg="modSp del mod">
        <pc:chgData name="MERCERON Annabel" userId="c39619de-a52b-4c44-ae6f-f0068d8a5dec" providerId="ADAL" clId="{CAB3FFF3-66B9-4CB6-9924-1066955968D1}" dt="2022-12-01T15:33:10.092" v="2015" actId="47"/>
        <pc:sldMkLst>
          <pc:docMk/>
          <pc:sldMk cId="2548701776" sldId="303"/>
        </pc:sldMkLst>
        <pc:picChg chg="mod">
          <ac:chgData name="MERCERON Annabel" userId="c39619de-a52b-4c44-ae6f-f0068d8a5dec" providerId="ADAL" clId="{CAB3FFF3-66B9-4CB6-9924-1066955968D1}" dt="2022-12-01T15:32:50.606" v="2008" actId="1076"/>
          <ac:picMkLst>
            <pc:docMk/>
            <pc:sldMk cId="2548701776" sldId="303"/>
            <ac:picMk id="2" creationId="{82832F14-F015-B81C-94C1-C5B192F71296}"/>
          </ac:picMkLst>
        </pc:picChg>
      </pc:sldChg>
      <pc:sldChg chg="addSp modSp add mod">
        <pc:chgData name="MERCERON Annabel" userId="c39619de-a52b-4c44-ae6f-f0068d8a5dec" providerId="ADAL" clId="{CAB3FFF3-66B9-4CB6-9924-1066955968D1}" dt="2022-12-01T15:08:59.756" v="791"/>
        <pc:sldMkLst>
          <pc:docMk/>
          <pc:sldMk cId="2905037089" sldId="304"/>
        </pc:sldMkLst>
        <pc:spChg chg="add mod">
          <ac:chgData name="MERCERON Annabel" userId="c39619de-a52b-4c44-ae6f-f0068d8a5dec" providerId="ADAL" clId="{CAB3FFF3-66B9-4CB6-9924-1066955968D1}" dt="2022-12-01T15:08:59.756" v="791"/>
          <ac:spMkLst>
            <pc:docMk/>
            <pc:sldMk cId="2905037089" sldId="304"/>
            <ac:spMk id="2" creationId="{6840E6AB-71F2-C3B1-0A7B-8C9B9FB1C823}"/>
          </ac:spMkLst>
        </pc:spChg>
        <pc:spChg chg="mod">
          <ac:chgData name="MERCERON Annabel" userId="c39619de-a52b-4c44-ae6f-f0068d8a5dec" providerId="ADAL" clId="{CAB3FFF3-66B9-4CB6-9924-1066955968D1}" dt="2022-12-01T15:08:54.079" v="789" actId="11"/>
          <ac:spMkLst>
            <pc:docMk/>
            <pc:sldMk cId="2905037089" sldId="304"/>
            <ac:spMk id="10" creationId="{3F49BAB4-F260-5D24-1E62-7506BDF77797}"/>
          </ac:spMkLst>
        </pc:spChg>
      </pc:sldChg>
      <pc:sldChg chg="add del">
        <pc:chgData name="MERCERON Annabel" userId="c39619de-a52b-4c44-ae6f-f0068d8a5dec" providerId="ADAL" clId="{CAB3FFF3-66B9-4CB6-9924-1066955968D1}" dt="2022-12-01T15:08:29.647" v="786" actId="2696"/>
        <pc:sldMkLst>
          <pc:docMk/>
          <pc:sldMk cId="4133182948" sldId="304"/>
        </pc:sldMkLst>
      </pc:sldChg>
      <pc:sldChg chg="add del">
        <pc:chgData name="MERCERON Annabel" userId="c39619de-a52b-4c44-ae6f-f0068d8a5dec" providerId="ADAL" clId="{CAB3FFF3-66B9-4CB6-9924-1066955968D1}" dt="2022-12-01T15:09:22.769" v="795" actId="2696"/>
        <pc:sldMkLst>
          <pc:docMk/>
          <pc:sldMk cId="433729388" sldId="305"/>
        </pc:sldMkLst>
      </pc:sldChg>
      <pc:sldChg chg="addSp modSp add mod">
        <pc:chgData name="MERCERON Annabel" userId="c39619de-a52b-4c44-ae6f-f0068d8a5dec" providerId="ADAL" clId="{CAB3FFF3-66B9-4CB6-9924-1066955968D1}" dt="2022-12-01T15:09:55.067" v="801"/>
        <pc:sldMkLst>
          <pc:docMk/>
          <pc:sldMk cId="4255298921" sldId="305"/>
        </pc:sldMkLst>
        <pc:spChg chg="add mod">
          <ac:chgData name="MERCERON Annabel" userId="c39619de-a52b-4c44-ae6f-f0068d8a5dec" providerId="ADAL" clId="{CAB3FFF3-66B9-4CB6-9924-1066955968D1}" dt="2022-12-01T15:09:55.067" v="801"/>
          <ac:spMkLst>
            <pc:docMk/>
            <pc:sldMk cId="4255298921" sldId="305"/>
            <ac:spMk id="2" creationId="{17822D70-F8AB-11C7-6EC3-CD2C45054B09}"/>
          </ac:spMkLst>
        </pc:spChg>
        <pc:spChg chg="mod">
          <ac:chgData name="MERCERON Annabel" userId="c39619de-a52b-4c44-ae6f-f0068d8a5dec" providerId="ADAL" clId="{CAB3FFF3-66B9-4CB6-9924-1066955968D1}" dt="2022-12-01T15:09:47.625" v="799" actId="11"/>
          <ac:spMkLst>
            <pc:docMk/>
            <pc:sldMk cId="4255298921" sldId="305"/>
            <ac:spMk id="10" creationId="{3F49BAB4-F260-5D24-1E62-7506BDF77797}"/>
          </ac:spMkLst>
        </pc:spChg>
      </pc:sldChg>
      <pc:sldChg chg="add del">
        <pc:chgData name="MERCERON Annabel" userId="c39619de-a52b-4c44-ae6f-f0068d8a5dec" providerId="ADAL" clId="{CAB3FFF3-66B9-4CB6-9924-1066955968D1}" dt="2022-12-01T15:10:00.696" v="803" actId="2696"/>
        <pc:sldMkLst>
          <pc:docMk/>
          <pc:sldMk cId="1733091842" sldId="306"/>
        </pc:sldMkLst>
      </pc:sldChg>
      <pc:sldChg chg="addSp modSp add mod ord">
        <pc:chgData name="MERCERON Annabel" userId="c39619de-a52b-4c44-ae6f-f0068d8a5dec" providerId="ADAL" clId="{CAB3FFF3-66B9-4CB6-9924-1066955968D1}" dt="2022-12-01T15:41:14.397" v="2173" actId="20577"/>
        <pc:sldMkLst>
          <pc:docMk/>
          <pc:sldMk cId="2926104267" sldId="306"/>
        </pc:sldMkLst>
        <pc:spChg chg="add mod">
          <ac:chgData name="MERCERON Annabel" userId="c39619de-a52b-4c44-ae6f-f0068d8a5dec" providerId="ADAL" clId="{CAB3FFF3-66B9-4CB6-9924-1066955968D1}" dt="2022-12-01T15:41:14.397" v="2173" actId="20577"/>
          <ac:spMkLst>
            <pc:docMk/>
            <pc:sldMk cId="2926104267" sldId="306"/>
            <ac:spMk id="3" creationId="{B21E4398-8738-17C0-71D5-7CCAA764D91C}"/>
          </ac:spMkLst>
        </pc:spChg>
        <pc:spChg chg="mod">
          <ac:chgData name="MERCERON Annabel" userId="c39619de-a52b-4c44-ae6f-f0068d8a5dec" providerId="ADAL" clId="{CAB3FFF3-66B9-4CB6-9924-1066955968D1}" dt="2022-12-01T15:10:46.095" v="814" actId="123"/>
          <ac:spMkLst>
            <pc:docMk/>
            <pc:sldMk cId="2926104267" sldId="306"/>
            <ac:spMk id="10" creationId="{3F49BAB4-F260-5D24-1E62-7506BDF77797}"/>
          </ac:spMkLst>
        </pc:spChg>
      </pc:sldChg>
      <pc:sldChg chg="addSp delSp modSp add del mod ord">
        <pc:chgData name="MERCERON Annabel" userId="c39619de-a52b-4c44-ae6f-f0068d8a5dec" providerId="ADAL" clId="{CAB3FFF3-66B9-4CB6-9924-1066955968D1}" dt="2022-12-01T15:40:02.163" v="2102" actId="47"/>
        <pc:sldMkLst>
          <pc:docMk/>
          <pc:sldMk cId="54443795" sldId="307"/>
        </pc:sldMkLst>
        <pc:spChg chg="add del mod">
          <ac:chgData name="MERCERON Annabel" userId="c39619de-a52b-4c44-ae6f-f0068d8a5dec" providerId="ADAL" clId="{CAB3FFF3-66B9-4CB6-9924-1066955968D1}" dt="2022-12-01T15:33:02.903" v="2012" actId="478"/>
          <ac:spMkLst>
            <pc:docMk/>
            <pc:sldMk cId="54443795" sldId="307"/>
            <ac:spMk id="2" creationId="{1352AF3C-D63F-570D-0B2B-6653DAD1D561}"/>
          </ac:spMkLst>
        </pc:spChg>
        <pc:spChg chg="del">
          <ac:chgData name="MERCERON Annabel" userId="c39619de-a52b-4c44-ae6f-f0068d8a5dec" providerId="ADAL" clId="{CAB3FFF3-66B9-4CB6-9924-1066955968D1}" dt="2022-12-01T15:19:17.822" v="906" actId="478"/>
          <ac:spMkLst>
            <pc:docMk/>
            <pc:sldMk cId="54443795" sldId="307"/>
            <ac:spMk id="3" creationId="{E95048A8-A816-CCE9-D1EF-CC5D83B190FF}"/>
          </ac:spMkLst>
        </pc:spChg>
        <pc:spChg chg="add del mod">
          <ac:chgData name="MERCERON Annabel" userId="c39619de-a52b-4c44-ae6f-f0068d8a5dec" providerId="ADAL" clId="{CAB3FFF3-66B9-4CB6-9924-1066955968D1}" dt="2022-12-01T15:33:05.814" v="2013" actId="478"/>
          <ac:spMkLst>
            <pc:docMk/>
            <pc:sldMk cId="54443795" sldId="307"/>
            <ac:spMk id="4" creationId="{D56829E0-E5B2-EFD0-670F-59CEAB6D5465}"/>
          </ac:spMkLst>
        </pc:spChg>
        <pc:spChg chg="del mod">
          <ac:chgData name="MERCERON Annabel" userId="c39619de-a52b-4c44-ae6f-f0068d8a5dec" providerId="ADAL" clId="{CAB3FFF3-66B9-4CB6-9924-1066955968D1}" dt="2022-12-01T15:33:02.903" v="2012" actId="478"/>
          <ac:spMkLst>
            <pc:docMk/>
            <pc:sldMk cId="54443795" sldId="307"/>
            <ac:spMk id="92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1T15:33:17.660" v="2018" actId="1076"/>
          <ac:picMkLst>
            <pc:docMk/>
            <pc:sldMk cId="54443795" sldId="307"/>
            <ac:picMk id="5" creationId="{30040B9C-CAFC-56F5-95B5-C740826241AE}"/>
          </ac:picMkLst>
        </pc:picChg>
        <pc:picChg chg="del">
          <ac:chgData name="MERCERON Annabel" userId="c39619de-a52b-4c44-ae6f-f0068d8a5dec" providerId="ADAL" clId="{CAB3FFF3-66B9-4CB6-9924-1066955968D1}" dt="2022-12-01T15:18:23.801" v="893" actId="478"/>
          <ac:picMkLst>
            <pc:docMk/>
            <pc:sldMk cId="54443795" sldId="307"/>
            <ac:picMk id="3074" creationId="{584C8CE2-C1D2-31CC-C3FA-40540F229D91}"/>
          </ac:picMkLst>
        </pc:picChg>
        <pc:picChg chg="del">
          <ac:chgData name="MERCERON Annabel" userId="c39619de-a52b-4c44-ae6f-f0068d8a5dec" providerId="ADAL" clId="{CAB3FFF3-66B9-4CB6-9924-1066955968D1}" dt="2022-12-01T15:17:44.203" v="892" actId="478"/>
          <ac:picMkLst>
            <pc:docMk/>
            <pc:sldMk cId="54443795" sldId="307"/>
            <ac:picMk id="3076" creationId="{5A48B5A0-43BF-ABEB-97C2-C7370F89B200}"/>
          </ac:picMkLst>
        </pc:picChg>
        <pc:picChg chg="add del mod">
          <ac:chgData name="MERCERON Annabel" userId="c39619de-a52b-4c44-ae6f-f0068d8a5dec" providerId="ADAL" clId="{CAB3FFF3-66B9-4CB6-9924-1066955968D1}" dt="2022-12-01T15:18:59.410" v="900" actId="478"/>
          <ac:picMkLst>
            <pc:docMk/>
            <pc:sldMk cId="54443795" sldId="307"/>
            <ac:picMk id="6146" creationId="{4E881945-52F3-A894-3477-D69336374D88}"/>
          </ac:picMkLst>
        </pc:picChg>
        <pc:picChg chg="add del">
          <ac:chgData name="MERCERON Annabel" userId="c39619de-a52b-4c44-ae6f-f0068d8a5dec" providerId="ADAL" clId="{CAB3FFF3-66B9-4CB6-9924-1066955968D1}" dt="2022-12-01T15:18:59.410" v="900" actId="478"/>
          <ac:picMkLst>
            <pc:docMk/>
            <pc:sldMk cId="54443795" sldId="307"/>
            <ac:picMk id="6148" creationId="{A2CE55C2-6C96-4E98-FFE0-9EF0144306D4}"/>
          </ac:picMkLst>
        </pc:picChg>
        <pc:picChg chg="add del mod">
          <ac:chgData name="MERCERON Annabel" userId="c39619de-a52b-4c44-ae6f-f0068d8a5dec" providerId="ADAL" clId="{CAB3FFF3-66B9-4CB6-9924-1066955968D1}" dt="2022-12-01T15:33:02.903" v="2012" actId="478"/>
          <ac:picMkLst>
            <pc:docMk/>
            <pc:sldMk cId="54443795" sldId="307"/>
            <ac:picMk id="6150" creationId="{777C2143-3A0E-A684-800B-E449321AFBB0}"/>
          </ac:picMkLst>
        </pc:picChg>
      </pc:sldChg>
      <pc:sldChg chg="new del">
        <pc:chgData name="MERCERON Annabel" userId="c39619de-a52b-4c44-ae6f-f0068d8a5dec" providerId="ADAL" clId="{CAB3FFF3-66B9-4CB6-9924-1066955968D1}" dt="2022-12-01T15:13:34.023" v="872" actId="47"/>
        <pc:sldMkLst>
          <pc:docMk/>
          <pc:sldMk cId="833467720" sldId="307"/>
        </pc:sldMkLst>
      </pc:sldChg>
      <pc:sldChg chg="modSp add del mod ord">
        <pc:chgData name="MERCERON Annabel" userId="c39619de-a52b-4c44-ae6f-f0068d8a5dec" providerId="ADAL" clId="{CAB3FFF3-66B9-4CB6-9924-1066955968D1}" dt="2022-12-01T15:14:13.840" v="877" actId="47"/>
        <pc:sldMkLst>
          <pc:docMk/>
          <pc:sldMk cId="2298673314" sldId="307"/>
        </pc:sldMkLst>
        <pc:spChg chg="mod">
          <ac:chgData name="MERCERON Annabel" userId="c39619de-a52b-4c44-ae6f-f0068d8a5dec" providerId="ADAL" clId="{CAB3FFF3-66B9-4CB6-9924-1066955968D1}" dt="2022-12-01T15:13:55.843" v="876" actId="11"/>
          <ac:spMkLst>
            <pc:docMk/>
            <pc:sldMk cId="2298673314" sldId="307"/>
            <ac:spMk id="92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37:30.190" v="2077" actId="47"/>
        <pc:sldMkLst>
          <pc:docMk/>
          <pc:sldMk cId="1941287792" sldId="308"/>
        </pc:sldMkLst>
        <pc:spChg chg="add mod">
          <ac:chgData name="MERCERON Annabel" userId="c39619de-a52b-4c44-ae6f-f0068d8a5dec" providerId="ADAL" clId="{CAB3FFF3-66B9-4CB6-9924-1066955968D1}" dt="2022-12-01T15:36:54.914" v="2062" actId="21"/>
          <ac:spMkLst>
            <pc:docMk/>
            <pc:sldMk cId="1941287792" sldId="308"/>
            <ac:spMk id="4" creationId="{FFA72D66-760C-4773-084C-4421F28F2734}"/>
          </ac:spMkLst>
        </pc:spChg>
        <pc:spChg chg="add mod">
          <ac:chgData name="MERCERON Annabel" userId="c39619de-a52b-4c44-ae6f-f0068d8a5dec" providerId="ADAL" clId="{CAB3FFF3-66B9-4CB6-9924-1066955968D1}" dt="2022-12-01T15:36:54.914" v="2062" actId="21"/>
          <ac:spMkLst>
            <pc:docMk/>
            <pc:sldMk cId="1941287792" sldId="308"/>
            <ac:spMk id="6" creationId="{3754E220-BAF7-749E-902E-36E45753A087}"/>
          </ac:spMkLst>
        </pc:spChg>
        <pc:spChg chg="del">
          <ac:chgData name="MERCERON Annabel" userId="c39619de-a52b-4c44-ae6f-f0068d8a5dec" providerId="ADAL" clId="{CAB3FFF3-66B9-4CB6-9924-1066955968D1}" dt="2022-12-01T15:36:54.914" v="2062" actId="21"/>
          <ac:spMkLst>
            <pc:docMk/>
            <pc:sldMk cId="1941287792" sldId="308"/>
            <ac:spMk id="85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5:36:54.914" v="2062" actId="21"/>
          <ac:spMkLst>
            <pc:docMk/>
            <pc:sldMk cId="1941287792" sldId="308"/>
            <ac:spMk id="86" creationId="{00000000-0000-0000-0000-000000000000}"/>
          </ac:spMkLst>
        </pc:spChg>
      </pc:sldChg>
      <pc:sldChg chg="addSp delSp modSp del mod">
        <pc:chgData name="MERCERON Annabel" userId="c39619de-a52b-4c44-ae6f-f0068d8a5dec" providerId="ADAL" clId="{CAB3FFF3-66B9-4CB6-9924-1066955968D1}" dt="2022-12-01T15:37:55.034" v="2086" actId="47"/>
        <pc:sldMkLst>
          <pc:docMk/>
          <pc:sldMk cId="3588898537" sldId="309"/>
        </pc:sldMkLst>
        <pc:spChg chg="add mod">
          <ac:chgData name="MERCERON Annabel" userId="c39619de-a52b-4c44-ae6f-f0068d8a5dec" providerId="ADAL" clId="{CAB3FFF3-66B9-4CB6-9924-1066955968D1}" dt="2022-12-01T15:37:39.018" v="2079" actId="21"/>
          <ac:spMkLst>
            <pc:docMk/>
            <pc:sldMk cId="3588898537" sldId="309"/>
            <ac:spMk id="3" creationId="{BDC23CB1-C128-9596-E421-4F9622A37B13}"/>
          </ac:spMkLst>
        </pc:spChg>
        <pc:spChg chg="add mod">
          <ac:chgData name="MERCERON Annabel" userId="c39619de-a52b-4c44-ae6f-f0068d8a5dec" providerId="ADAL" clId="{CAB3FFF3-66B9-4CB6-9924-1066955968D1}" dt="2022-12-01T15:37:39.018" v="2079" actId="21"/>
          <ac:spMkLst>
            <pc:docMk/>
            <pc:sldMk cId="3588898537" sldId="309"/>
            <ac:spMk id="5" creationId="{B9BB1233-3ABB-EBAD-2C51-32C2B1BABAA0}"/>
          </ac:spMkLst>
        </pc:spChg>
        <pc:spChg chg="del">
          <ac:chgData name="MERCERON Annabel" userId="c39619de-a52b-4c44-ae6f-f0068d8a5dec" providerId="ADAL" clId="{CAB3FFF3-66B9-4CB6-9924-1066955968D1}" dt="2022-12-01T15:37:39.018" v="2079" actId="21"/>
          <ac:spMkLst>
            <pc:docMk/>
            <pc:sldMk cId="3588898537" sldId="309"/>
            <ac:spMk id="85" creationId="{00000000-0000-0000-0000-000000000000}"/>
          </ac:spMkLst>
        </pc:spChg>
        <pc:spChg chg="del">
          <ac:chgData name="MERCERON Annabel" userId="c39619de-a52b-4c44-ae6f-f0068d8a5dec" providerId="ADAL" clId="{CAB3FFF3-66B9-4CB6-9924-1066955968D1}" dt="2022-12-01T15:37:39.018" v="2079" actId="21"/>
          <ac:spMkLst>
            <pc:docMk/>
            <pc:sldMk cId="3588898537" sldId="309"/>
            <ac:spMk id="86" creationId="{00000000-0000-0000-0000-000000000000}"/>
          </ac:spMkLst>
        </pc:spChg>
      </pc:sldChg>
      <pc:sldChg chg="addSp delSp modSp add mod ord">
        <pc:chgData name="MERCERON Annabel" userId="c39619de-a52b-4c44-ae6f-f0068d8a5dec" providerId="ADAL" clId="{CAB3FFF3-66B9-4CB6-9924-1066955968D1}" dt="2022-12-02T08:00:14.418" v="3892" actId="113"/>
        <pc:sldMkLst>
          <pc:docMk/>
          <pc:sldMk cId="336361077" sldId="310"/>
        </pc:sldMkLst>
        <pc:spChg chg="mod">
          <ac:chgData name="MERCERON Annabel" userId="c39619de-a52b-4c44-ae6f-f0068d8a5dec" providerId="ADAL" clId="{CAB3FFF3-66B9-4CB6-9924-1066955968D1}" dt="2022-12-02T08:00:06.185" v="3891" actId="113"/>
          <ac:spMkLst>
            <pc:docMk/>
            <pc:sldMk cId="336361077" sldId="310"/>
            <ac:spMk id="2" creationId="{1352AF3C-D63F-570D-0B2B-6653DAD1D561}"/>
          </ac:spMkLst>
        </pc:spChg>
        <pc:spChg chg="add mod">
          <ac:chgData name="MERCERON Annabel" userId="c39619de-a52b-4c44-ae6f-f0068d8a5dec" providerId="ADAL" clId="{CAB3FFF3-66B9-4CB6-9924-1066955968D1}" dt="2022-12-02T08:00:14.418" v="3892" actId="113"/>
          <ac:spMkLst>
            <pc:docMk/>
            <pc:sldMk cId="336361077" sldId="310"/>
            <ac:spMk id="3" creationId="{9115FFCD-67EB-D2D5-A3C2-CF03A8FBDE37}"/>
          </ac:spMkLst>
        </pc:spChg>
        <pc:spChg chg="mod">
          <ac:chgData name="MERCERON Annabel" userId="c39619de-a52b-4c44-ae6f-f0068d8a5dec" providerId="ADAL" clId="{CAB3FFF3-66B9-4CB6-9924-1066955968D1}" dt="2022-12-01T15:28:06.163" v="1703" actId="20577"/>
          <ac:spMkLst>
            <pc:docMk/>
            <pc:sldMk cId="336361077" sldId="310"/>
            <ac:spMk id="92" creationId="{00000000-0000-0000-0000-000000000000}"/>
          </ac:spMkLst>
        </pc:spChg>
        <pc:picChg chg="del">
          <ac:chgData name="MERCERON Annabel" userId="c39619de-a52b-4c44-ae6f-f0068d8a5dec" providerId="ADAL" clId="{CAB3FFF3-66B9-4CB6-9924-1066955968D1}" dt="2022-12-01T15:28:45.332" v="1708" actId="478"/>
          <ac:picMkLst>
            <pc:docMk/>
            <pc:sldMk cId="336361077" sldId="310"/>
            <ac:picMk id="6150" creationId="{777C2143-3A0E-A684-800B-E449321AFBB0}"/>
          </ac:picMkLst>
        </pc:picChg>
        <pc:picChg chg="add mod">
          <ac:chgData name="MERCERON Annabel" userId="c39619de-a52b-4c44-ae6f-f0068d8a5dec" providerId="ADAL" clId="{CAB3FFF3-66B9-4CB6-9924-1066955968D1}" dt="2022-12-01T15:32:31.847" v="2007" actId="1076"/>
          <ac:picMkLst>
            <pc:docMk/>
            <pc:sldMk cId="336361077" sldId="310"/>
            <ac:picMk id="7170" creationId="{7665E7F5-DDAE-4E3C-7DEA-1555B5E2FF72}"/>
          </ac:picMkLst>
        </pc:picChg>
      </pc:sldChg>
      <pc:sldChg chg="addSp delSp modSp add mod ord">
        <pc:chgData name="MERCERON Annabel" userId="c39619de-a52b-4c44-ae6f-f0068d8a5dec" providerId="ADAL" clId="{CAB3FFF3-66B9-4CB6-9924-1066955968D1}" dt="2022-12-02T07:27:17.063" v="3745" actId="20577"/>
        <pc:sldMkLst>
          <pc:docMk/>
          <pc:sldMk cId="3833476236" sldId="311"/>
        </pc:sldMkLst>
        <pc:spChg chg="mod">
          <ac:chgData name="MERCERON Annabel" userId="c39619de-a52b-4c44-ae6f-f0068d8a5dec" providerId="ADAL" clId="{CAB3FFF3-66B9-4CB6-9924-1066955968D1}" dt="2022-12-02T07:25:18.125" v="3435" actId="1076"/>
          <ac:spMkLst>
            <pc:docMk/>
            <pc:sldMk cId="3833476236" sldId="311"/>
            <ac:spMk id="2" creationId="{1352AF3C-D63F-570D-0B2B-6653DAD1D561}"/>
          </ac:spMkLst>
        </pc:spChg>
        <pc:spChg chg="add mod">
          <ac:chgData name="MERCERON Annabel" userId="c39619de-a52b-4c44-ae6f-f0068d8a5dec" providerId="ADAL" clId="{CAB3FFF3-66B9-4CB6-9924-1066955968D1}" dt="2022-12-02T07:27:17.063" v="3745" actId="20577"/>
          <ac:spMkLst>
            <pc:docMk/>
            <pc:sldMk cId="3833476236" sldId="311"/>
            <ac:spMk id="4" creationId="{1B9B686E-B4B5-9189-B649-CFB261083EFD}"/>
          </ac:spMkLst>
        </pc:spChg>
        <pc:spChg chg="mod">
          <ac:chgData name="MERCERON Annabel" userId="c39619de-a52b-4c44-ae6f-f0068d8a5dec" providerId="ADAL" clId="{CAB3FFF3-66B9-4CB6-9924-1066955968D1}" dt="2022-12-02T07:19:22.585" v="2976" actId="20577"/>
          <ac:spMkLst>
            <pc:docMk/>
            <pc:sldMk cId="3833476236" sldId="311"/>
            <ac:spMk id="92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2T07:25:29.496" v="3436" actId="1440"/>
          <ac:picMkLst>
            <pc:docMk/>
            <pc:sldMk cId="3833476236" sldId="311"/>
            <ac:picMk id="1026" creationId="{25D852F5-BCEA-B7BE-1080-11CD37213B9A}"/>
          </ac:picMkLst>
        </pc:picChg>
        <pc:picChg chg="del">
          <ac:chgData name="MERCERON Annabel" userId="c39619de-a52b-4c44-ae6f-f0068d8a5dec" providerId="ADAL" clId="{CAB3FFF3-66B9-4CB6-9924-1066955968D1}" dt="2022-12-01T15:29:52.032" v="1723" actId="478"/>
          <ac:picMkLst>
            <pc:docMk/>
            <pc:sldMk cId="3833476236" sldId="311"/>
            <ac:picMk id="6150" creationId="{777C2143-3A0E-A684-800B-E449321AFBB0}"/>
          </ac:picMkLst>
        </pc:picChg>
      </pc:sldChg>
      <pc:sldChg chg="modSp add mod">
        <pc:chgData name="MERCERON Annabel" userId="c39619de-a52b-4c44-ae6f-f0068d8a5dec" providerId="ADAL" clId="{CAB3FFF3-66B9-4CB6-9924-1066955968D1}" dt="2022-12-02T07:59:48.003" v="3890" actId="20577"/>
        <pc:sldMkLst>
          <pc:docMk/>
          <pc:sldMk cId="3768361742" sldId="312"/>
        </pc:sldMkLst>
        <pc:spChg chg="mod">
          <ac:chgData name="MERCERON Annabel" userId="c39619de-a52b-4c44-ae6f-f0068d8a5dec" providerId="ADAL" clId="{CAB3FFF3-66B9-4CB6-9924-1066955968D1}" dt="2022-12-02T07:59:48.003" v="3890" actId="20577"/>
          <ac:spMkLst>
            <pc:docMk/>
            <pc:sldMk cId="3768361742" sldId="312"/>
            <ac:spMk id="2" creationId="{1352AF3C-D63F-570D-0B2B-6653DAD1D561}"/>
          </ac:spMkLst>
        </pc:spChg>
      </pc:sldChg>
      <pc:sldChg chg="addSp delSp modSp add del mod">
        <pc:chgData name="MERCERON Annabel" userId="c39619de-a52b-4c44-ae6f-f0068d8a5dec" providerId="ADAL" clId="{CAB3FFF3-66B9-4CB6-9924-1066955968D1}" dt="2022-12-01T15:39:48.357" v="2099" actId="47"/>
        <pc:sldMkLst>
          <pc:docMk/>
          <pc:sldMk cId="862891718" sldId="313"/>
        </pc:sldMkLst>
        <pc:picChg chg="add del mod">
          <ac:chgData name="MERCERON Annabel" userId="c39619de-a52b-4c44-ae6f-f0068d8a5dec" providerId="ADAL" clId="{CAB3FFF3-66B9-4CB6-9924-1066955968D1}" dt="2022-12-01T15:39:45.065" v="2098" actId="21"/>
          <ac:picMkLst>
            <pc:docMk/>
            <pc:sldMk cId="862891718" sldId="313"/>
            <ac:picMk id="3" creationId="{E65419AA-9A18-F866-3376-647C4F7C7355}"/>
          </ac:picMkLst>
        </pc:picChg>
        <pc:picChg chg="del">
          <ac:chgData name="MERCERON Annabel" userId="c39619de-a52b-4c44-ae6f-f0068d8a5dec" providerId="ADAL" clId="{CAB3FFF3-66B9-4CB6-9924-1066955968D1}" dt="2022-12-01T15:33:53.878" v="2020" actId="478"/>
          <ac:picMkLst>
            <pc:docMk/>
            <pc:sldMk cId="862891718" sldId="313"/>
            <ac:picMk id="5" creationId="{30040B9C-CAFC-56F5-95B5-C740826241AE}"/>
          </ac:picMkLst>
        </pc:picChg>
      </pc:sldChg>
      <pc:sldChg chg="add del">
        <pc:chgData name="MERCERON Annabel" userId="c39619de-a52b-4c44-ae6f-f0068d8a5dec" providerId="ADAL" clId="{CAB3FFF3-66B9-4CB6-9924-1066955968D1}" dt="2022-12-01T15:34:37.443" v="2025" actId="2696"/>
        <pc:sldMkLst>
          <pc:docMk/>
          <pc:sldMk cId="2963736408" sldId="314"/>
        </pc:sldMkLst>
      </pc:sldChg>
      <pc:sldChg chg="addSp delSp modSp add del mod">
        <pc:chgData name="MERCERON Annabel" userId="c39619de-a52b-4c44-ae6f-f0068d8a5dec" providerId="ADAL" clId="{CAB3FFF3-66B9-4CB6-9924-1066955968D1}" dt="2022-12-01T15:35:38.526" v="2044" actId="1076"/>
        <pc:sldMkLst>
          <pc:docMk/>
          <pc:sldMk cId="4128677383" sldId="314"/>
        </pc:sldMkLst>
        <pc:spChg chg="del">
          <ac:chgData name="MERCERON Annabel" userId="c39619de-a52b-4c44-ae6f-f0068d8a5dec" providerId="ADAL" clId="{CAB3FFF3-66B9-4CB6-9924-1066955968D1}" dt="2022-12-01T15:34:45.658" v="2027" actId="478"/>
          <ac:spMkLst>
            <pc:docMk/>
            <pc:sldMk cId="4128677383" sldId="314"/>
            <ac:spMk id="2" creationId="{1352AF3C-D63F-570D-0B2B-6653DAD1D561}"/>
          </ac:spMkLst>
        </pc:spChg>
        <pc:spChg chg="add del mod">
          <ac:chgData name="MERCERON Annabel" userId="c39619de-a52b-4c44-ae6f-f0068d8a5dec" providerId="ADAL" clId="{CAB3FFF3-66B9-4CB6-9924-1066955968D1}" dt="2022-12-01T15:34:49.380" v="2029" actId="478"/>
          <ac:spMkLst>
            <pc:docMk/>
            <pc:sldMk cId="4128677383" sldId="314"/>
            <ac:spMk id="4" creationId="{80101B01-FC28-322E-0533-2A4E2EA7FA19}"/>
          </ac:spMkLst>
        </pc:spChg>
        <pc:spChg chg="add mod">
          <ac:chgData name="MERCERON Annabel" userId="c39619de-a52b-4c44-ae6f-f0068d8a5dec" providerId="ADAL" clId="{CAB3FFF3-66B9-4CB6-9924-1066955968D1}" dt="2022-12-01T15:35:25.142" v="2036" actId="1076"/>
          <ac:spMkLst>
            <pc:docMk/>
            <pc:sldMk cId="4128677383" sldId="314"/>
            <ac:spMk id="5" creationId="{56DF04C2-17D9-8FA8-96B3-6145321A7BDE}"/>
          </ac:spMkLst>
        </pc:spChg>
        <pc:spChg chg="add mod">
          <ac:chgData name="MERCERON Annabel" userId="c39619de-a52b-4c44-ae6f-f0068d8a5dec" providerId="ADAL" clId="{CAB3FFF3-66B9-4CB6-9924-1066955968D1}" dt="2022-12-01T15:35:36.177" v="2043" actId="20577"/>
          <ac:spMkLst>
            <pc:docMk/>
            <pc:sldMk cId="4128677383" sldId="314"/>
            <ac:spMk id="6" creationId="{F603FF25-31AF-9B62-77B5-B22A6A4DA7C4}"/>
          </ac:spMkLst>
        </pc:spChg>
        <pc:spChg chg="del">
          <ac:chgData name="MERCERON Annabel" userId="c39619de-a52b-4c44-ae6f-f0068d8a5dec" providerId="ADAL" clId="{CAB3FFF3-66B9-4CB6-9924-1066955968D1}" dt="2022-12-01T15:34:47.560" v="2028" actId="478"/>
          <ac:spMkLst>
            <pc:docMk/>
            <pc:sldMk cId="4128677383" sldId="314"/>
            <ac:spMk id="92" creationId="{00000000-0000-0000-0000-000000000000}"/>
          </ac:spMkLst>
        </pc:spChg>
        <pc:picChg chg="add mod">
          <ac:chgData name="MERCERON Annabel" userId="c39619de-a52b-4c44-ae6f-f0068d8a5dec" providerId="ADAL" clId="{CAB3FFF3-66B9-4CB6-9924-1066955968D1}" dt="2022-12-01T15:35:38.526" v="2044" actId="1076"/>
          <ac:picMkLst>
            <pc:docMk/>
            <pc:sldMk cId="4128677383" sldId="314"/>
            <ac:picMk id="7" creationId="{1C3B9F88-B914-2B0D-59AD-C44997B709D9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2T07:50:02.136" v="3859" actId="20577"/>
        <pc:sldMkLst>
          <pc:docMk/>
          <pc:sldMk cId="798953463" sldId="315"/>
        </pc:sldMkLst>
        <pc:spChg chg="add del mod">
          <ac:chgData name="MERCERON Annabel" userId="c39619de-a52b-4c44-ae6f-f0068d8a5dec" providerId="ADAL" clId="{CAB3FFF3-66B9-4CB6-9924-1066955968D1}" dt="2022-12-01T15:36:19.394" v="2053" actId="478"/>
          <ac:spMkLst>
            <pc:docMk/>
            <pc:sldMk cId="798953463" sldId="315"/>
            <ac:spMk id="2" creationId="{A0C316A8-7A7C-1C12-43BE-81EE63DE2D3A}"/>
          </ac:spMkLst>
        </pc:spChg>
        <pc:spChg chg="add del mod">
          <ac:chgData name="MERCERON Annabel" userId="c39619de-a52b-4c44-ae6f-f0068d8a5dec" providerId="ADAL" clId="{CAB3FFF3-66B9-4CB6-9924-1066955968D1}" dt="2022-12-01T15:36:19.394" v="2053" actId="478"/>
          <ac:spMkLst>
            <pc:docMk/>
            <pc:sldMk cId="798953463" sldId="315"/>
            <ac:spMk id="3" creationId="{22D0A58A-2FF6-2EB9-4549-5139BD21B3D9}"/>
          </ac:spMkLst>
        </pc:spChg>
        <pc:spChg chg="add del mod">
          <ac:chgData name="MERCERON Annabel" userId="c39619de-a52b-4c44-ae6f-f0068d8a5dec" providerId="ADAL" clId="{CAB3FFF3-66B9-4CB6-9924-1066955968D1}" dt="2022-12-01T15:36:16.052" v="2052" actId="478"/>
          <ac:spMkLst>
            <pc:docMk/>
            <pc:sldMk cId="798953463" sldId="315"/>
            <ac:spMk id="5" creationId="{A914E0E4-D708-987B-8B87-1B1C0DF2C57E}"/>
          </ac:spMkLst>
        </pc:spChg>
        <pc:spChg chg="add del mod">
          <ac:chgData name="MERCERON Annabel" userId="c39619de-a52b-4c44-ae6f-f0068d8a5dec" providerId="ADAL" clId="{CAB3FFF3-66B9-4CB6-9924-1066955968D1}" dt="2022-12-01T15:36:16.052" v="2052" actId="478"/>
          <ac:spMkLst>
            <pc:docMk/>
            <pc:sldMk cId="798953463" sldId="315"/>
            <ac:spMk id="6" creationId="{0E605C8C-0FF0-1C83-C0FD-FC553DB5CC2A}"/>
          </ac:spMkLst>
        </pc:spChg>
        <pc:spChg chg="add mod">
          <ac:chgData name="MERCERON Annabel" userId="c39619de-a52b-4c44-ae6f-f0068d8a5dec" providerId="ADAL" clId="{CAB3FFF3-66B9-4CB6-9924-1066955968D1}" dt="2022-12-01T15:36:24.174" v="2055" actId="1076"/>
          <ac:spMkLst>
            <pc:docMk/>
            <pc:sldMk cId="798953463" sldId="315"/>
            <ac:spMk id="8" creationId="{64752626-2857-7FF4-EAF7-6ECA04C12389}"/>
          </ac:spMkLst>
        </pc:spChg>
        <pc:spChg chg="add mod">
          <ac:chgData name="MERCERON Annabel" userId="c39619de-a52b-4c44-ae6f-f0068d8a5dec" providerId="ADAL" clId="{CAB3FFF3-66B9-4CB6-9924-1066955968D1}" dt="2022-12-02T07:50:02.136" v="3859" actId="20577"/>
          <ac:spMkLst>
            <pc:docMk/>
            <pc:sldMk cId="798953463" sldId="315"/>
            <ac:spMk id="9" creationId="{EB1FC631-D0A9-F7FB-8FF4-F53A4F2ECAE2}"/>
          </ac:spMkLst>
        </pc:spChg>
        <pc:picChg chg="add del mod">
          <ac:chgData name="MERCERON Annabel" userId="c39619de-a52b-4c44-ae6f-f0068d8a5dec" providerId="ADAL" clId="{CAB3FFF3-66B9-4CB6-9924-1066955968D1}" dt="2022-12-01T15:36:19.394" v="2053" actId="478"/>
          <ac:picMkLst>
            <pc:docMk/>
            <pc:sldMk cId="798953463" sldId="315"/>
            <ac:picMk id="4" creationId="{336ED781-8129-A441-387E-027CDD56949D}"/>
          </ac:picMkLst>
        </pc:picChg>
        <pc:picChg chg="add del mod">
          <ac:chgData name="MERCERON Annabel" userId="c39619de-a52b-4c44-ae6f-f0068d8a5dec" providerId="ADAL" clId="{CAB3FFF3-66B9-4CB6-9924-1066955968D1}" dt="2022-12-01T15:36:16.052" v="2052" actId="478"/>
          <ac:picMkLst>
            <pc:docMk/>
            <pc:sldMk cId="798953463" sldId="315"/>
            <ac:picMk id="7" creationId="{DCC5D49A-6B93-BD68-8EE5-A640A294C5B4}"/>
          </ac:picMkLst>
        </pc:picChg>
        <pc:picChg chg="add mod">
          <ac:chgData name="MERCERON Annabel" userId="c39619de-a52b-4c44-ae6f-f0068d8a5dec" providerId="ADAL" clId="{CAB3FFF3-66B9-4CB6-9924-1066955968D1}" dt="2022-12-01T15:36:26.032" v="2056" actId="1076"/>
          <ac:picMkLst>
            <pc:docMk/>
            <pc:sldMk cId="798953463" sldId="315"/>
            <ac:picMk id="10" creationId="{828F1F83-BF13-6057-6EF0-2B3CEA32ADA2}"/>
          </ac:picMkLst>
        </pc:picChg>
      </pc:sldChg>
      <pc:sldChg chg="add">
        <pc:chgData name="MERCERON Annabel" userId="c39619de-a52b-4c44-ae6f-f0068d8a5dec" providerId="ADAL" clId="{CAB3FFF3-66B9-4CB6-9924-1066955968D1}" dt="2022-12-01T15:36:04.233" v="2049" actId="2890"/>
        <pc:sldMkLst>
          <pc:docMk/>
          <pc:sldMk cId="383280509" sldId="316"/>
        </pc:sldMkLst>
      </pc:sldChg>
      <pc:sldChg chg="addSp delSp modSp add mod ord">
        <pc:chgData name="MERCERON Annabel" userId="c39619de-a52b-4c44-ae6f-f0068d8a5dec" providerId="ADAL" clId="{CAB3FFF3-66B9-4CB6-9924-1066955968D1}" dt="2022-12-02T08:01:15.470" v="3957" actId="1076"/>
        <pc:sldMkLst>
          <pc:docMk/>
          <pc:sldMk cId="2918948851" sldId="317"/>
        </pc:sldMkLst>
        <pc:spChg chg="del">
          <ac:chgData name="MERCERON Annabel" userId="c39619de-a52b-4c44-ae6f-f0068d8a5dec" providerId="ADAL" clId="{CAB3FFF3-66B9-4CB6-9924-1066955968D1}" dt="2022-12-01T15:36:59.030" v="2063" actId="478"/>
          <ac:spMkLst>
            <pc:docMk/>
            <pc:sldMk cId="2918948851" sldId="317"/>
            <ac:spMk id="2" creationId="{1352AF3C-D63F-570D-0B2B-6653DAD1D561}"/>
          </ac:spMkLst>
        </pc:spChg>
        <pc:spChg chg="del">
          <ac:chgData name="MERCERON Annabel" userId="c39619de-a52b-4c44-ae6f-f0068d8a5dec" providerId="ADAL" clId="{CAB3FFF3-66B9-4CB6-9924-1066955968D1}" dt="2022-12-01T15:36:59.030" v="2063" actId="478"/>
          <ac:spMkLst>
            <pc:docMk/>
            <pc:sldMk cId="2918948851" sldId="317"/>
            <ac:spMk id="3" creationId="{9115FFCD-67EB-D2D5-A3C2-CF03A8FBDE37}"/>
          </ac:spMkLst>
        </pc:spChg>
        <pc:spChg chg="add del mod">
          <ac:chgData name="MERCERON Annabel" userId="c39619de-a52b-4c44-ae6f-f0068d8a5dec" providerId="ADAL" clId="{CAB3FFF3-66B9-4CB6-9924-1066955968D1}" dt="2022-12-01T15:37:02.768" v="2064" actId="478"/>
          <ac:spMkLst>
            <pc:docMk/>
            <pc:sldMk cId="2918948851" sldId="317"/>
            <ac:spMk id="4" creationId="{AE6E3989-4D73-1940-AC2C-6483CEA0F7F3}"/>
          </ac:spMkLst>
        </pc:spChg>
        <pc:spChg chg="add mod">
          <ac:chgData name="MERCERON Annabel" userId="c39619de-a52b-4c44-ae6f-f0068d8a5dec" providerId="ADAL" clId="{CAB3FFF3-66B9-4CB6-9924-1066955968D1}" dt="2022-12-01T15:37:06.642" v="2066" actId="1076"/>
          <ac:spMkLst>
            <pc:docMk/>
            <pc:sldMk cId="2918948851" sldId="317"/>
            <ac:spMk id="5" creationId="{E5C9B4D8-44A1-A3D9-FF8B-571D9BCA30BD}"/>
          </ac:spMkLst>
        </pc:spChg>
        <pc:spChg chg="add mod">
          <ac:chgData name="MERCERON Annabel" userId="c39619de-a52b-4c44-ae6f-f0068d8a5dec" providerId="ADAL" clId="{CAB3FFF3-66B9-4CB6-9924-1066955968D1}" dt="2022-12-02T08:01:15.470" v="3957" actId="1076"/>
          <ac:spMkLst>
            <pc:docMk/>
            <pc:sldMk cId="2918948851" sldId="317"/>
            <ac:spMk id="6" creationId="{2FC39537-0595-FF18-47F8-78DC2870CA92}"/>
          </ac:spMkLst>
        </pc:spChg>
        <pc:spChg chg="del">
          <ac:chgData name="MERCERON Annabel" userId="c39619de-a52b-4c44-ae6f-f0068d8a5dec" providerId="ADAL" clId="{CAB3FFF3-66B9-4CB6-9924-1066955968D1}" dt="2022-12-01T15:36:59.030" v="2063" actId="478"/>
          <ac:spMkLst>
            <pc:docMk/>
            <pc:sldMk cId="2918948851" sldId="317"/>
            <ac:spMk id="92" creationId="{00000000-0000-0000-0000-000000000000}"/>
          </ac:spMkLst>
        </pc:spChg>
        <pc:picChg chg="del">
          <ac:chgData name="MERCERON Annabel" userId="c39619de-a52b-4c44-ae6f-f0068d8a5dec" providerId="ADAL" clId="{CAB3FFF3-66B9-4CB6-9924-1066955968D1}" dt="2022-12-01T15:36:59.030" v="2063" actId="478"/>
          <ac:picMkLst>
            <pc:docMk/>
            <pc:sldMk cId="2918948851" sldId="317"/>
            <ac:picMk id="7170" creationId="{7665E7F5-DDAE-4E3C-7DEA-1555B5E2FF72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2T08:02:59.721" v="4080" actId="20577"/>
        <pc:sldMkLst>
          <pc:docMk/>
          <pc:sldMk cId="3393289604" sldId="318"/>
        </pc:sldMkLst>
        <pc:spChg chg="add mod">
          <ac:chgData name="MERCERON Annabel" userId="c39619de-a52b-4c44-ae6f-f0068d8a5dec" providerId="ADAL" clId="{CAB3FFF3-66B9-4CB6-9924-1066955968D1}" dt="2022-12-01T15:37:48.795" v="2083" actId="1076"/>
          <ac:spMkLst>
            <pc:docMk/>
            <pc:sldMk cId="3393289604" sldId="318"/>
            <ac:spMk id="2" creationId="{0973F254-DBDE-4000-AC86-C8C6D0FDAA54}"/>
          </ac:spMkLst>
        </pc:spChg>
        <pc:spChg chg="add mod">
          <ac:chgData name="MERCERON Annabel" userId="c39619de-a52b-4c44-ae6f-f0068d8a5dec" providerId="ADAL" clId="{CAB3FFF3-66B9-4CB6-9924-1066955968D1}" dt="2022-12-02T08:02:59.721" v="4080" actId="20577"/>
          <ac:spMkLst>
            <pc:docMk/>
            <pc:sldMk cId="3393289604" sldId="318"/>
            <ac:spMk id="3" creationId="{58CB486C-A65D-29D6-1D28-F3B526A18141}"/>
          </ac:spMkLst>
        </pc:spChg>
        <pc:spChg chg="del">
          <ac:chgData name="MERCERON Annabel" userId="c39619de-a52b-4c44-ae6f-f0068d8a5dec" providerId="ADAL" clId="{CAB3FFF3-66B9-4CB6-9924-1066955968D1}" dt="2022-12-01T15:37:44.692" v="2081" actId="478"/>
          <ac:spMkLst>
            <pc:docMk/>
            <pc:sldMk cId="3393289604" sldId="318"/>
            <ac:spMk id="5" creationId="{E5C9B4D8-44A1-A3D9-FF8B-571D9BCA30BD}"/>
          </ac:spMkLst>
        </pc:spChg>
        <pc:spChg chg="del">
          <ac:chgData name="MERCERON Annabel" userId="c39619de-a52b-4c44-ae6f-f0068d8a5dec" providerId="ADAL" clId="{CAB3FFF3-66B9-4CB6-9924-1066955968D1}" dt="2022-12-01T15:37:42.920" v="2080" actId="478"/>
          <ac:spMkLst>
            <pc:docMk/>
            <pc:sldMk cId="3393289604" sldId="318"/>
            <ac:spMk id="6" creationId="{2FC39537-0595-FF18-47F8-78DC2870CA92}"/>
          </ac:spMkLst>
        </pc:spChg>
      </pc:sldChg>
      <pc:sldChg chg="addSp delSp modSp add mod">
        <pc:chgData name="MERCERON Annabel" userId="c39619de-a52b-4c44-ae6f-f0068d8a5dec" providerId="ADAL" clId="{CAB3FFF3-66B9-4CB6-9924-1066955968D1}" dt="2022-12-02T07:54:59.261" v="3875" actId="1076"/>
        <pc:sldMkLst>
          <pc:docMk/>
          <pc:sldMk cId="117056600" sldId="319"/>
        </pc:sldMkLst>
        <pc:spChg chg="add mod">
          <ac:chgData name="MERCERON Annabel" userId="c39619de-a52b-4c44-ae6f-f0068d8a5dec" providerId="ADAL" clId="{CAB3FFF3-66B9-4CB6-9924-1066955968D1}" dt="2022-12-02T07:51:09.298" v="3868" actId="20577"/>
          <ac:spMkLst>
            <pc:docMk/>
            <pc:sldMk cId="117056600" sldId="319"/>
            <ac:spMk id="4" creationId="{3D07AE1D-C9A7-04E9-AF82-8706C8D086AA}"/>
          </ac:spMkLst>
        </pc:spChg>
        <pc:spChg chg="mod">
          <ac:chgData name="MERCERON Annabel" userId="c39619de-a52b-4c44-ae6f-f0068d8a5dec" providerId="ADAL" clId="{CAB3FFF3-66B9-4CB6-9924-1066955968D1}" dt="2022-12-01T15:39:13.021" v="2093"/>
          <ac:spMkLst>
            <pc:docMk/>
            <pc:sldMk cId="117056600" sldId="319"/>
            <ac:spMk id="5" creationId="{56DF04C2-17D9-8FA8-96B3-6145321A7BDE}"/>
          </ac:spMkLst>
        </pc:spChg>
        <pc:spChg chg="del">
          <ac:chgData name="MERCERON Annabel" userId="c39619de-a52b-4c44-ae6f-f0068d8a5dec" providerId="ADAL" clId="{CAB3FFF3-66B9-4CB6-9924-1066955968D1}" dt="2022-12-01T15:39:17.470" v="2094" actId="478"/>
          <ac:spMkLst>
            <pc:docMk/>
            <pc:sldMk cId="117056600" sldId="319"/>
            <ac:spMk id="6" creationId="{F603FF25-31AF-9B62-77B5-B22A6A4DA7C4}"/>
          </ac:spMkLst>
        </pc:spChg>
        <pc:picChg chg="add del mod">
          <ac:chgData name="MERCERON Annabel" userId="c39619de-a52b-4c44-ae6f-f0068d8a5dec" providerId="ADAL" clId="{CAB3FFF3-66B9-4CB6-9924-1066955968D1}" dt="2022-12-02T07:54:48.186" v="3869" actId="478"/>
          <ac:picMkLst>
            <pc:docMk/>
            <pc:sldMk cId="117056600" sldId="319"/>
            <ac:picMk id="3" creationId="{A4E748D7-BB87-EE70-A78D-6D0BE5E8DD1C}"/>
          </ac:picMkLst>
        </pc:picChg>
        <pc:picChg chg="add mod">
          <ac:chgData name="MERCERON Annabel" userId="c39619de-a52b-4c44-ae6f-f0068d8a5dec" providerId="ADAL" clId="{CAB3FFF3-66B9-4CB6-9924-1066955968D1}" dt="2022-12-02T07:54:59.261" v="3875" actId="1076"/>
          <ac:picMkLst>
            <pc:docMk/>
            <pc:sldMk cId="117056600" sldId="319"/>
            <ac:picMk id="6" creationId="{00CE8430-C47D-F200-A4E5-FB24DAA62B02}"/>
          </ac:picMkLst>
        </pc:picChg>
        <pc:picChg chg="del">
          <ac:chgData name="MERCERON Annabel" userId="c39619de-a52b-4c44-ae6f-f0068d8a5dec" providerId="ADAL" clId="{CAB3FFF3-66B9-4CB6-9924-1066955968D1}" dt="2022-12-01T15:39:17.470" v="2094" actId="478"/>
          <ac:picMkLst>
            <pc:docMk/>
            <pc:sldMk cId="117056600" sldId="319"/>
            <ac:picMk id="7" creationId="{1C3B9F88-B914-2B0D-59AD-C44997B709D9}"/>
          </ac:picMkLst>
        </pc:picChg>
      </pc:sldChg>
      <pc:sldChg chg="addSp delSp modSp add mod">
        <pc:chgData name="MERCERON Annabel" userId="c39619de-a52b-4c44-ae6f-f0068d8a5dec" providerId="ADAL" clId="{CAB3FFF3-66B9-4CB6-9924-1066955968D1}" dt="2022-12-02T07:58:25.906" v="3883" actId="1076"/>
        <pc:sldMkLst>
          <pc:docMk/>
          <pc:sldMk cId="3823486314" sldId="320"/>
        </pc:sldMkLst>
        <pc:spChg chg="add mod">
          <ac:chgData name="MERCERON Annabel" userId="c39619de-a52b-4c44-ae6f-f0068d8a5dec" providerId="ADAL" clId="{CAB3FFF3-66B9-4CB6-9924-1066955968D1}" dt="2022-12-01T15:48:12.368" v="2339" actId="21"/>
          <ac:spMkLst>
            <pc:docMk/>
            <pc:sldMk cId="3823486314" sldId="320"/>
            <ac:spMk id="4" creationId="{42EBFC3A-FDA6-89EC-59F2-86EA83B147F9}"/>
          </ac:spMkLst>
        </pc:spChg>
        <pc:spChg chg="mod">
          <ac:chgData name="MERCERON Annabel" userId="c39619de-a52b-4c44-ae6f-f0068d8a5dec" providerId="ADAL" clId="{CAB3FFF3-66B9-4CB6-9924-1066955968D1}" dt="2022-12-01T15:39:33.904" v="2097"/>
          <ac:spMkLst>
            <pc:docMk/>
            <pc:sldMk cId="3823486314" sldId="320"/>
            <ac:spMk id="5" creationId="{56DF04C2-17D9-8FA8-96B3-6145321A7BDE}"/>
          </ac:spMkLst>
        </pc:spChg>
        <pc:spChg chg="add mod">
          <ac:chgData name="MERCERON Annabel" userId="c39619de-a52b-4c44-ae6f-f0068d8a5dec" providerId="ADAL" clId="{CAB3FFF3-66B9-4CB6-9924-1066955968D1}" dt="2022-12-02T07:58:24.041" v="3882" actId="1076"/>
          <ac:spMkLst>
            <pc:docMk/>
            <pc:sldMk cId="3823486314" sldId="320"/>
            <ac:spMk id="7" creationId="{5131EF2B-1AC3-450D-4D23-CDB85EBEAD26}"/>
          </ac:spMkLst>
        </pc:spChg>
        <pc:picChg chg="add del mod">
          <ac:chgData name="MERCERON Annabel" userId="c39619de-a52b-4c44-ae6f-f0068d8a5dec" providerId="ADAL" clId="{CAB3FFF3-66B9-4CB6-9924-1066955968D1}" dt="2022-12-02T07:58:11.078" v="3876" actId="478"/>
          <ac:picMkLst>
            <pc:docMk/>
            <pc:sldMk cId="3823486314" sldId="320"/>
            <ac:picMk id="3" creationId="{FA64FE5B-B34F-98D3-FE5F-B730C4149449}"/>
          </ac:picMkLst>
        </pc:picChg>
        <pc:picChg chg="add mod">
          <ac:chgData name="MERCERON Annabel" userId="c39619de-a52b-4c44-ae6f-f0068d8a5dec" providerId="ADAL" clId="{CAB3FFF3-66B9-4CB6-9924-1066955968D1}" dt="2022-12-02T07:58:25.906" v="3883" actId="1076"/>
          <ac:picMkLst>
            <pc:docMk/>
            <pc:sldMk cId="3823486314" sldId="320"/>
            <ac:picMk id="6" creationId="{41A2EE32-BF22-688E-66F6-E1F92BBCE10C}"/>
          </ac:picMkLst>
        </pc:picChg>
      </pc:sldChg>
      <pc:sldChg chg="delSp modSp add mod ord">
        <pc:chgData name="MERCERON Annabel" userId="c39619de-a52b-4c44-ae6f-f0068d8a5dec" providerId="ADAL" clId="{CAB3FFF3-66B9-4CB6-9924-1066955968D1}" dt="2022-12-01T15:40:30.883" v="2115" actId="20577"/>
        <pc:sldMkLst>
          <pc:docMk/>
          <pc:sldMk cId="21451909" sldId="321"/>
        </pc:sldMkLst>
        <pc:spChg chg="del">
          <ac:chgData name="MERCERON Annabel" userId="c39619de-a52b-4c44-ae6f-f0068d8a5dec" providerId="ADAL" clId="{CAB3FFF3-66B9-4CB6-9924-1066955968D1}" dt="2022-12-01T15:40:23.901" v="2106" actId="478"/>
          <ac:spMkLst>
            <pc:docMk/>
            <pc:sldMk cId="21451909" sldId="321"/>
            <ac:spMk id="2" creationId="{17822D70-F8AB-11C7-6EC3-CD2C45054B09}"/>
          </ac:spMkLst>
        </pc:spChg>
        <pc:spChg chg="mod">
          <ac:chgData name="MERCERON Annabel" userId="c39619de-a52b-4c44-ae6f-f0068d8a5dec" providerId="ADAL" clId="{CAB3FFF3-66B9-4CB6-9924-1066955968D1}" dt="2022-12-01T15:40:30.883" v="2115" actId="20577"/>
          <ac:spMkLst>
            <pc:docMk/>
            <pc:sldMk cId="21451909" sldId="321"/>
            <ac:spMk id="10" creationId="{3F49BAB4-F260-5D24-1E62-7506BDF77797}"/>
          </ac:spMkLst>
        </pc:spChg>
      </pc:sldChg>
      <pc:sldMasterChg chg="modSldLayout">
        <pc:chgData name="MERCERON Annabel" userId="c39619de-a52b-4c44-ae6f-f0068d8a5dec" providerId="ADAL" clId="{CAB3FFF3-66B9-4CB6-9924-1066955968D1}" dt="2022-12-01T14:35:31.606" v="17"/>
        <pc:sldMasterMkLst>
          <pc:docMk/>
          <pc:sldMasterMk cId="3398497991" sldId="2147483660"/>
        </pc:sldMasterMkLst>
        <pc:sldLayoutChg chg="delSp">
          <pc:chgData name="MERCERON Annabel" userId="c39619de-a52b-4c44-ae6f-f0068d8a5dec" providerId="ADAL" clId="{CAB3FFF3-66B9-4CB6-9924-1066955968D1}" dt="2022-12-01T14:35:31.606" v="17"/>
          <pc:sldLayoutMkLst>
            <pc:docMk/>
            <pc:sldMasterMk cId="3398497991" sldId="2147483660"/>
            <pc:sldLayoutMk cId="3256473359" sldId="2147483672"/>
          </pc:sldLayoutMkLst>
          <pc:spChg chg="del">
            <ac:chgData name="MERCERON Annabel" userId="c39619de-a52b-4c44-ae6f-f0068d8a5dec" providerId="ADAL" clId="{CAB3FFF3-66B9-4CB6-9924-1066955968D1}" dt="2022-12-01T14:35:31.606" v="17"/>
            <ac:spMkLst>
              <pc:docMk/>
              <pc:sldMasterMk cId="3398497991" sldId="2147483660"/>
              <pc:sldLayoutMk cId="3256473359" sldId="2147483672"/>
              <ac:spMk id="33" creationId="{00000000-0000-0000-0000-000000000000}"/>
            </ac:spMkLst>
          </pc:spChg>
        </pc:sldLayoutChg>
        <pc:sldLayoutChg chg="delSp">
          <pc:chgData name="MERCERON Annabel" userId="c39619de-a52b-4c44-ae6f-f0068d8a5dec" providerId="ADAL" clId="{CAB3FFF3-66B9-4CB6-9924-1066955968D1}" dt="2022-12-01T14:35:31.606" v="17"/>
          <pc:sldLayoutMkLst>
            <pc:docMk/>
            <pc:sldMasterMk cId="3398497991" sldId="2147483660"/>
            <pc:sldLayoutMk cId="2599342867" sldId="2147483673"/>
          </pc:sldLayoutMkLst>
          <pc:spChg chg="del">
            <ac:chgData name="MERCERON Annabel" userId="c39619de-a52b-4c44-ae6f-f0068d8a5dec" providerId="ADAL" clId="{CAB3FFF3-66B9-4CB6-9924-1066955968D1}" dt="2022-12-01T14:35:31.606" v="17"/>
            <ac:spMkLst>
              <pc:docMk/>
              <pc:sldMasterMk cId="3398497991" sldId="2147483660"/>
              <pc:sldLayoutMk cId="2599342867" sldId="2147483673"/>
              <ac:spMk id="28" creationId="{00000000-0000-0000-0000-000000000000}"/>
            </ac:spMkLst>
          </pc:spChg>
          <pc:spChg chg="del">
            <ac:chgData name="MERCERON Annabel" userId="c39619de-a52b-4c44-ae6f-f0068d8a5dec" providerId="ADAL" clId="{CAB3FFF3-66B9-4CB6-9924-1066955968D1}" dt="2022-12-01T14:35:31.606" v="17"/>
            <ac:spMkLst>
              <pc:docMk/>
              <pc:sldMasterMk cId="3398497991" sldId="2147483660"/>
              <pc:sldLayoutMk cId="2599342867" sldId="2147483673"/>
              <ac:spMk id="29" creationId="{00000000-0000-0000-0000-000000000000}"/>
            </ac:spMkLst>
          </pc:spChg>
          <pc:cxnChg chg="del">
            <ac:chgData name="MERCERON Annabel" userId="c39619de-a52b-4c44-ae6f-f0068d8a5dec" providerId="ADAL" clId="{CAB3FFF3-66B9-4CB6-9924-1066955968D1}" dt="2022-12-01T14:35:31.606" v="17"/>
            <ac:cxnSpMkLst>
              <pc:docMk/>
              <pc:sldMasterMk cId="3398497991" sldId="2147483660"/>
              <pc:sldLayoutMk cId="2599342867" sldId="2147483673"/>
              <ac:cxnSpMk id="27" creationId="{00000000-0000-0000-0000-000000000000}"/>
            </ac:cxnSpMkLst>
          </pc:cxnChg>
        </pc:sldLayoutChg>
      </pc:sldMasterChg>
      <pc:sldMasterChg chg="delSldLayout">
        <pc:chgData name="MERCERON Annabel" userId="c39619de-a52b-4c44-ae6f-f0068d8a5dec" providerId="ADAL" clId="{CAB3FFF3-66B9-4CB6-9924-1066955968D1}" dt="2022-12-01T15:37:58.540" v="2087" actId="47"/>
        <pc:sldMasterMkLst>
          <pc:docMk/>
          <pc:sldMasterMk cId="2897402704" sldId="2147483688"/>
        </pc:sldMasterMkLst>
        <pc:sldLayoutChg chg="del">
          <pc:chgData name="MERCERON Annabel" userId="c39619de-a52b-4c44-ae6f-f0068d8a5dec" providerId="ADAL" clId="{CAB3FFF3-66B9-4CB6-9924-1066955968D1}" dt="2022-12-01T15:37:58.540" v="2087" actId="47"/>
          <pc:sldLayoutMkLst>
            <pc:docMk/>
            <pc:sldMasterMk cId="2897402704" sldId="2147483688"/>
            <pc:sldLayoutMk cId="2519596821" sldId="2147483701"/>
          </pc:sldLayoutMkLst>
        </pc:sldLayoutChg>
      </pc:sldMasterChg>
    </pc:docChg>
  </pc:docChgLst>
  <pc:docChgLst>
    <pc:chgData name="GIRODET Romain" userId="S::romain.girodet@edu.devinci.fr::cd10ee85-8afe-40ec-b367-79c102894fbe" providerId="AD" clId="Web-{113BCA6D-47D9-C74C-1183-7BE5C803B725}"/>
    <pc:docChg chg="addSld modSld sldOrd">
      <pc:chgData name="GIRODET Romain" userId="S::romain.girodet@edu.devinci.fr::cd10ee85-8afe-40ec-b367-79c102894fbe" providerId="AD" clId="Web-{113BCA6D-47D9-C74C-1183-7BE5C803B725}" dt="2022-12-01T15:25:40.644" v="736" actId="20577"/>
      <pc:docMkLst>
        <pc:docMk/>
      </pc:docMkLst>
      <pc:sldChg chg="modSp">
        <pc:chgData name="GIRODET Romain" userId="S::romain.girodet@edu.devinci.fr::cd10ee85-8afe-40ec-b367-79c102894fbe" providerId="AD" clId="Web-{113BCA6D-47D9-C74C-1183-7BE5C803B725}" dt="2022-12-01T15:13:45.912" v="116" actId="1076"/>
        <pc:sldMkLst>
          <pc:docMk/>
          <pc:sldMk cId="2892049427" sldId="295"/>
        </pc:sldMkLst>
        <pc:picChg chg="mod">
          <ac:chgData name="GIRODET Romain" userId="S::romain.girodet@edu.devinci.fr::cd10ee85-8afe-40ec-b367-79c102894fbe" providerId="AD" clId="Web-{113BCA6D-47D9-C74C-1183-7BE5C803B725}" dt="2022-12-01T15:13:45.912" v="116" actId="1076"/>
          <ac:picMkLst>
            <pc:docMk/>
            <pc:sldMk cId="2892049427" sldId="295"/>
            <ac:picMk id="2" creationId="{B17B2132-F079-A578-2B92-7FD56E8170F3}"/>
          </ac:picMkLst>
        </pc:picChg>
      </pc:sldChg>
      <pc:sldChg chg="ord">
        <pc:chgData name="GIRODET Romain" userId="S::romain.girodet@edu.devinci.fr::cd10ee85-8afe-40ec-b367-79c102894fbe" providerId="AD" clId="Web-{113BCA6D-47D9-C74C-1183-7BE5C803B725}" dt="2022-12-01T15:14:07.991" v="117"/>
        <pc:sldMkLst>
          <pc:docMk/>
          <pc:sldMk cId="3750743155" sldId="299"/>
        </pc:sldMkLst>
      </pc:sldChg>
      <pc:sldChg chg="addSp delSp modSp">
        <pc:chgData name="GIRODET Romain" userId="S::romain.girodet@edu.devinci.fr::cd10ee85-8afe-40ec-b367-79c102894fbe" providerId="AD" clId="Web-{113BCA6D-47D9-C74C-1183-7BE5C803B725}" dt="2022-12-01T15:15:53.074" v="130" actId="1076"/>
        <pc:sldMkLst>
          <pc:docMk/>
          <pc:sldMk cId="2548701776" sldId="303"/>
        </pc:sldMkLst>
        <pc:spChg chg="add del mod">
          <ac:chgData name="GIRODET Romain" userId="S::romain.girodet@edu.devinci.fr::cd10ee85-8afe-40ec-b367-79c102894fbe" providerId="AD" clId="Web-{113BCA6D-47D9-C74C-1183-7BE5C803B725}" dt="2022-12-01T15:15:35.557" v="120"/>
          <ac:spMkLst>
            <pc:docMk/>
            <pc:sldMk cId="2548701776" sldId="303"/>
            <ac:spMk id="4" creationId="{2830ABF2-3292-4FF1-5A8B-8F6A1818725B}"/>
          </ac:spMkLst>
        </pc:spChg>
        <pc:spChg chg="add del mod">
          <ac:chgData name="GIRODET Romain" userId="S::romain.girodet@edu.devinci.fr::cd10ee85-8afe-40ec-b367-79c102894fbe" providerId="AD" clId="Web-{113BCA6D-47D9-C74C-1183-7BE5C803B725}" dt="2022-12-01T15:15:43.511" v="125"/>
          <ac:spMkLst>
            <pc:docMk/>
            <pc:sldMk cId="2548701776" sldId="303"/>
            <ac:spMk id="6" creationId="{4AA2A914-E2DE-4C3B-1EF0-C04AB5BD8484}"/>
          </ac:spMkLst>
        </pc:spChg>
        <pc:spChg chg="del">
          <ac:chgData name="GIRODET Romain" userId="S::romain.girodet@edu.devinci.fr::cd10ee85-8afe-40ec-b367-79c102894fbe" providerId="AD" clId="Web-{113BCA6D-47D9-C74C-1183-7BE5C803B725}" dt="2022-12-01T15:15:37.073" v="121"/>
          <ac:spMkLst>
            <pc:docMk/>
            <pc:sldMk cId="2548701776" sldId="303"/>
            <ac:spMk id="85" creationId="{00000000-0000-0000-0000-000000000000}"/>
          </ac:spMkLst>
        </pc:spChg>
        <pc:spChg chg="del mod">
          <ac:chgData name="GIRODET Romain" userId="S::romain.girodet@edu.devinci.fr::cd10ee85-8afe-40ec-b367-79c102894fbe" providerId="AD" clId="Web-{113BCA6D-47D9-C74C-1183-7BE5C803B725}" dt="2022-12-01T15:15:33.604" v="119"/>
          <ac:spMkLst>
            <pc:docMk/>
            <pc:sldMk cId="2548701776" sldId="303"/>
            <ac:spMk id="86" creationId="{00000000-0000-0000-0000-000000000000}"/>
          </ac:spMkLst>
        </pc:spChg>
        <pc:picChg chg="add mod">
          <ac:chgData name="GIRODET Romain" userId="S::romain.girodet@edu.devinci.fr::cd10ee85-8afe-40ec-b367-79c102894fbe" providerId="AD" clId="Web-{113BCA6D-47D9-C74C-1183-7BE5C803B725}" dt="2022-12-01T15:15:53.074" v="130" actId="1076"/>
          <ac:picMkLst>
            <pc:docMk/>
            <pc:sldMk cId="2548701776" sldId="303"/>
            <ac:picMk id="2" creationId="{82832F14-F015-B81C-94C1-C5B192F71296}"/>
          </ac:picMkLst>
        </pc:picChg>
      </pc:sldChg>
      <pc:sldChg chg="modSp">
        <pc:chgData name="GIRODET Romain" userId="S::romain.girodet@edu.devinci.fr::cd10ee85-8afe-40ec-b367-79c102894fbe" providerId="AD" clId="Web-{113BCA6D-47D9-C74C-1183-7BE5C803B725}" dt="2022-12-01T15:16:16.653" v="131" actId="14100"/>
        <pc:sldMkLst>
          <pc:docMk/>
          <pc:sldMk cId="4255298921" sldId="305"/>
        </pc:sldMkLst>
        <pc:spChg chg="mod">
          <ac:chgData name="GIRODET Romain" userId="S::romain.girodet@edu.devinci.fr::cd10ee85-8afe-40ec-b367-79c102894fbe" providerId="AD" clId="Web-{113BCA6D-47D9-C74C-1183-7BE5C803B725}" dt="2022-12-01T15:16:16.653" v="131" actId="14100"/>
          <ac:spMkLst>
            <pc:docMk/>
            <pc:sldMk cId="4255298921" sldId="305"/>
            <ac:spMk id="2" creationId="{17822D70-F8AB-11C7-6EC3-CD2C45054B09}"/>
          </ac:spMkLst>
        </pc:spChg>
      </pc:sldChg>
      <pc:sldChg chg="delSp modSp add ord replId">
        <pc:chgData name="GIRODET Romain" userId="S::romain.girodet@edu.devinci.fr::cd10ee85-8afe-40ec-b367-79c102894fbe" providerId="AD" clId="Web-{113BCA6D-47D9-C74C-1183-7BE5C803B725}" dt="2022-12-01T15:25:40.644" v="736" actId="20577"/>
        <pc:sldMkLst>
          <pc:docMk/>
          <pc:sldMk cId="1941287792" sldId="308"/>
        </pc:sldMkLst>
        <pc:spChg chg="mod">
          <ac:chgData name="GIRODET Romain" userId="S::romain.girodet@edu.devinci.fr::cd10ee85-8afe-40ec-b367-79c102894fbe" providerId="AD" clId="Web-{113BCA6D-47D9-C74C-1183-7BE5C803B725}" dt="2022-12-01T15:17:16.577" v="146" actId="20577"/>
          <ac:spMkLst>
            <pc:docMk/>
            <pc:sldMk cId="1941287792" sldId="308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13BCA6D-47D9-C74C-1183-7BE5C803B725}" dt="2022-12-01T15:25:40.644" v="736" actId="20577"/>
          <ac:spMkLst>
            <pc:docMk/>
            <pc:sldMk cId="1941287792" sldId="308"/>
            <ac:spMk id="86" creationId="{00000000-0000-0000-0000-000000000000}"/>
          </ac:spMkLst>
        </pc:spChg>
        <pc:picChg chg="del">
          <ac:chgData name="GIRODET Romain" userId="S::romain.girodet@edu.devinci.fr::cd10ee85-8afe-40ec-b367-79c102894fbe" providerId="AD" clId="Web-{113BCA6D-47D9-C74C-1183-7BE5C803B725}" dt="2022-12-01T15:16:48.326" v="136"/>
          <ac:picMkLst>
            <pc:docMk/>
            <pc:sldMk cId="1941287792" sldId="308"/>
            <ac:picMk id="3" creationId="{350CACF6-18E5-BED9-B50B-704F6DB81ADF}"/>
          </ac:picMkLst>
        </pc:picChg>
      </pc:sldChg>
      <pc:sldChg chg="modSp add replId">
        <pc:chgData name="GIRODET Romain" userId="S::romain.girodet@edu.devinci.fr::cd10ee85-8afe-40ec-b367-79c102894fbe" providerId="AD" clId="Web-{113BCA6D-47D9-C74C-1183-7BE5C803B725}" dt="2022-12-01T15:25:22.362" v="717" actId="20577"/>
        <pc:sldMkLst>
          <pc:docMk/>
          <pc:sldMk cId="3588898537" sldId="309"/>
        </pc:sldMkLst>
        <pc:spChg chg="mod">
          <ac:chgData name="GIRODET Romain" userId="S::romain.girodet@edu.devinci.fr::cd10ee85-8afe-40ec-b367-79c102894fbe" providerId="AD" clId="Web-{113BCA6D-47D9-C74C-1183-7BE5C803B725}" dt="2022-12-01T15:20:25.131" v="406" actId="20577"/>
          <ac:spMkLst>
            <pc:docMk/>
            <pc:sldMk cId="3588898537" sldId="309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13BCA6D-47D9-C74C-1183-7BE5C803B725}" dt="2022-12-01T15:25:22.362" v="717" actId="20577"/>
          <ac:spMkLst>
            <pc:docMk/>
            <pc:sldMk cId="3588898537" sldId="309"/>
            <ac:spMk id="86" creationId="{00000000-0000-0000-0000-000000000000}"/>
          </ac:spMkLst>
        </pc:spChg>
      </pc:sldChg>
    </pc:docChg>
  </pc:docChgLst>
  <pc:docChgLst>
    <pc:chgData name="GIRODET Romain" userId="S::romain.girodet@edu.devinci.fr::cd10ee85-8afe-40ec-b367-79c102894fbe" providerId="AD" clId="Web-{12A7E626-B9AE-772B-DC2A-AE5B1517624E}"/>
    <pc:docChg chg="addSld delSld modSld sldOrd">
      <pc:chgData name="GIRODET Romain" userId="S::romain.girodet@edu.devinci.fr::cd10ee85-8afe-40ec-b367-79c102894fbe" providerId="AD" clId="Web-{12A7E626-B9AE-772B-DC2A-AE5B1517624E}" dt="2022-12-01T14:48:01.205" v="669" actId="20577"/>
      <pc:docMkLst>
        <pc:docMk/>
      </pc:docMkLst>
      <pc:sldChg chg="modSp">
        <pc:chgData name="GIRODET Romain" userId="S::romain.girodet@edu.devinci.fr::cd10ee85-8afe-40ec-b367-79c102894fbe" providerId="AD" clId="Web-{12A7E626-B9AE-772B-DC2A-AE5B1517624E}" dt="2022-12-01T14:37:35.711" v="320" actId="20577"/>
        <pc:sldMkLst>
          <pc:docMk/>
          <pc:sldMk cId="0" sldId="258"/>
        </pc:sldMkLst>
        <pc:spChg chg="mod">
          <ac:chgData name="GIRODET Romain" userId="S::romain.girodet@edu.devinci.fr::cd10ee85-8afe-40ec-b367-79c102894fbe" providerId="AD" clId="Web-{12A7E626-B9AE-772B-DC2A-AE5B1517624E}" dt="2022-12-01T14:37:35.711" v="320" actId="20577"/>
          <ac:spMkLst>
            <pc:docMk/>
            <pc:sldMk cId="0" sldId="258"/>
            <ac:spMk id="3" creationId="{53B31741-D99C-35C2-3FE1-72BC50A45611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28:32.801" v="52" actId="20577"/>
          <ac:spMkLst>
            <pc:docMk/>
            <pc:sldMk cId="0" sldId="258"/>
            <ac:spMk id="79" creationId="{00000000-0000-0000-0000-000000000000}"/>
          </ac:spMkLst>
        </pc:spChg>
      </pc:sldChg>
      <pc:sldChg chg="modSp ord">
        <pc:chgData name="GIRODET Romain" userId="S::romain.girodet@edu.devinci.fr::cd10ee85-8afe-40ec-b367-79c102894fbe" providerId="AD" clId="Web-{12A7E626-B9AE-772B-DC2A-AE5B1517624E}" dt="2022-12-01T14:34:14.292" v="164" actId="20577"/>
        <pc:sldMkLst>
          <pc:docMk/>
          <pc:sldMk cId="0" sldId="260"/>
        </pc:sldMkLst>
        <pc:spChg chg="mod">
          <ac:chgData name="GIRODET Romain" userId="S::romain.girodet@edu.devinci.fr::cd10ee85-8afe-40ec-b367-79c102894fbe" providerId="AD" clId="Web-{12A7E626-B9AE-772B-DC2A-AE5B1517624E}" dt="2022-12-01T14:34:14.292" v="164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1:04.748" v="56" actId="20577"/>
          <ac:spMkLst>
            <pc:docMk/>
            <pc:sldMk cId="0" sldId="260"/>
            <ac:spMk id="93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4:00.244" v="160" actId="20577"/>
          <ac:spMkLst>
            <pc:docMk/>
            <pc:sldMk cId="0" sldId="260"/>
            <ac:spMk id="94" creationId="{00000000-0000-0000-0000-000000000000}"/>
          </ac:spMkLst>
        </pc:spChg>
      </pc:sldChg>
      <pc:sldChg chg="del">
        <pc:chgData name="GIRODET Romain" userId="S::romain.girodet@edu.devinci.fr::cd10ee85-8afe-40ec-b367-79c102894fbe" providerId="AD" clId="Web-{12A7E626-B9AE-772B-DC2A-AE5B1517624E}" dt="2022-12-01T13:56:29.113" v="0"/>
        <pc:sldMkLst>
          <pc:docMk/>
          <pc:sldMk cId="0" sldId="261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6:45.161" v="2"/>
        <pc:sldMkLst>
          <pc:docMk/>
          <pc:sldMk cId="0" sldId="264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6:45.161" v="1"/>
        <pc:sldMkLst>
          <pc:docMk/>
          <pc:sldMk cId="0" sldId="265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2.242" v="5"/>
        <pc:sldMkLst>
          <pc:docMk/>
          <pc:sldMk cId="0" sldId="269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2.242" v="4"/>
        <pc:sldMkLst>
          <pc:docMk/>
          <pc:sldMk cId="0" sldId="270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2.226" v="3"/>
        <pc:sldMkLst>
          <pc:docMk/>
          <pc:sldMk cId="0" sldId="271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5.632" v="8"/>
        <pc:sldMkLst>
          <pc:docMk/>
          <pc:sldMk cId="0" sldId="272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5.632" v="7"/>
        <pc:sldMkLst>
          <pc:docMk/>
          <pc:sldMk cId="0" sldId="273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7:45.617" v="6"/>
        <pc:sldMkLst>
          <pc:docMk/>
          <pc:sldMk cId="0" sldId="274"/>
        </pc:sldMkLst>
      </pc:sldChg>
      <pc:sldChg chg="add del">
        <pc:chgData name="GIRODET Romain" userId="S::romain.girodet@edu.devinci.fr::cd10ee85-8afe-40ec-b367-79c102894fbe" providerId="AD" clId="Web-{12A7E626-B9AE-772B-DC2A-AE5B1517624E}" dt="2022-12-01T13:57:58.242" v="17"/>
        <pc:sldMkLst>
          <pc:docMk/>
          <pc:sldMk cId="0" sldId="275"/>
        </pc:sldMkLst>
      </pc:sldChg>
      <pc:sldChg chg="add del">
        <pc:chgData name="GIRODET Romain" userId="S::romain.girodet@edu.devinci.fr::cd10ee85-8afe-40ec-b367-79c102894fbe" providerId="AD" clId="Web-{12A7E626-B9AE-772B-DC2A-AE5B1517624E}" dt="2022-12-01T13:57:58.242" v="16"/>
        <pc:sldMkLst>
          <pc:docMk/>
          <pc:sldMk cId="0" sldId="276"/>
        </pc:sldMkLst>
      </pc:sldChg>
      <pc:sldChg chg="add del">
        <pc:chgData name="GIRODET Romain" userId="S::romain.girodet@edu.devinci.fr::cd10ee85-8afe-40ec-b367-79c102894fbe" providerId="AD" clId="Web-{12A7E626-B9AE-772B-DC2A-AE5B1517624E}" dt="2022-12-01T13:57:58.227" v="15"/>
        <pc:sldMkLst>
          <pc:docMk/>
          <pc:sldMk cId="0" sldId="277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8:06.055" v="20"/>
        <pc:sldMkLst>
          <pc:docMk/>
          <pc:sldMk cId="0" sldId="280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8:06.040" v="19"/>
        <pc:sldMkLst>
          <pc:docMk/>
          <pc:sldMk cId="0" sldId="281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8:06.040" v="18"/>
        <pc:sldMkLst>
          <pc:docMk/>
          <pc:sldMk cId="0" sldId="282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9:08.402" v="24"/>
        <pc:sldMkLst>
          <pc:docMk/>
          <pc:sldMk cId="0" sldId="283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9:16.652" v="27"/>
        <pc:sldMkLst>
          <pc:docMk/>
          <pc:sldMk cId="0" sldId="284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9:14.324" v="25"/>
        <pc:sldMkLst>
          <pc:docMk/>
          <pc:sldMk cId="0" sldId="285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9:15.574" v="26"/>
        <pc:sldMkLst>
          <pc:docMk/>
          <pc:sldMk cId="0" sldId="286"/>
        </pc:sldMkLst>
      </pc:sldChg>
      <pc:sldChg chg="del">
        <pc:chgData name="GIRODET Romain" userId="S::romain.girodet@edu.devinci.fr::cd10ee85-8afe-40ec-b367-79c102894fbe" providerId="AD" clId="Web-{12A7E626-B9AE-772B-DC2A-AE5B1517624E}" dt="2022-12-01T13:58:52.948" v="23"/>
        <pc:sldMkLst>
          <pc:docMk/>
          <pc:sldMk cId="0" sldId="287"/>
        </pc:sldMkLst>
      </pc:sldChg>
      <pc:sldChg chg="add del ord replId">
        <pc:chgData name="GIRODET Romain" userId="S::romain.girodet@edu.devinci.fr::cd10ee85-8afe-40ec-b367-79c102894fbe" providerId="AD" clId="Web-{12A7E626-B9AE-772B-DC2A-AE5B1517624E}" dt="2022-12-01T14:34:11.776" v="162"/>
        <pc:sldMkLst>
          <pc:docMk/>
          <pc:sldMk cId="3882949209" sldId="289"/>
        </pc:sldMkLst>
      </pc:sldChg>
      <pc:sldChg chg="modSp add del replId">
        <pc:chgData name="GIRODET Romain" userId="S::romain.girodet@edu.devinci.fr::cd10ee85-8afe-40ec-b367-79c102894fbe" providerId="AD" clId="Web-{12A7E626-B9AE-772B-DC2A-AE5B1517624E}" dt="2022-12-01T14:35:56.001" v="318" actId="20577"/>
        <pc:sldMkLst>
          <pc:docMk/>
          <pc:sldMk cId="3871053822" sldId="290"/>
        </pc:sldMkLst>
        <pc:spChg chg="mod">
          <ac:chgData name="GIRODET Romain" userId="S::romain.girodet@edu.devinci.fr::cd10ee85-8afe-40ec-b367-79c102894fbe" providerId="AD" clId="Web-{12A7E626-B9AE-772B-DC2A-AE5B1517624E}" dt="2022-12-01T14:34:25.167" v="167" actId="20577"/>
          <ac:spMkLst>
            <pc:docMk/>
            <pc:sldMk cId="3871053822" sldId="290"/>
            <ac:spMk id="92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4:36.871" v="194" actId="20577"/>
          <ac:spMkLst>
            <pc:docMk/>
            <pc:sldMk cId="3871053822" sldId="290"/>
            <ac:spMk id="93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5:56.001" v="318" actId="20577"/>
          <ac:spMkLst>
            <pc:docMk/>
            <pc:sldMk cId="3871053822" sldId="290"/>
            <ac:spMk id="94" creationId="{00000000-0000-0000-0000-000000000000}"/>
          </ac:spMkLst>
        </pc:spChg>
      </pc:sldChg>
      <pc:sldChg chg="del">
        <pc:chgData name="GIRODET Romain" userId="S::romain.girodet@edu.devinci.fr::cd10ee85-8afe-40ec-b367-79c102894fbe" providerId="AD" clId="Web-{12A7E626-B9AE-772B-DC2A-AE5B1517624E}" dt="2022-12-01T13:58:16.712" v="22"/>
        <pc:sldMkLst>
          <pc:docMk/>
          <pc:sldMk cId="1054894594" sldId="291"/>
        </pc:sldMkLst>
      </pc:sldChg>
      <pc:sldChg chg="modSp add del replId">
        <pc:chgData name="GIRODET Romain" userId="S::romain.girodet@edu.devinci.fr::cd10ee85-8afe-40ec-b367-79c102894fbe" providerId="AD" clId="Web-{12A7E626-B9AE-772B-DC2A-AE5B1517624E}" dt="2022-12-01T14:39:35.969" v="415" actId="20577"/>
        <pc:sldMkLst>
          <pc:docMk/>
          <pc:sldMk cId="3341521225" sldId="292"/>
        </pc:sldMkLst>
        <pc:spChg chg="mod">
          <ac:chgData name="GIRODET Romain" userId="S::romain.girodet@edu.devinci.fr::cd10ee85-8afe-40ec-b367-79c102894fbe" providerId="AD" clId="Web-{12A7E626-B9AE-772B-DC2A-AE5B1517624E}" dt="2022-12-01T14:37:45.821" v="329" actId="20577"/>
          <ac:spMkLst>
            <pc:docMk/>
            <pc:sldMk cId="3341521225" sldId="292"/>
            <ac:spMk id="92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7:58.869" v="348" actId="20577"/>
          <ac:spMkLst>
            <pc:docMk/>
            <pc:sldMk cId="3341521225" sldId="292"/>
            <ac:spMk id="93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39:35.969" v="415" actId="20577"/>
          <ac:spMkLst>
            <pc:docMk/>
            <pc:sldMk cId="3341521225" sldId="292"/>
            <ac:spMk id="94" creationId="{00000000-0000-0000-0000-000000000000}"/>
          </ac:spMkLst>
        </pc:spChg>
      </pc:sldChg>
      <pc:sldChg chg="modSp add ord replId">
        <pc:chgData name="GIRODET Romain" userId="S::romain.girodet@edu.devinci.fr::cd10ee85-8afe-40ec-b367-79c102894fbe" providerId="AD" clId="Web-{12A7E626-B9AE-772B-DC2A-AE5B1517624E}" dt="2022-12-01T14:43:06.014" v="633" actId="20577"/>
        <pc:sldMkLst>
          <pc:docMk/>
          <pc:sldMk cId="718533096" sldId="293"/>
        </pc:sldMkLst>
        <pc:spChg chg="mod">
          <ac:chgData name="GIRODET Romain" userId="S::romain.girodet@edu.devinci.fr::cd10ee85-8afe-40ec-b367-79c102894fbe" providerId="AD" clId="Web-{12A7E626-B9AE-772B-DC2A-AE5B1517624E}" dt="2022-12-01T14:41:08.428" v="419" actId="20577"/>
          <ac:spMkLst>
            <pc:docMk/>
            <pc:sldMk cId="718533096" sldId="293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43:06.014" v="633" actId="20577"/>
          <ac:spMkLst>
            <pc:docMk/>
            <pc:sldMk cId="718533096" sldId="293"/>
            <ac:spMk id="86" creationId="{00000000-0000-0000-0000-000000000000}"/>
          </ac:spMkLst>
        </pc:spChg>
      </pc:sldChg>
      <pc:sldChg chg="modSp add replId">
        <pc:chgData name="GIRODET Romain" userId="S::romain.girodet@edu.devinci.fr::cd10ee85-8afe-40ec-b367-79c102894fbe" providerId="AD" clId="Web-{12A7E626-B9AE-772B-DC2A-AE5B1517624E}" dt="2022-12-01T14:48:01.205" v="669" actId="20577"/>
        <pc:sldMkLst>
          <pc:docMk/>
          <pc:sldMk cId="2892049427" sldId="295"/>
        </pc:sldMkLst>
        <pc:spChg chg="mod">
          <ac:chgData name="GIRODET Romain" userId="S::romain.girodet@edu.devinci.fr::cd10ee85-8afe-40ec-b367-79c102894fbe" providerId="AD" clId="Web-{12A7E626-B9AE-772B-DC2A-AE5B1517624E}" dt="2022-12-01T14:43:46.907" v="638" actId="20577"/>
          <ac:spMkLst>
            <pc:docMk/>
            <pc:sldMk cId="2892049427" sldId="295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12A7E626-B9AE-772B-DC2A-AE5B1517624E}" dt="2022-12-01T14:48:01.205" v="669" actId="20577"/>
          <ac:spMkLst>
            <pc:docMk/>
            <pc:sldMk cId="2892049427" sldId="295"/>
            <ac:spMk id="86" creationId="{00000000-0000-0000-0000-000000000000}"/>
          </ac:spMkLst>
        </pc:spChg>
      </pc:sldChg>
      <pc:sldChg chg="add del replId">
        <pc:chgData name="GIRODET Romain" userId="S::romain.girodet@edu.devinci.fr::cd10ee85-8afe-40ec-b367-79c102894fbe" providerId="AD" clId="Web-{12A7E626-B9AE-772B-DC2A-AE5B1517624E}" dt="2022-12-01T14:43:21.405" v="635"/>
        <pc:sldMkLst>
          <pc:docMk/>
          <pc:sldMk cId="3228070950" sldId="295"/>
        </pc:sldMkLst>
      </pc:sldChg>
    </pc:docChg>
  </pc:docChgLst>
  <pc:docChgLst>
    <pc:chgData name="GIRODET Romain" userId="S::romain.girodet@edu.devinci.fr::cd10ee85-8afe-40ec-b367-79c102894fbe" providerId="AD" clId="Web-{56889978-B22F-5AB4-2230-CF800DF99AB4}"/>
    <pc:docChg chg="addSld modSld sldOrd">
      <pc:chgData name="GIRODET Romain" userId="S::romain.girodet@edu.devinci.fr::cd10ee85-8afe-40ec-b367-79c102894fbe" providerId="AD" clId="Web-{56889978-B22F-5AB4-2230-CF800DF99AB4}" dt="2022-12-01T15:12:05.399" v="738" actId="20577"/>
      <pc:docMkLst>
        <pc:docMk/>
      </pc:docMkLst>
      <pc:sldChg chg="modSp">
        <pc:chgData name="GIRODET Romain" userId="S::romain.girodet@edu.devinci.fr::cd10ee85-8afe-40ec-b367-79c102894fbe" providerId="AD" clId="Web-{56889978-B22F-5AB4-2230-CF800DF99AB4}" dt="2022-12-01T15:01:21.958" v="315" actId="14100"/>
        <pc:sldMkLst>
          <pc:docMk/>
          <pc:sldMk cId="3871053822" sldId="290"/>
        </pc:sldMkLst>
        <pc:spChg chg="mod">
          <ac:chgData name="GIRODET Romain" userId="S::romain.girodet@edu.devinci.fr::cd10ee85-8afe-40ec-b367-79c102894fbe" providerId="AD" clId="Web-{56889978-B22F-5AB4-2230-CF800DF99AB4}" dt="2022-12-01T15:01:21.958" v="315" actId="14100"/>
          <ac:spMkLst>
            <pc:docMk/>
            <pc:sldMk cId="3871053822" sldId="290"/>
            <ac:spMk id="94" creationId="{00000000-0000-0000-0000-000000000000}"/>
          </ac:spMkLst>
        </pc:spChg>
      </pc:sldChg>
      <pc:sldChg chg="addSp modSp">
        <pc:chgData name="GIRODET Romain" userId="S::romain.girodet@edu.devinci.fr::cd10ee85-8afe-40ec-b367-79c102894fbe" providerId="AD" clId="Web-{56889978-B22F-5AB4-2230-CF800DF99AB4}" dt="2022-12-01T14:53:50.320" v="88" actId="20577"/>
        <pc:sldMkLst>
          <pc:docMk/>
          <pc:sldMk cId="718533096" sldId="293"/>
        </pc:sldMkLst>
        <pc:spChg chg="mod">
          <ac:chgData name="GIRODET Romain" userId="S::romain.girodet@edu.devinci.fr::cd10ee85-8afe-40ec-b367-79c102894fbe" providerId="AD" clId="Web-{56889978-B22F-5AB4-2230-CF800DF99AB4}" dt="2022-12-01T14:53:50.320" v="88" actId="20577"/>
          <ac:spMkLst>
            <pc:docMk/>
            <pc:sldMk cId="718533096" sldId="293"/>
            <ac:spMk id="86" creationId="{00000000-0000-0000-0000-000000000000}"/>
          </ac:spMkLst>
        </pc:spChg>
        <pc:picChg chg="add mod">
          <ac:chgData name="GIRODET Romain" userId="S::romain.girodet@edu.devinci.fr::cd10ee85-8afe-40ec-b367-79c102894fbe" providerId="AD" clId="Web-{56889978-B22F-5AB4-2230-CF800DF99AB4}" dt="2022-12-01T14:53:40.570" v="87" actId="1076"/>
          <ac:picMkLst>
            <pc:docMk/>
            <pc:sldMk cId="718533096" sldId="293"/>
            <ac:picMk id="2" creationId="{588082CD-ADF4-7F64-42F9-89D756AEFE29}"/>
          </ac:picMkLst>
        </pc:picChg>
      </pc:sldChg>
      <pc:sldChg chg="addSp modSp">
        <pc:chgData name="GIRODET Romain" userId="S::romain.girodet@edu.devinci.fr::cd10ee85-8afe-40ec-b367-79c102894fbe" providerId="AD" clId="Web-{56889978-B22F-5AB4-2230-CF800DF99AB4}" dt="2022-12-01T14:59:04.579" v="238" actId="20577"/>
        <pc:sldMkLst>
          <pc:docMk/>
          <pc:sldMk cId="2892049427" sldId="295"/>
        </pc:sldMkLst>
        <pc:spChg chg="mod">
          <ac:chgData name="GIRODET Romain" userId="S::romain.girodet@edu.devinci.fr::cd10ee85-8afe-40ec-b367-79c102894fbe" providerId="AD" clId="Web-{56889978-B22F-5AB4-2230-CF800DF99AB4}" dt="2022-12-01T14:55:36.026" v="115" actId="20577"/>
          <ac:spMkLst>
            <pc:docMk/>
            <pc:sldMk cId="2892049427" sldId="295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56889978-B22F-5AB4-2230-CF800DF99AB4}" dt="2022-12-01T14:59:04.579" v="238" actId="20577"/>
          <ac:spMkLst>
            <pc:docMk/>
            <pc:sldMk cId="2892049427" sldId="295"/>
            <ac:spMk id="86" creationId="{00000000-0000-0000-0000-000000000000}"/>
          </ac:spMkLst>
        </pc:spChg>
        <pc:picChg chg="add mod">
          <ac:chgData name="GIRODET Romain" userId="S::romain.girodet@edu.devinci.fr::cd10ee85-8afe-40ec-b367-79c102894fbe" providerId="AD" clId="Web-{56889978-B22F-5AB4-2230-CF800DF99AB4}" dt="2022-12-01T14:54:46.697" v="95" actId="1076"/>
          <ac:picMkLst>
            <pc:docMk/>
            <pc:sldMk cId="2892049427" sldId="295"/>
            <ac:picMk id="2" creationId="{B17B2132-F079-A578-2B92-7FD56E8170F3}"/>
          </ac:picMkLst>
        </pc:picChg>
      </pc:sldChg>
      <pc:sldChg chg="addSp delSp modSp add ord replId">
        <pc:chgData name="GIRODET Romain" userId="S::romain.girodet@edu.devinci.fr::cd10ee85-8afe-40ec-b367-79c102894fbe" providerId="AD" clId="Web-{56889978-B22F-5AB4-2230-CF800DF99AB4}" dt="2022-12-01T15:09:31.144" v="640" actId="20577"/>
        <pc:sldMkLst>
          <pc:docMk/>
          <pc:sldMk cId="3750743155" sldId="299"/>
        </pc:sldMkLst>
        <pc:spChg chg="mod">
          <ac:chgData name="GIRODET Romain" userId="S::romain.girodet@edu.devinci.fr::cd10ee85-8afe-40ec-b367-79c102894fbe" providerId="AD" clId="Web-{56889978-B22F-5AB4-2230-CF800DF99AB4}" dt="2022-12-01T15:06:02.107" v="488" actId="20577"/>
          <ac:spMkLst>
            <pc:docMk/>
            <pc:sldMk cId="3750743155" sldId="299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56889978-B22F-5AB4-2230-CF800DF99AB4}" dt="2022-12-01T15:09:31.144" v="640" actId="20577"/>
          <ac:spMkLst>
            <pc:docMk/>
            <pc:sldMk cId="3750743155" sldId="299"/>
            <ac:spMk id="86" creationId="{00000000-0000-0000-0000-000000000000}"/>
          </ac:spMkLst>
        </pc:spChg>
        <pc:picChg chg="del">
          <ac:chgData name="GIRODET Romain" userId="S::romain.girodet@edu.devinci.fr::cd10ee85-8afe-40ec-b367-79c102894fbe" providerId="AD" clId="Web-{56889978-B22F-5AB4-2230-CF800DF99AB4}" dt="2022-12-01T15:04:41.198" v="476"/>
          <ac:picMkLst>
            <pc:docMk/>
            <pc:sldMk cId="3750743155" sldId="299"/>
            <ac:picMk id="2" creationId="{B17B2132-F079-A578-2B92-7FD56E8170F3}"/>
          </ac:picMkLst>
        </pc:picChg>
        <pc:picChg chg="add mod">
          <ac:chgData name="GIRODET Romain" userId="S::romain.girodet@edu.devinci.fr::cd10ee85-8afe-40ec-b367-79c102894fbe" providerId="AD" clId="Web-{56889978-B22F-5AB4-2230-CF800DF99AB4}" dt="2022-12-01T15:04:48.824" v="480" actId="1076"/>
          <ac:picMkLst>
            <pc:docMk/>
            <pc:sldMk cId="3750743155" sldId="299"/>
            <ac:picMk id="3" creationId="{350CACF6-18E5-BED9-B50B-704F6DB81ADF}"/>
          </ac:picMkLst>
        </pc:picChg>
      </pc:sldChg>
      <pc:sldChg chg="delSp modSp add replId">
        <pc:chgData name="GIRODET Romain" userId="S::romain.girodet@edu.devinci.fr::cd10ee85-8afe-40ec-b367-79c102894fbe" providerId="AD" clId="Web-{56889978-B22F-5AB4-2230-CF800DF99AB4}" dt="2022-12-01T15:12:05.399" v="738" actId="20577"/>
        <pc:sldMkLst>
          <pc:docMk/>
          <pc:sldMk cId="2548701776" sldId="303"/>
        </pc:sldMkLst>
        <pc:spChg chg="mod">
          <ac:chgData name="GIRODET Romain" userId="S::romain.girodet@edu.devinci.fr::cd10ee85-8afe-40ec-b367-79c102894fbe" providerId="AD" clId="Web-{56889978-B22F-5AB4-2230-CF800DF99AB4}" dt="2022-12-01T15:08:12.127" v="603" actId="20577"/>
          <ac:spMkLst>
            <pc:docMk/>
            <pc:sldMk cId="2548701776" sldId="303"/>
            <ac:spMk id="85" creationId="{00000000-0000-0000-0000-000000000000}"/>
          </ac:spMkLst>
        </pc:spChg>
        <pc:spChg chg="mod">
          <ac:chgData name="GIRODET Romain" userId="S::romain.girodet@edu.devinci.fr::cd10ee85-8afe-40ec-b367-79c102894fbe" providerId="AD" clId="Web-{56889978-B22F-5AB4-2230-CF800DF99AB4}" dt="2022-12-01T15:12:05.399" v="738" actId="20577"/>
          <ac:spMkLst>
            <pc:docMk/>
            <pc:sldMk cId="2548701776" sldId="303"/>
            <ac:spMk id="86" creationId="{00000000-0000-0000-0000-000000000000}"/>
          </ac:spMkLst>
        </pc:spChg>
        <pc:picChg chg="del">
          <ac:chgData name="GIRODET Romain" userId="S::romain.girodet@edu.devinci.fr::cd10ee85-8afe-40ec-b367-79c102894fbe" providerId="AD" clId="Web-{56889978-B22F-5AB4-2230-CF800DF99AB4}" dt="2022-12-01T15:08:14.189" v="605"/>
          <ac:picMkLst>
            <pc:docMk/>
            <pc:sldMk cId="2548701776" sldId="303"/>
            <ac:picMk id="3" creationId="{350CACF6-18E5-BED9-B50B-704F6DB81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024" cy="49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477" y="0"/>
            <a:ext cx="2945024" cy="49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25010" y="744538"/>
            <a:ext cx="7444500" cy="436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2638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8288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20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65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741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03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5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8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77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190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54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4703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493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04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4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4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42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5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77" name="Google Shape;77;p13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19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0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ca19811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744538"/>
            <a:ext cx="7759700" cy="4365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g197ca198114_0_284:notes"/>
          <p:cNvSpPr txBox="1">
            <a:spLocks noGrp="1"/>
          </p:cNvSpPr>
          <p:nvPr>
            <p:ph type="body" idx="1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" name="Google Shape;90;g197ca198114_0_284:notes"/>
          <p:cNvSpPr txBox="1">
            <a:spLocks noGrp="1"/>
          </p:cNvSpPr>
          <p:nvPr>
            <p:ph type="sldNum" idx="12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41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724"/>
            <a:ext cx="6421310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8403"/>
            <a:ext cx="6421310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6981"/>
            <a:ext cx="3672983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230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32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2898"/>
            <a:ext cx="1211807" cy="343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2898"/>
            <a:ext cx="5804105" cy="343124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454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3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age de transition">
  <p:cSld name="1_Page de transi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85052" y="681540"/>
            <a:ext cx="12630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200"/>
              <a:buNone/>
              <a:defRPr sz="6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o"/>
              <a:defRPr/>
            </a:lvl3pPr>
            <a:lvl4pPr marL="1828800" lvl="3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963282" y="742244"/>
            <a:ext cx="6995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00" tIns="38475" rIns="3115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800"/>
              <a:buNone/>
              <a:defRPr sz="3800" b="1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o"/>
              <a:defRPr/>
            </a:lvl3pPr>
            <a:lvl4pPr marL="1828800" lvl="3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1963283" y="2029478"/>
            <a:ext cx="67236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00" tIns="38475" rIns="31150" bIns="384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921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 sz="1000"/>
            </a:lvl3pPr>
            <a:lvl4pPr marL="1828800" lvl="3" indent="-2921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Char char="•"/>
              <a:defRPr sz="1000"/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0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5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097"/>
            <a:ext cx="6421935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4647"/>
            <a:ext cx="6412493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213383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924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667"/>
            <a:ext cx="7140118" cy="7944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159"/>
            <a:ext cx="3456432" cy="25786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007"/>
            <a:ext cx="3453098" cy="25811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16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123"/>
            <a:ext cx="7140118" cy="7922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4662"/>
            <a:ext cx="3456432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202"/>
            <a:ext cx="3456432" cy="198334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253"/>
            <a:ext cx="345643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119"/>
            <a:ext cx="3456432" cy="19780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910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230"/>
            <a:ext cx="2387346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119"/>
            <a:ext cx="2388742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168533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9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135"/>
            <a:ext cx="4085880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59494"/>
            <a:ext cx="4080028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2393"/>
            <a:ext cx="4080029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02-Dec-22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8981"/>
            <a:ext cx="4090106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230"/>
            <a:ext cx="0" cy="16208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480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1799"/>
            <a:ext cx="9144000" cy="30891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390"/>
            <a:ext cx="7140119" cy="78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02-Dec-22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6981"/>
            <a:ext cx="4391789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627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wk5BlYJ4Lz1oNUC3eC3154cZW98hYgop?usp=share_lin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restaurants à tester absolument à Paris - Gastronomiques ou  confidentielles, voici d'excellentes tables parisiennes : Guides Go">
            <a:extLst>
              <a:ext uri="{FF2B5EF4-FFF2-40B4-BE49-F238E27FC236}">
                <a16:creationId xmlns:a16="http://schemas.microsoft.com/office/drawing/2014/main" id="{E87C2300-EA81-BA86-B27B-DD268546F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727"/>
          <a:stretch/>
        </p:blipFill>
        <p:spPr bwMode="auto">
          <a:xfrm>
            <a:off x="20" y="10"/>
            <a:ext cx="9143751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732477" y="744165"/>
            <a:ext cx="4685481" cy="3655169"/>
          </a:xfrm>
          <a:prstGeom prst="rect">
            <a:avLst/>
          </a:prstGeom>
        </p:spPr>
        <p:txBody>
          <a:bodyPr spcFirstLastPara="1" lIns="31150" tIns="31150" rIns="31150" bIns="3115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6000" dirty="0"/>
              <a:t>Food2Vec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6042" y="747457"/>
            <a:ext cx="2522925" cy="3648585"/>
          </a:xfrm>
          <a:prstGeom prst="rect">
            <a:avLst/>
          </a:prstGeom>
        </p:spPr>
        <p:txBody>
          <a:bodyPr spcFirstLastPara="1" lIns="79125" tIns="39550" rIns="79125" bIns="3955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rPr lang="it-IT" sz="1500"/>
              <a:t>Romain GIRODET – Annabel MERCERON – DIA1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200150"/>
            <a:ext cx="0" cy="27432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612AC2C-45D1-77A9-9C77-C63FD08079E1}"/>
              </a:ext>
            </a:extLst>
          </p:cNvPr>
          <p:cNvSpPr txBox="1"/>
          <p:nvPr/>
        </p:nvSpPr>
        <p:spPr>
          <a:xfrm>
            <a:off x="726043" y="4492171"/>
            <a:ext cx="72936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Link to the collab : </a:t>
            </a:r>
            <a:r>
              <a:rPr lang="fr-FR" sz="1050" dirty="0">
                <a:hlinkClick r:id="rId4"/>
              </a:rPr>
              <a:t>https://drive.google.com/drive/folders/1wk5BlYJ4Lz1oNUC3eC3154cZW98hYgop?usp=share_link</a:t>
            </a:r>
            <a:endParaRPr lang="fr-FR" sz="1050" dirty="0"/>
          </a:p>
          <a:p>
            <a:endParaRPr lang="en-US" sz="105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90000"/>
              </a:lnSpc>
              <a:spcBef>
                <a:spcPts val="200"/>
              </a:spcBef>
              <a:buSzPts val="6200"/>
              <a:buFont typeface="+mj-lt"/>
              <a:buAutoNum type="arabicPeriod" startAt="3"/>
            </a:pPr>
            <a:r>
              <a:rPr lang="fr-FR" sz="2400" dirty="0">
                <a:solidFill>
                  <a:srgbClr val="13264A"/>
                </a:solidFill>
              </a:rPr>
              <a:t>Vectorisation et 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866FF8-CBFF-7E67-AEB4-49F5063F7B80}"/>
              </a:ext>
            </a:extLst>
          </p:cNvPr>
          <p:cNvSpPr txBox="1"/>
          <p:nvPr/>
        </p:nvSpPr>
        <p:spPr>
          <a:xfrm>
            <a:off x="1150620" y="1985122"/>
            <a:ext cx="6484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Tokeniser</a:t>
            </a:r>
            <a:r>
              <a:rPr lang="fr-FR" dirty="0"/>
              <a:t> les ingrédients par groupe selon leur grammaire.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espace un espace à n dimension correspondant à n ingrédients.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Ramener cet espace à deux dimensions pour de la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33050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56DF04C2-17D9-8FA8-96B3-6145321A7BDE}"/>
              </a:ext>
            </a:extLst>
          </p:cNvPr>
          <p:cNvSpPr txBox="1">
            <a:spLocks/>
          </p:cNvSpPr>
          <p:nvPr/>
        </p:nvSpPr>
        <p:spPr>
          <a:xfrm>
            <a:off x="533802" y="224488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Tokeniser</a:t>
            </a:r>
            <a:r>
              <a:rPr lang="fr-FR" dirty="0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 les ingrédients par groupe selon leur grammaire. </a:t>
            </a:r>
          </a:p>
        </p:txBody>
      </p:sp>
      <p:sp>
        <p:nvSpPr>
          <p:cNvPr id="6" name="Google Shape;86;p16">
            <a:extLst>
              <a:ext uri="{FF2B5EF4-FFF2-40B4-BE49-F238E27FC236}">
                <a16:creationId xmlns:a16="http://schemas.microsoft.com/office/drawing/2014/main" id="{F603FF25-31AF-9B62-77B5-B22A6A4DA7C4}"/>
              </a:ext>
            </a:extLst>
          </p:cNvPr>
          <p:cNvSpPr txBox="1">
            <a:spLocks/>
          </p:cNvSpPr>
          <p:nvPr/>
        </p:nvSpPr>
        <p:spPr>
          <a:xfrm>
            <a:off x="602382" y="1389879"/>
            <a:ext cx="7140119" cy="1635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457200" lvl="0" indent="-228600" algn="r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Arial" panose="020B0604020202020204" pitchFamily="34" charset="0"/>
              <a:buNone/>
              <a:defRPr sz="6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–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o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-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292100" algn="l">
              <a:buSzPts val="1600"/>
            </a:pPr>
            <a:r>
              <a:rPr lang="fr-FR" sz="1600" dirty="0">
                <a:ea typeface="+mn-lt"/>
                <a:cs typeface="+mn-lt"/>
              </a:rPr>
              <a:t>Utilisation de </a:t>
            </a:r>
            <a:r>
              <a:rPr lang="fr-FR" sz="1600" b="1" dirty="0" err="1">
                <a:ea typeface="+mn-lt"/>
                <a:cs typeface="+mn-lt"/>
              </a:rPr>
              <a:t>nltk.pos_tag</a:t>
            </a:r>
            <a:r>
              <a:rPr lang="fr-FR" sz="1600" dirty="0">
                <a:ea typeface="+mn-lt"/>
                <a:cs typeface="+mn-lt"/>
              </a:rPr>
              <a:t> pour attribuer un tag à chaque mot. Il a fallu donner manuellement un tag à certains mots non reconnus comme les additifs ''e420' ou les nom scientifiques ''</a:t>
            </a:r>
            <a:r>
              <a:rPr lang="fr-FR" sz="1600" dirty="0" err="1">
                <a:ea typeface="+mn-lt"/>
                <a:cs typeface="+mn-lt"/>
              </a:rPr>
              <a:t>vitalia</a:t>
            </a:r>
            <a:r>
              <a:rPr lang="fr-FR" sz="1600" dirty="0">
                <a:ea typeface="+mn-lt"/>
                <a:cs typeface="+mn-lt"/>
              </a:rPr>
              <a:t>". </a:t>
            </a:r>
            <a:endParaRPr lang="fr-FR" sz="1600" dirty="0"/>
          </a:p>
          <a:p>
            <a:pPr marL="393700" indent="-292100" algn="l">
              <a:buSzPts val="1600"/>
            </a:pPr>
            <a:endParaRPr lang="fr-FR" sz="1600" dirty="0">
              <a:ea typeface="+mn-lt"/>
              <a:cs typeface="+mn-lt"/>
            </a:endParaRPr>
          </a:p>
          <a:p>
            <a:pPr marL="393700" indent="-292100" algn="l">
              <a:buSzPts val="1600"/>
            </a:pPr>
            <a:r>
              <a:rPr lang="fr-FR" sz="1600" dirty="0">
                <a:ea typeface="+mn-lt"/>
                <a:cs typeface="+mn-lt"/>
              </a:rPr>
              <a:t>Regroupement des mots en groupe de mots :</a:t>
            </a:r>
          </a:p>
          <a:p>
            <a:pPr marL="444500" lvl="1" indent="0">
              <a:buFont typeface="Arial" panose="020B0604020202020204" pitchFamily="34" charset="0"/>
              <a:buNone/>
            </a:pPr>
            <a:r>
              <a:rPr lang="fr-FR" sz="1450" dirty="0">
                <a:ea typeface="+mn-lt"/>
                <a:cs typeface="+mn-lt"/>
              </a:rPr>
              <a:t>[vin, rouge, jus, de, citron, e450] devient  [vin rouge, jus de citron, e450] </a:t>
            </a:r>
          </a:p>
          <a:p>
            <a:pPr marL="1822450" lvl="1" indent="-28575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</p:txBody>
      </p:sp>
      <p:pic>
        <p:nvPicPr>
          <p:cNvPr id="7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3B9F88-B914-2B0D-59AD-C44997B7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44" y="3492102"/>
            <a:ext cx="6821311" cy="9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56DF04C2-17D9-8FA8-96B3-6145321A7BDE}"/>
              </a:ext>
            </a:extLst>
          </p:cNvPr>
          <p:cNvSpPr txBox="1">
            <a:spLocks/>
          </p:cNvSpPr>
          <p:nvPr/>
        </p:nvSpPr>
        <p:spPr>
          <a:xfrm>
            <a:off x="533802" y="224488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Créer un espace un espace à n dimension correspondant à n ingrédients. </a:t>
            </a:r>
            <a:endParaRPr lang="fr-FR" dirty="0">
              <a:solidFill>
                <a:srgbClr val="000000"/>
              </a:solidFill>
              <a:latin typeface="Palatino Linotype"/>
              <a:ea typeface="+mj-lt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07AE1D-C9A7-04E9-AF82-8706C8D086AA}"/>
              </a:ext>
            </a:extLst>
          </p:cNvPr>
          <p:cNvSpPr txBox="1"/>
          <p:nvPr/>
        </p:nvSpPr>
        <p:spPr>
          <a:xfrm>
            <a:off x="632459" y="1417320"/>
            <a:ext cx="7680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Afin de vectoriser les ingrédients, nous avons choisi de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Créer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colonne</a:t>
            </a:r>
            <a:r>
              <a:rPr lang="en-US" sz="1400" dirty="0"/>
              <a:t> par ingredient </a:t>
            </a:r>
            <a:r>
              <a:rPr lang="en-US" sz="1400" dirty="0" err="1"/>
              <a:t>existant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Remplir</a:t>
            </a:r>
            <a:r>
              <a:rPr lang="en-US" sz="1400" dirty="0"/>
              <a:t> </a:t>
            </a:r>
            <a:r>
              <a:rPr lang="en-US" sz="1400" dirty="0" err="1"/>
              <a:t>ces</a:t>
            </a:r>
            <a:r>
              <a:rPr lang="en-US" sz="1400" dirty="0"/>
              <a:t> </a:t>
            </a:r>
            <a:r>
              <a:rPr lang="en-US" sz="1400" dirty="0" err="1"/>
              <a:t>colonnes</a:t>
            </a:r>
            <a:r>
              <a:rPr lang="en-US" sz="1400" dirty="0"/>
              <a:t> par un 0 </a:t>
            </a:r>
            <a:r>
              <a:rPr lang="en-US" sz="1400" dirty="0" err="1"/>
              <a:t>ou</a:t>
            </a:r>
            <a:r>
              <a:rPr lang="en-US" sz="1400" dirty="0"/>
              <a:t> 1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fonction</a:t>
            </a:r>
            <a:r>
              <a:rPr lang="en-US" sz="1400" dirty="0"/>
              <a:t> de </a:t>
            </a:r>
            <a:r>
              <a:rPr lang="en-US" sz="1400" dirty="0" err="1"/>
              <a:t>si</a:t>
            </a:r>
            <a:r>
              <a:rPr lang="en-US" sz="1400" dirty="0"/>
              <a:t> le </a:t>
            </a:r>
            <a:r>
              <a:rPr lang="en-US" sz="1400" dirty="0" err="1"/>
              <a:t>produit</a:t>
            </a:r>
            <a:r>
              <a:rPr lang="en-US" sz="1400" dirty="0"/>
              <a:t> </a:t>
            </a:r>
            <a:r>
              <a:rPr lang="en-US" sz="1400" dirty="0" err="1"/>
              <a:t>contenait</a:t>
            </a:r>
            <a:r>
              <a:rPr lang="en-US" sz="1400" dirty="0"/>
              <a:t> </a:t>
            </a:r>
            <a:r>
              <a:rPr lang="en-US" sz="1400" dirty="0" err="1"/>
              <a:t>cet</a:t>
            </a:r>
            <a:r>
              <a:rPr lang="en-US" sz="1400" dirty="0"/>
              <a:t> ingredient </a:t>
            </a:r>
            <a:r>
              <a:rPr lang="en-US" sz="1400" dirty="0" err="1"/>
              <a:t>ou</a:t>
            </a:r>
            <a:r>
              <a:rPr lang="en-US" sz="1400" dirty="0"/>
              <a:t> non.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Cette</a:t>
            </a:r>
            <a:r>
              <a:rPr lang="en-US" sz="1400" dirty="0"/>
              <a:t> </a:t>
            </a:r>
            <a:r>
              <a:rPr lang="en-US" sz="1400" dirty="0" err="1"/>
              <a:t>méthode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avantageuse</a:t>
            </a:r>
            <a:r>
              <a:rPr lang="en-US" sz="1400" dirty="0"/>
              <a:t> car </a:t>
            </a:r>
            <a:r>
              <a:rPr lang="en-US" sz="1400" dirty="0" err="1"/>
              <a:t>relativement</a:t>
            </a:r>
            <a:r>
              <a:rPr lang="en-US" sz="1400" dirty="0"/>
              <a:t> simple. Elle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cependant</a:t>
            </a:r>
            <a:r>
              <a:rPr lang="en-US" sz="1400" dirty="0"/>
              <a:t> </a:t>
            </a:r>
            <a:r>
              <a:rPr lang="en-US" sz="1400" dirty="0" err="1"/>
              <a:t>assez</a:t>
            </a:r>
            <a:r>
              <a:rPr lang="en-US" sz="1400" dirty="0"/>
              <a:t> longue à </a:t>
            </a:r>
            <a:r>
              <a:rPr lang="en-US" sz="1400" dirty="0" err="1"/>
              <a:t>l’execution</a:t>
            </a:r>
            <a:r>
              <a:rPr lang="en-US" sz="1400" dirty="0"/>
              <a:t> (</a:t>
            </a:r>
            <a:r>
              <a:rPr lang="en-US" sz="1400" dirty="0" err="1"/>
              <a:t>intération</a:t>
            </a:r>
            <a:r>
              <a:rPr lang="en-US" sz="1400" dirty="0"/>
              <a:t> sur </a:t>
            </a:r>
            <a:r>
              <a:rPr lang="en-US" sz="1400" dirty="0" err="1"/>
              <a:t>toutes</a:t>
            </a:r>
            <a:r>
              <a:rPr lang="en-US" sz="1400" dirty="0"/>
              <a:t> les </a:t>
            </a:r>
            <a:r>
              <a:rPr lang="en-US" sz="1400" dirty="0" err="1"/>
              <a:t>lignes</a:t>
            </a:r>
            <a:r>
              <a:rPr lang="en-US" sz="1400" dirty="0"/>
              <a:t> du </a:t>
            </a:r>
            <a:r>
              <a:rPr lang="en-US" sz="1400" dirty="0" err="1"/>
              <a:t>dataframe</a:t>
            </a:r>
            <a:r>
              <a:rPr lang="en-US" sz="1400" dirty="0"/>
              <a:t>). </a:t>
            </a:r>
            <a:r>
              <a:rPr lang="en-US" sz="1400" dirty="0" err="1"/>
              <a:t>C’est</a:t>
            </a:r>
            <a:r>
              <a:rPr lang="en-US" sz="1400" dirty="0"/>
              <a:t> </a:t>
            </a:r>
            <a:r>
              <a:rPr lang="en-US" sz="1400" dirty="0" err="1"/>
              <a:t>pourquoi</a:t>
            </a:r>
            <a:r>
              <a:rPr lang="en-US" sz="1400" dirty="0"/>
              <a:t> nous </a:t>
            </a:r>
            <a:r>
              <a:rPr lang="en-US" sz="1400" dirty="0" err="1"/>
              <a:t>avons</a:t>
            </a:r>
            <a:r>
              <a:rPr lang="en-US" sz="1400" dirty="0"/>
              <a:t> </a:t>
            </a:r>
            <a:r>
              <a:rPr lang="en-US" sz="1400" dirty="0" err="1"/>
              <a:t>réulièrement</a:t>
            </a:r>
            <a:r>
              <a:rPr lang="en-US" sz="1400" dirty="0"/>
              <a:t> </a:t>
            </a:r>
            <a:r>
              <a:rPr lang="en-US" sz="1400" dirty="0" err="1"/>
              <a:t>privilégié</a:t>
            </a:r>
            <a:r>
              <a:rPr lang="en-US" sz="1400" dirty="0"/>
              <a:t> </a:t>
            </a:r>
            <a:r>
              <a:rPr lang="en-US" sz="1400" dirty="0" err="1"/>
              <a:t>l’usage</a:t>
            </a:r>
            <a:r>
              <a:rPr lang="en-US" sz="1400" dirty="0"/>
              <a:t> des functions apply, pour </a:t>
            </a:r>
            <a:r>
              <a:rPr lang="en-US" sz="1400" dirty="0" err="1"/>
              <a:t>éviter</a:t>
            </a:r>
            <a:r>
              <a:rPr lang="en-US" sz="1400" dirty="0"/>
              <a:t> les </a:t>
            </a:r>
            <a:r>
              <a:rPr lang="en-US" sz="1400" dirty="0" err="1"/>
              <a:t>boucles</a:t>
            </a:r>
            <a:r>
              <a:rPr lang="en-US" sz="1400" dirty="0"/>
              <a:t> for à </a:t>
            </a:r>
            <a:r>
              <a:rPr lang="en-US" sz="1400" dirty="0" err="1"/>
              <a:t>répétition</a:t>
            </a:r>
            <a:r>
              <a:rPr lang="en-US" sz="1400" dirty="0"/>
              <a:t>.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CE8430-C47D-F200-A4E5-FB24DAA6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70" y="3368728"/>
            <a:ext cx="4767943" cy="15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56DF04C2-17D9-8FA8-96B3-6145321A7BDE}"/>
              </a:ext>
            </a:extLst>
          </p:cNvPr>
          <p:cNvSpPr txBox="1">
            <a:spLocks/>
          </p:cNvSpPr>
          <p:nvPr/>
        </p:nvSpPr>
        <p:spPr>
          <a:xfrm>
            <a:off x="533802" y="224488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Ramener cet espace à deux dimensions pour de la visualisation</a:t>
            </a:r>
            <a:endParaRPr lang="fr-FR" dirty="0">
              <a:solidFill>
                <a:srgbClr val="000000"/>
              </a:solidFill>
              <a:latin typeface="Palatino Linotype"/>
              <a:ea typeface="+mj-lt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EBFC3A-FDA6-89EC-59F2-86EA83B147F9}"/>
              </a:ext>
            </a:extLst>
          </p:cNvPr>
          <p:cNvSpPr txBox="1"/>
          <p:nvPr/>
        </p:nvSpPr>
        <p:spPr>
          <a:xfrm>
            <a:off x="533803" y="1630680"/>
            <a:ext cx="3108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Afin de ramener ce </a:t>
            </a:r>
            <a:r>
              <a:rPr lang="fr-FR" sz="1400" dirty="0" err="1"/>
              <a:t>dataframe</a:t>
            </a:r>
            <a:r>
              <a:rPr lang="fr-FR" sz="1400" dirty="0"/>
              <a:t> à deux dimensions, nous avons utilisé un algorithme de PCA.</a:t>
            </a:r>
          </a:p>
          <a:p>
            <a:endParaRPr lang="fr-FR" sz="1400" dirty="0"/>
          </a:p>
          <a:p>
            <a:r>
              <a:rPr lang="fr-FR" sz="1400" dirty="0"/>
              <a:t>Nous avons mis en place cet algorithme de machine </a:t>
            </a:r>
            <a:r>
              <a:rPr lang="fr-FR" sz="1400" dirty="0" err="1"/>
              <a:t>learning</a:t>
            </a:r>
            <a:r>
              <a:rPr lang="fr-FR" sz="1400" dirty="0"/>
              <a:t> non supervisé car le nombre de dimensions était très grand.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31EF2B-1AC3-450D-4D23-CDB85EBEAD26}"/>
              </a:ext>
            </a:extLst>
          </p:cNvPr>
          <p:cNvSpPr txBox="1"/>
          <p:nvPr/>
        </p:nvSpPr>
        <p:spPr>
          <a:xfrm>
            <a:off x="522410" y="4002793"/>
            <a:ext cx="8099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Son grand avantage était sa simplicité de mise en place mais également le fait que son apprentissage s'effectue sur un jeu de données non étiquetées</a:t>
            </a:r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A2EE32-BF22-688E-66F6-E1F92BBC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50" y="1413002"/>
            <a:ext cx="5155081" cy="22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8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90000"/>
              </a:lnSpc>
              <a:spcBef>
                <a:spcPts val="200"/>
              </a:spcBef>
              <a:buSzPts val="6200"/>
              <a:buFont typeface="+mj-lt"/>
              <a:buAutoNum type="arabicPeriod" startAt="4"/>
            </a:pPr>
            <a:r>
              <a:rPr lang="fr-FR" sz="2400" dirty="0">
                <a:solidFill>
                  <a:srgbClr val="13264A"/>
                </a:solidFill>
              </a:rPr>
              <a:t>Visualisation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8832AC-E88C-BB2F-7242-170739F8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1051"/>
            <a:ext cx="9144000" cy="25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3" y="679651"/>
            <a:ext cx="6127208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 algn="just">
              <a:lnSpc>
                <a:spcPct val="90000"/>
              </a:lnSpc>
              <a:spcBef>
                <a:spcPts val="200"/>
              </a:spcBef>
              <a:buSzPts val="6200"/>
              <a:buFont typeface="+mj-lt"/>
              <a:buAutoNum type="arabicPeriod" startAt="5"/>
            </a:pPr>
            <a:r>
              <a:rPr lang="fr-FR" sz="2400">
                <a:solidFill>
                  <a:srgbClr val="13264A"/>
                </a:solidFill>
              </a:rPr>
              <a:t> Pour aller plus loin... quelques exemples d'utilisation</a:t>
            </a:r>
            <a:endParaRPr lang="fr-FR" sz="2400" dirty="0">
              <a:solidFill>
                <a:srgbClr val="13264A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1E4398-8738-17C0-71D5-7CCAA764D91C}"/>
              </a:ext>
            </a:extLst>
          </p:cNvPr>
          <p:cNvSpPr txBox="1"/>
          <p:nvPr/>
        </p:nvSpPr>
        <p:spPr>
          <a:xfrm>
            <a:off x="511492" y="2077455"/>
            <a:ext cx="812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Nous nous sommes rajouté l’objectif d’exploiter concrètement les résultats.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1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Donner les k produits les plus proches d'un produit donné</a:t>
            </a:r>
          </a:p>
          <a:p>
            <a:pPr marL="0" indent="0" algn="l"/>
            <a:endParaRPr lang="fr-FR" sz="2400" dirty="0"/>
          </a:p>
        </p:txBody>
      </p:sp>
      <p:pic>
        <p:nvPicPr>
          <p:cNvPr id="6150" name="Picture 6" descr="Peut être une image de aliment et texte qui dit ’FRITES MAISON SAUCES MAISON DESSERTS MAISON GLACES ARTISAMALES SMOOTHIES THÉS ET CAFÉS’">
            <a:extLst>
              <a:ext uri="{FF2B5EF4-FFF2-40B4-BE49-F238E27FC236}">
                <a16:creationId xmlns:a16="http://schemas.microsoft.com/office/drawing/2014/main" id="{777C2143-3A0E-A684-800B-E449321A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70" y="1371428"/>
            <a:ext cx="2400643" cy="24006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52AF3C-D63F-570D-0B2B-6653DAD1D561}"/>
              </a:ext>
            </a:extLst>
          </p:cNvPr>
          <p:cNvSpPr txBox="1"/>
          <p:nvPr/>
        </p:nvSpPr>
        <p:spPr>
          <a:xfrm>
            <a:off x="473393" y="1551591"/>
            <a:ext cx="54778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Grace à la fonction de la distance euclidienne, il était relativement facile de </a:t>
            </a:r>
            <a:r>
              <a:rPr lang="fr-FR" sz="1400" b="1" dirty="0"/>
              <a:t>déterminer les k plus proches produits d’un produit</a:t>
            </a:r>
            <a:r>
              <a:rPr lang="fr-FR" sz="1400" dirty="0"/>
              <a:t>. En effet, comme nous avions déjà vectorisé tous les produits, il suffisait d’appliquer la fonction de la </a:t>
            </a:r>
            <a:r>
              <a:rPr lang="fr-FR" sz="1400" b="1" dirty="0"/>
              <a:t>distance euclidienne </a:t>
            </a:r>
            <a:r>
              <a:rPr lang="fr-FR" sz="1400" dirty="0"/>
              <a:t>entre le produit choisi et tous les autres produits, puis de sélectionner les k premiers.</a:t>
            </a:r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Intérêt de cette fonction : cette fonction a été faite purement par curiosité, mais aussi pour voir si notre vectorisation avait fonctionnée. En effet, si nous entrons un gâteau, nous nous attendons à ce que les k plus proches produits soient des desserts ou des sucreries.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836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Donner les produits qui contiennent une liste d'ingrédients</a:t>
            </a:r>
          </a:p>
          <a:p>
            <a:pPr marL="0" indent="0" algn="l"/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52AF3C-D63F-570D-0B2B-6653DAD1D561}"/>
              </a:ext>
            </a:extLst>
          </p:cNvPr>
          <p:cNvSpPr txBox="1"/>
          <p:nvPr/>
        </p:nvSpPr>
        <p:spPr>
          <a:xfrm>
            <a:off x="572453" y="2299803"/>
            <a:ext cx="4784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sz="1400" dirty="0"/>
          </a:p>
          <a:p>
            <a:pPr algn="just"/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Intérêt de cette fonction : Cette fonction peut être utile par exemple si une personne a des ingrédients dans son frigo, veut faire une </a:t>
            </a:r>
            <a:r>
              <a:rPr lang="fr-FR" sz="1400" b="1" dirty="0"/>
              <a:t>recette à partir de ces ingrédients</a:t>
            </a:r>
            <a:r>
              <a:rPr lang="fr-FR" sz="1400" dirty="0"/>
              <a:t>, mais n'a aucune idée de recette. Cette fonction renverra alors les produits qui contiennent ces ingrédients ainsi que des ingrédients supplémentaires à acheter pour compléter les recettes.</a:t>
            </a:r>
          </a:p>
        </p:txBody>
      </p:sp>
      <p:pic>
        <p:nvPicPr>
          <p:cNvPr id="7170" name="Picture 2" descr="5 règles incontournables pour un frigo bien rangé | Bio à la une">
            <a:extLst>
              <a:ext uri="{FF2B5EF4-FFF2-40B4-BE49-F238E27FC236}">
                <a16:creationId xmlns:a16="http://schemas.microsoft.com/office/drawing/2014/main" id="{7665E7F5-DDAE-4E3C-7DEA-1555B5E2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45" y="2395860"/>
            <a:ext cx="2896176" cy="1928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115FFCD-67EB-D2D5-A3C2-CF03A8FBDE37}"/>
              </a:ext>
            </a:extLst>
          </p:cNvPr>
          <p:cNvSpPr txBox="1"/>
          <p:nvPr/>
        </p:nvSpPr>
        <p:spPr>
          <a:xfrm>
            <a:off x="572453" y="1412537"/>
            <a:ext cx="8274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Dans cette fonction, nous entrons une liste d’ingrédients (par exemple ["</a:t>
            </a:r>
            <a:r>
              <a:rPr lang="fr-FR" sz="1400" dirty="0" err="1"/>
              <a:t>water","fruit</a:t>
            </a:r>
            <a:r>
              <a:rPr lang="fr-FR" sz="1400" dirty="0"/>
              <a:t>"]), et la fonction retournera tous les produits dont elle a connaissance qui </a:t>
            </a:r>
            <a:r>
              <a:rPr lang="fr-FR" sz="1400" b="1" dirty="0"/>
              <a:t>contiennent les ingrédients</a:t>
            </a:r>
            <a:r>
              <a:rPr lang="fr-FR" sz="1400" dirty="0"/>
              <a:t> eau et fruit. </a:t>
            </a:r>
          </a:p>
        </p:txBody>
      </p:sp>
    </p:spTree>
    <p:extLst>
      <p:ext uri="{BB962C8B-B14F-4D97-AF65-F5344CB8AC3E}">
        <p14:creationId xmlns:p14="http://schemas.microsoft.com/office/powerpoint/2010/main" val="33636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Donner les k produits les plus proches qui contiennent un aliment donné</a:t>
            </a:r>
          </a:p>
          <a:p>
            <a:pPr marL="0" indent="0" algn="l"/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52AF3C-D63F-570D-0B2B-6653DAD1D561}"/>
              </a:ext>
            </a:extLst>
          </p:cNvPr>
          <p:cNvSpPr txBox="1"/>
          <p:nvPr/>
        </p:nvSpPr>
        <p:spPr>
          <a:xfrm>
            <a:off x="907982" y="1504150"/>
            <a:ext cx="73280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Cette fonction prend en argument le nom d’un produit ainsi qu’un aliment, retourne </a:t>
            </a:r>
            <a:r>
              <a:rPr lang="fr-FR" sz="1400" dirty="0" err="1"/>
              <a:t>True</a:t>
            </a:r>
            <a:r>
              <a:rPr lang="fr-FR" sz="1400" dirty="0"/>
              <a:t> ou Falses en fonction de si ce produit contient cet aliment. Si </a:t>
            </a:r>
            <a:r>
              <a:rPr lang="fr-FR" sz="1400" dirty="0" err="1"/>
              <a:t>True</a:t>
            </a:r>
            <a:r>
              <a:rPr lang="fr-FR" sz="1400" dirty="0"/>
              <a:t>, alors la fonction retourne aussi les k plus proches produits du produit qui contiennent cet aliment.</a:t>
            </a:r>
          </a:p>
          <a:p>
            <a:pPr algn="just"/>
            <a:endParaRPr lang="fr-FR" sz="1400" dirty="0"/>
          </a:p>
        </p:txBody>
      </p:sp>
      <p:pic>
        <p:nvPicPr>
          <p:cNvPr id="1026" name="Picture 2" descr="Nos Produits Transformés | Burban Producteur">
            <a:extLst>
              <a:ext uri="{FF2B5EF4-FFF2-40B4-BE49-F238E27FC236}">
                <a16:creationId xmlns:a16="http://schemas.microsoft.com/office/drawing/2014/main" id="{25D852F5-BCEA-B7BE-1080-11CD3721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6" y="2946853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B9B686E-B4B5-9189-B649-CFB261083EFD}"/>
              </a:ext>
            </a:extLst>
          </p:cNvPr>
          <p:cNvSpPr txBox="1"/>
          <p:nvPr/>
        </p:nvSpPr>
        <p:spPr>
          <a:xfrm>
            <a:off x="3376751" y="2685243"/>
            <a:ext cx="45828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sz="1400" dirty="0"/>
          </a:p>
          <a:p>
            <a:pPr algn="just"/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Intérêt de cette fonction : cette fonction nous a permis de tester si les aliments contenant un même aliments sont dans les mêmes groupes ou non. La réponse est : pas tout le temps. Pour les aliments revenant souvent (l’eau ou le chocolat par exemple), ces produits ont en général le même label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34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90000"/>
              </a:lnSpc>
              <a:spcBef>
                <a:spcPts val="200"/>
              </a:spcBef>
              <a:buSzPts val="6200"/>
              <a:buFont typeface="+mj-lt"/>
              <a:buAutoNum type="arabicPeriod" startAt="6"/>
            </a:pPr>
            <a:r>
              <a:rPr lang="fr-FR" sz="2400" dirty="0">
                <a:solidFill>
                  <a:srgbClr val="13264A"/>
                </a:solidFill>
              </a:rPr>
              <a:t>Bilan projet et pistes d'améliorations </a:t>
            </a:r>
          </a:p>
        </p:txBody>
      </p:sp>
      <p:sp>
        <p:nvSpPr>
          <p:cNvPr id="2" name="Google Shape;94;p17">
            <a:extLst>
              <a:ext uri="{FF2B5EF4-FFF2-40B4-BE49-F238E27FC236}">
                <a16:creationId xmlns:a16="http://schemas.microsoft.com/office/drawing/2014/main" id="{17822D70-F8AB-11C7-6EC3-CD2C45054B09}"/>
              </a:ext>
            </a:extLst>
          </p:cNvPr>
          <p:cNvSpPr txBox="1">
            <a:spLocks/>
          </p:cNvSpPr>
          <p:nvPr/>
        </p:nvSpPr>
        <p:spPr>
          <a:xfrm>
            <a:off x="1863603" y="1923152"/>
            <a:ext cx="6723600" cy="88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00" tIns="38475" rIns="31150" bIns="3847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304800">
              <a:buClr>
                <a:prstClr val="black"/>
              </a:buClr>
              <a:buSzPts val="1800"/>
              <a:buFont typeface="Noto Sans Symbols"/>
              <a:buChar char="•"/>
            </a:pPr>
            <a:r>
              <a:rPr lang="fr-FR" sz="1800" b="1" kern="0">
                <a:solidFill>
                  <a:srgbClr val="13264A"/>
                </a:solidFill>
                <a:latin typeface="Calibri"/>
                <a:cs typeface="Calibri"/>
              </a:rPr>
              <a:t>Ce que nous avons réussi à faire </a:t>
            </a:r>
            <a:endParaRPr lang="fr-FR" sz="1800" b="1" kern="0">
              <a:solidFill>
                <a:srgbClr val="000000"/>
              </a:solidFill>
              <a:latin typeface="Calibri"/>
              <a:cs typeface="Calibri"/>
            </a:endParaRPr>
          </a:p>
          <a:p>
            <a:pPr marL="393700" indent="-304800"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fr-FR" sz="1800" b="1" kern="0">
                <a:solidFill>
                  <a:srgbClr val="13264A"/>
                </a:solidFill>
                <a:latin typeface="Calibri"/>
                <a:cs typeface="Calibri"/>
              </a:rPr>
              <a:t>Si nous devions recommencer le projet</a:t>
            </a:r>
          </a:p>
          <a:p>
            <a:pPr marL="393700" indent="-304800">
              <a:buClr>
                <a:srgbClr val="000000"/>
              </a:buClr>
              <a:buSzPts val="1800"/>
              <a:buFont typeface="Noto Sans Symbols"/>
              <a:buChar char="•"/>
            </a:pPr>
            <a:endParaRPr lang="fr-FR" sz="1800" b="1" kern="0">
              <a:solidFill>
                <a:srgbClr val="13264A"/>
              </a:solidFill>
              <a:latin typeface="Calibri"/>
              <a:cs typeface="Calibri"/>
            </a:endParaRPr>
          </a:p>
          <a:p>
            <a:pPr marL="393700" indent="-304800">
              <a:spcBef>
                <a:spcPts val="0"/>
              </a:spcBef>
              <a:buClr>
                <a:prstClr val="black"/>
              </a:buClr>
              <a:buSzPts val="1800"/>
              <a:buFont typeface="Noto Sans Symbols"/>
              <a:buChar char="•"/>
            </a:pPr>
            <a:endParaRPr lang="fr-FR" sz="1800" b="1" kern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29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idx="1"/>
          </p:nvPr>
        </p:nvSpPr>
        <p:spPr>
          <a:xfrm>
            <a:off x="572169" y="1591702"/>
            <a:ext cx="3944618" cy="3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00" tIns="38475" rIns="31150" bIns="38475" anchor="t" anchorCtr="0">
            <a:no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200" dirty="0"/>
              <a:t>1 </a:t>
            </a:r>
            <a:r>
              <a:rPr lang="fr-FR" sz="1200" dirty="0">
                <a:solidFill>
                  <a:schemeClr val="accent6"/>
                </a:solidFill>
              </a:rPr>
              <a:t>|</a:t>
            </a:r>
            <a:r>
              <a:rPr lang="fr-FR" sz="1200" dirty="0"/>
              <a:t> </a:t>
            </a:r>
            <a:r>
              <a:rPr lang="fr-FR" sz="1200" b="1" dirty="0"/>
              <a:t>Présentation générale du projet et des données</a:t>
            </a:r>
          </a:p>
          <a:p>
            <a:pPr marL="4318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200" dirty="0"/>
              <a:t>1.1 </a:t>
            </a:r>
            <a:r>
              <a:rPr lang="fr-FR" sz="1200" dirty="0">
                <a:solidFill>
                  <a:schemeClr val="accent6"/>
                </a:solidFill>
              </a:rPr>
              <a:t>| </a:t>
            </a:r>
            <a:r>
              <a:rPr lang="fr-FR" sz="1200" dirty="0"/>
              <a:t>Présentation de la problématique</a:t>
            </a:r>
            <a:endParaRPr sz="1200" dirty="0"/>
          </a:p>
          <a:p>
            <a:pPr marL="4318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200" dirty="0"/>
              <a:t>1.2 </a:t>
            </a:r>
            <a:r>
              <a:rPr lang="fr-FR" sz="1200" dirty="0">
                <a:solidFill>
                  <a:schemeClr val="accent6"/>
                </a:solidFill>
              </a:rPr>
              <a:t>|</a:t>
            </a:r>
            <a:r>
              <a:rPr lang="fr-FR" sz="1200" dirty="0"/>
              <a:t> Présentation des données</a:t>
            </a:r>
          </a:p>
          <a:p>
            <a:pPr marL="4318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endParaRPr lang="fr-FR" sz="1200" dirty="0"/>
          </a:p>
          <a:p>
            <a:pPr marL="38100" indent="0">
              <a:buNone/>
            </a:pPr>
            <a:r>
              <a:rPr lang="fr-FR" sz="1200" b="1" dirty="0"/>
              <a:t>2 </a:t>
            </a:r>
            <a:r>
              <a:rPr lang="fr-FR" sz="1200" b="1" dirty="0">
                <a:solidFill>
                  <a:schemeClr val="accent6"/>
                </a:solidFill>
              </a:rPr>
              <a:t>|</a:t>
            </a:r>
            <a:r>
              <a:rPr lang="fr-FR" sz="1200" b="1" dirty="0"/>
              <a:t> Exploration et nettoyage des données</a:t>
            </a:r>
            <a:endParaRPr lang="en-US" sz="1200" b="1" dirty="0"/>
          </a:p>
          <a:p>
            <a:pPr marL="431800" lvl="1" indent="0">
              <a:spcBef>
                <a:spcPts val="1000"/>
              </a:spcBef>
              <a:buNone/>
            </a:pPr>
            <a:r>
              <a:rPr lang="fr-FR" sz="1200" dirty="0"/>
              <a:t>1.1 |Exploration </a:t>
            </a:r>
          </a:p>
          <a:p>
            <a:pPr marL="431800" lvl="1" indent="0">
              <a:spcBef>
                <a:spcPts val="1000"/>
              </a:spcBef>
              <a:buNone/>
            </a:pPr>
            <a:r>
              <a:rPr lang="fr-FR" sz="1200" dirty="0"/>
              <a:t>1.2 | Nettoyage</a:t>
            </a:r>
          </a:p>
          <a:p>
            <a:pPr marL="431800" lvl="1" indent="0">
              <a:spcBef>
                <a:spcPts val="1000"/>
              </a:spcBef>
              <a:buFont typeface="Calibri"/>
              <a:buNone/>
            </a:pPr>
            <a:endParaRPr lang="fr-FR" sz="12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9C5DB37-A7D4-0E04-209B-95D6DFB4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79" y="747486"/>
            <a:ext cx="7140119" cy="642830"/>
          </a:xfrm>
        </p:spPr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6" name="Google Shape;79;p15">
            <a:extLst>
              <a:ext uri="{FF2B5EF4-FFF2-40B4-BE49-F238E27FC236}">
                <a16:creationId xmlns:a16="http://schemas.microsoft.com/office/drawing/2014/main" id="{57B818AE-1F88-5723-EA56-C3570DA35B4F}"/>
              </a:ext>
            </a:extLst>
          </p:cNvPr>
          <p:cNvSpPr txBox="1">
            <a:spLocks/>
          </p:cNvSpPr>
          <p:nvPr/>
        </p:nvSpPr>
        <p:spPr>
          <a:xfrm>
            <a:off x="4516787" y="1591702"/>
            <a:ext cx="4278870" cy="35517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spcBef>
                <a:spcPts val="0"/>
              </a:spcBef>
              <a:buSzPts val="2500"/>
              <a:buNone/>
            </a:pPr>
            <a:r>
              <a:rPr lang="fr-FR" sz="1200" dirty="0"/>
              <a:t>3 </a:t>
            </a:r>
            <a:r>
              <a:rPr lang="fr-FR" sz="1200" dirty="0">
                <a:solidFill>
                  <a:schemeClr val="accent6"/>
                </a:solidFill>
              </a:rPr>
              <a:t>| </a:t>
            </a:r>
            <a:r>
              <a:rPr lang="fr-FR" sz="1200" b="1" dirty="0">
                <a:solidFill>
                  <a:srgbClr val="13264A"/>
                </a:solidFill>
              </a:rPr>
              <a:t>Vectorisation et PCA</a:t>
            </a:r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endParaRPr lang="fr-FR" sz="1200" dirty="0"/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r>
              <a:rPr lang="fr-FR" sz="1200" dirty="0"/>
              <a:t>4 | </a:t>
            </a:r>
            <a:r>
              <a:rPr lang="fr-FR" sz="1200" b="1" dirty="0"/>
              <a:t>Visualisation </a:t>
            </a:r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endParaRPr lang="fr-FR" sz="1200" dirty="0"/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r>
              <a:rPr lang="fr-FR" sz="1200" dirty="0"/>
              <a:t>5 | </a:t>
            </a:r>
            <a:r>
              <a:rPr lang="fr-FR" sz="1200" b="1" dirty="0"/>
              <a:t>Pour aller plus loin... quelques exemples d'utilisation</a:t>
            </a:r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endParaRPr lang="fr-FR" sz="1200" dirty="0"/>
          </a:p>
          <a:p>
            <a:pPr marL="38100" indent="0">
              <a:lnSpc>
                <a:spcPct val="90000"/>
              </a:lnSpc>
              <a:spcBef>
                <a:spcPts val="1000"/>
              </a:spcBef>
              <a:buSzPts val="2500"/>
              <a:buFont typeface="Arial" panose="020B0604020202020204" pitchFamily="34" charset="0"/>
              <a:buNone/>
            </a:pPr>
            <a:r>
              <a:rPr lang="fr-FR" sz="1200" dirty="0"/>
              <a:t>6 | </a:t>
            </a:r>
            <a:r>
              <a:rPr lang="fr-FR" sz="1200" b="1" dirty="0"/>
              <a:t>Bilan du projet et pistes d'améliorations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E5C9B4D8-44A1-A3D9-FF8B-571D9BCA30BD}"/>
              </a:ext>
            </a:extLst>
          </p:cNvPr>
          <p:cNvSpPr txBox="1">
            <a:spLocks/>
          </p:cNvSpPr>
          <p:nvPr/>
        </p:nvSpPr>
        <p:spPr>
          <a:xfrm>
            <a:off x="297582" y="138570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 Ce que nous avons réussi à faire. </a:t>
            </a:r>
          </a:p>
        </p:txBody>
      </p:sp>
      <p:sp>
        <p:nvSpPr>
          <p:cNvPr id="6" name="Google Shape;86;p16">
            <a:extLst>
              <a:ext uri="{FF2B5EF4-FFF2-40B4-BE49-F238E27FC236}">
                <a16:creationId xmlns:a16="http://schemas.microsoft.com/office/drawing/2014/main" id="{2FC39537-0595-FF18-47F8-78DC2870CA92}"/>
              </a:ext>
            </a:extLst>
          </p:cNvPr>
          <p:cNvSpPr txBox="1">
            <a:spLocks/>
          </p:cNvSpPr>
          <p:nvPr/>
        </p:nvSpPr>
        <p:spPr>
          <a:xfrm>
            <a:off x="1001940" y="1351853"/>
            <a:ext cx="7140119" cy="2439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457200" lvl="0" indent="-228600" algn="r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Arial" panose="020B0604020202020204" pitchFamily="34" charset="0"/>
              <a:buNone/>
              <a:defRPr sz="6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–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o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-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292100" algn="l">
              <a:buSzPts val="1600"/>
            </a:pPr>
            <a:endParaRPr lang="fr-FR" sz="1600" dirty="0"/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>
                <a:ea typeface="+mn-lt"/>
                <a:cs typeface="+mn-lt"/>
              </a:rPr>
              <a:t>Passer de données en plusieurs langues, avec des fautes d'orthographe et de formatage à des données homogène et lisible</a:t>
            </a: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endParaRPr lang="fr-FR" sz="1600" dirty="0"/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/>
              <a:t>Création d'un espace à N dimensions correspondants aux N ingrédients répertoriés. </a:t>
            </a: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endParaRPr lang="fr-FR" sz="1600" dirty="0">
              <a:ea typeface="+mn-lt"/>
              <a:cs typeface="+mn-lt"/>
            </a:endParaRP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>
                <a:ea typeface="+mn-lt"/>
                <a:cs typeface="+mn-lt"/>
              </a:rPr>
              <a:t>Visualisation en deux dimensions des produits grâce à une PCA. </a:t>
            </a: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endParaRPr lang="fr-FR" sz="1600" dirty="0">
              <a:ea typeface="+mn-lt"/>
              <a:cs typeface="+mn-lt"/>
            </a:endParaRP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>
                <a:ea typeface="+mn-lt"/>
                <a:cs typeface="+mn-lt"/>
              </a:rPr>
              <a:t>Création de cluster de produits. </a:t>
            </a: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endParaRPr lang="fr-FR" sz="1600" dirty="0">
              <a:ea typeface="+mn-lt"/>
              <a:cs typeface="+mn-lt"/>
            </a:endParaRP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>
                <a:ea typeface="+mn-lt"/>
                <a:cs typeface="+mn-lt"/>
              </a:rPr>
              <a:t>Ajout de quelques fonctionnalités intéressantes pour le projet</a:t>
            </a:r>
          </a:p>
          <a:p>
            <a:pPr marL="1822450" lvl="1" indent="-28575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894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0973F254-DBDE-4000-AC86-C8C6D0FDAA54}"/>
              </a:ext>
            </a:extLst>
          </p:cNvPr>
          <p:cNvSpPr txBox="1">
            <a:spLocks/>
          </p:cNvSpPr>
          <p:nvPr/>
        </p:nvSpPr>
        <p:spPr>
          <a:xfrm>
            <a:off x="533802" y="184290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solidFill>
                  <a:srgbClr val="000000"/>
                </a:solidFill>
                <a:latin typeface="Palatino Linotype"/>
                <a:ea typeface="+mj-lt"/>
                <a:cs typeface="Calibri"/>
              </a:rPr>
              <a:t> Piste d'améliorations </a:t>
            </a:r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58CB486C-A65D-29D6-1D28-F3B526A18141}"/>
              </a:ext>
            </a:extLst>
          </p:cNvPr>
          <p:cNvSpPr txBox="1">
            <a:spLocks/>
          </p:cNvSpPr>
          <p:nvPr/>
        </p:nvSpPr>
        <p:spPr>
          <a:xfrm>
            <a:off x="1090062" y="1587999"/>
            <a:ext cx="7140119" cy="2439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457200" lvl="0" indent="-228600" algn="r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Arial" panose="020B0604020202020204" pitchFamily="34" charset="0"/>
              <a:buNone/>
              <a:defRPr sz="6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–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o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-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292100" algn="l">
              <a:buSzPts val="1600"/>
            </a:pPr>
            <a:r>
              <a:rPr lang="fr-FR" sz="1600" dirty="0"/>
              <a:t>API </a:t>
            </a:r>
            <a:r>
              <a:rPr lang="fr-FR" sz="1600" dirty="0" err="1"/>
              <a:t>googletrans</a:t>
            </a:r>
            <a:r>
              <a:rPr lang="fr-FR" sz="1600" dirty="0"/>
              <a:t> a une utilisation limitée (bloqués à partir d’environ 2000 listes d’ingrédients)</a:t>
            </a:r>
          </a:p>
          <a:p>
            <a:pPr marL="736600" lvl="1"/>
            <a:r>
              <a:rPr lang="fr-FR" sz="1450" dirty="0"/>
              <a:t> Trouver un autre moyen de traduire les données </a:t>
            </a:r>
          </a:p>
          <a:p>
            <a:pPr marL="2965450" lvl="8"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fr-FR" sz="1450" dirty="0"/>
              <a:t>Ou</a:t>
            </a:r>
          </a:p>
          <a:p>
            <a:pPr marL="850900" lvl="1" indent="-285750"/>
            <a:r>
              <a:rPr lang="fr-FR" sz="1450" dirty="0"/>
              <a:t>Sélectionner seulement les données en anglais </a:t>
            </a:r>
          </a:p>
          <a:p>
            <a:pPr marL="393700" indent="-292100" algn="l">
              <a:buSzPts val="1600"/>
            </a:pPr>
            <a:endParaRPr lang="fr-FR" sz="1600" dirty="0"/>
          </a:p>
          <a:p>
            <a:pPr marL="393700" indent="-292100" algn="l">
              <a:buSzPts val="1600"/>
            </a:pPr>
            <a:r>
              <a:rPr lang="fr-FR" sz="1600" dirty="0"/>
              <a:t>Trouver une méthode moins complexe que l’encodage </a:t>
            </a:r>
            <a:r>
              <a:rPr lang="fr-FR" sz="1600" dirty="0" err="1"/>
              <a:t>OneHot</a:t>
            </a:r>
            <a:r>
              <a:rPr lang="fr-FR" sz="1600" dirty="0"/>
              <a:t> des ingrédients.</a:t>
            </a:r>
          </a:p>
          <a:p>
            <a:pPr marL="101600" indent="0" algn="l">
              <a:buSzPts val="1600"/>
            </a:pPr>
            <a:endParaRPr lang="fr-FR" sz="1600" dirty="0"/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/>
              <a:t>Exploration de l'algorithme DBSCAN pour créer des clusters plus pertinents. </a:t>
            </a:r>
          </a:p>
          <a:p>
            <a:pPr marL="101600" indent="0" algn="l">
              <a:buSzPts val="1600"/>
            </a:pPr>
            <a:endParaRPr lang="fr-FR" sz="1600" dirty="0">
              <a:ea typeface="+mn-lt"/>
              <a:cs typeface="+mn-lt"/>
            </a:endParaRPr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endParaRPr lang="fr-FR" sz="1600" dirty="0">
              <a:ea typeface="+mn-lt"/>
              <a:cs typeface="+mn-lt"/>
            </a:endParaRPr>
          </a:p>
          <a:p>
            <a:pPr marL="1822450" lvl="1" indent="-28575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28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00"/>
              </a:spcBef>
              <a:buSzPts val="6200"/>
              <a:buNone/>
            </a:pPr>
            <a:r>
              <a:rPr lang="fr-FR" sz="2400" dirty="0">
                <a:solidFill>
                  <a:srgbClr val="13264A"/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2145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90000"/>
              </a:lnSpc>
              <a:spcBef>
                <a:spcPts val="200"/>
              </a:spcBef>
              <a:buSzPts val="6200"/>
              <a:buFont typeface="Arial" panose="020B0604020202020204" pitchFamily="34" charset="0"/>
              <a:buAutoNum type="arabicPeriod"/>
            </a:pPr>
            <a:r>
              <a:rPr lang="fr-FR" sz="2400" dirty="0"/>
              <a:t>Présentation générale du projet et des données</a:t>
            </a:r>
          </a:p>
        </p:txBody>
      </p:sp>
      <p:pic>
        <p:nvPicPr>
          <p:cNvPr id="2050" name="Picture 2" descr="Définition Base de Donnée Relationelle - Actualité Informatique">
            <a:extLst>
              <a:ext uri="{FF2B5EF4-FFF2-40B4-BE49-F238E27FC236}">
                <a16:creationId xmlns:a16="http://schemas.microsoft.com/office/drawing/2014/main" id="{2FBC7D60-8FCB-2CC7-D47D-4DB8326D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73" y="1761344"/>
            <a:ext cx="4539853" cy="24740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Présentation de la problématique</a:t>
            </a:r>
          </a:p>
          <a:p>
            <a:pPr lvl="0" indent="-457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200"/>
              <a:buAutoNum type="arabicPeriod"/>
            </a:pP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5048A8-A816-CCE9-D1EF-CC5D83B190FF}"/>
              </a:ext>
            </a:extLst>
          </p:cNvPr>
          <p:cNvSpPr txBox="1"/>
          <p:nvPr/>
        </p:nvSpPr>
        <p:spPr>
          <a:xfrm>
            <a:off x="315685" y="1536346"/>
            <a:ext cx="851262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L'ensemble de données nous est fourni provient du site Web </a:t>
            </a:r>
            <a:r>
              <a:rPr lang="fr-FR" sz="1400" dirty="0" err="1"/>
              <a:t>OpenFoodFacts</a:t>
            </a:r>
            <a:r>
              <a:rPr lang="fr-FR" sz="1400" dirty="0"/>
              <a:t>, un site Web qui peut être considéré comme Wikipédia pour la nourriture. Il contient plus de 2,5 millions de produits mais peut-être que tous les produits ne sont pas parfaitement décrits... Principalement, pour un produit, on peut retrouver la liste des ingrédients, la valeur nutritive et les catégories d'aliments.</a:t>
            </a:r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endParaRPr lang="fr-FR" sz="1400" dirty="0"/>
          </a:p>
          <a:p>
            <a:pPr algn="just"/>
            <a:r>
              <a:rPr lang="fr-FR" sz="1600" dirty="0"/>
              <a:t>Le but de ce projet est de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u="sng" dirty="0"/>
              <a:t>Nettoyer</a:t>
            </a:r>
            <a:r>
              <a:rPr lang="fr-FR" sz="1600" dirty="0"/>
              <a:t> les données qui nous sont fournies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u="sng" dirty="0"/>
              <a:t>Explorer</a:t>
            </a:r>
            <a:r>
              <a:rPr lang="fr-FR" sz="1600" dirty="0"/>
              <a:t> et exploiter les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Crée une </a:t>
            </a:r>
            <a:r>
              <a:rPr lang="fr-FR" sz="1600" u="sng" dirty="0"/>
              <a:t>cartographie</a:t>
            </a:r>
            <a:r>
              <a:rPr lang="fr-FR" sz="1600" dirty="0"/>
              <a:t> 2D des produits du site en fonction des denrées qu'ils contiennent</a:t>
            </a:r>
          </a:p>
          <a:p>
            <a:pPr algn="just"/>
            <a:endParaRPr lang="fr-FR" sz="1400" dirty="0"/>
          </a:p>
        </p:txBody>
      </p:sp>
      <p:pic>
        <p:nvPicPr>
          <p:cNvPr id="3074" name="Picture 2" descr="Food Images - Free Download on Freepik">
            <a:extLst>
              <a:ext uri="{FF2B5EF4-FFF2-40B4-BE49-F238E27FC236}">
                <a16:creationId xmlns:a16="http://schemas.microsoft.com/office/drawing/2014/main" id="{584C8CE2-C1D2-31CC-C3FA-40540F22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9375">
            <a:off x="7182343" y="2394087"/>
            <a:ext cx="1474380" cy="14743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48B5A0-43BF-ABEB-97C2-C7370F89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3274">
            <a:off x="6558131" y="576405"/>
            <a:ext cx="2318790" cy="4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Présentation des données</a:t>
            </a: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200"/>
            </a:pP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75C37-26C2-9AD3-03DA-A20E1B45D052}"/>
              </a:ext>
            </a:extLst>
          </p:cNvPr>
          <p:cNvSpPr txBox="1"/>
          <p:nvPr/>
        </p:nvSpPr>
        <p:spPr>
          <a:xfrm>
            <a:off x="358140" y="1412537"/>
            <a:ext cx="82219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Le jeu de données qui nous a été fourni, sous forme de CSV, a une taille de </a:t>
            </a:r>
            <a:r>
              <a:rPr lang="fr-FR" sz="1400" b="1" dirty="0"/>
              <a:t>7Go</a:t>
            </a:r>
            <a:r>
              <a:rPr lang="fr-FR" sz="1400" dirty="0"/>
              <a:t>, et est composé de </a:t>
            </a:r>
            <a:r>
              <a:rPr lang="fr-FR" sz="1400" b="1" dirty="0"/>
              <a:t>196 colonnes</a:t>
            </a:r>
            <a:r>
              <a:rPr lang="fr-FR" sz="1400" dirty="0"/>
              <a:t>. Après avoir téléchargé le jeu de données, nous avons d'abord affiché les premières lignes du jeu de données :</a:t>
            </a:r>
            <a:endParaRPr 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BADAD4-FA05-05D9-903F-F204CB28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6" y="2251593"/>
            <a:ext cx="7189468" cy="11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DC5556-FB8F-284C-B0C4-5DE3C43FF819}"/>
              </a:ext>
            </a:extLst>
          </p:cNvPr>
          <p:cNvSpPr txBox="1"/>
          <p:nvPr/>
        </p:nvSpPr>
        <p:spPr>
          <a:xfrm>
            <a:off x="358140" y="3663006"/>
            <a:ext cx="8649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De nombreuses données manquaient, d'autres étaient incohérentes ou mal structurées (chaînes de caractères séparées par des tirets, etc.).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La taille du jeu de données ne nous permettait pas de travailler entièrement dessus, nous avons donc choisi de commencer à travailler sur 100 000 données et d'y effectuer notre nettoyage et nos premières fonctions d'analyse.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574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36069" y="411137"/>
            <a:ext cx="8871862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fr-FR" sz="2000" dirty="0"/>
              <a:t>Présentation des données</a:t>
            </a: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200"/>
            </a:pP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0EF0BF-D081-16AF-3D32-E9EDFECE6D67}"/>
              </a:ext>
            </a:extLst>
          </p:cNvPr>
          <p:cNvSpPr txBox="1"/>
          <p:nvPr/>
        </p:nvSpPr>
        <p:spPr>
          <a:xfrm>
            <a:off x="441960" y="1412537"/>
            <a:ext cx="3825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Comme on peut le voir ci-dessous, une grande majorité des colonnes ont plus de 90 % de valeurs de NaN. Ces colonnes n'ont donc que peu d'intérêt pour la suite du projet.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B157B8-6435-22AE-2C7D-E122B542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571750"/>
            <a:ext cx="1882140" cy="23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F16E5CD-625D-7E13-B224-3220636B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2" y="2312669"/>
            <a:ext cx="1988820" cy="25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0A2150-2DF8-1734-E5A7-FBEAA4D02267}"/>
              </a:ext>
            </a:extLst>
          </p:cNvPr>
          <p:cNvSpPr txBox="1"/>
          <p:nvPr/>
        </p:nvSpPr>
        <p:spPr>
          <a:xfrm>
            <a:off x="4572000" y="1412537"/>
            <a:ext cx="3992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De même pour les lignes, de nombreuses lignes ont entre 70 % et 85 % de leurs valeurs non renseignées.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02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3F49BAB4-F260-5D24-1E62-7506BDF77797}"/>
              </a:ext>
            </a:extLst>
          </p:cNvPr>
          <p:cNvSpPr txBox="1">
            <a:spLocks/>
          </p:cNvSpPr>
          <p:nvPr/>
        </p:nvSpPr>
        <p:spPr>
          <a:xfrm>
            <a:off x="1500412" y="679651"/>
            <a:ext cx="7026731" cy="100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90000"/>
              </a:lnSpc>
              <a:spcBef>
                <a:spcPts val="200"/>
              </a:spcBef>
              <a:buSzPts val="6200"/>
              <a:buFont typeface="+mj-lt"/>
              <a:buAutoNum type="arabicPeriod" startAt="2"/>
            </a:pPr>
            <a:r>
              <a:rPr lang="fr-FR" sz="2400" dirty="0">
                <a:solidFill>
                  <a:srgbClr val="13264A"/>
                </a:solidFill>
              </a:rPr>
              <a:t> Exploration et nettoyage des données</a:t>
            </a:r>
          </a:p>
        </p:txBody>
      </p:sp>
      <p:sp>
        <p:nvSpPr>
          <p:cNvPr id="2" name="Google Shape;94;p17">
            <a:extLst>
              <a:ext uri="{FF2B5EF4-FFF2-40B4-BE49-F238E27FC236}">
                <a16:creationId xmlns:a16="http://schemas.microsoft.com/office/drawing/2014/main" id="{6840E6AB-71F2-C3B1-0A7B-8C9B9FB1C823}"/>
              </a:ext>
            </a:extLst>
          </p:cNvPr>
          <p:cNvSpPr txBox="1">
            <a:spLocks/>
          </p:cNvSpPr>
          <p:nvPr/>
        </p:nvSpPr>
        <p:spPr>
          <a:xfrm>
            <a:off x="1963283" y="2029478"/>
            <a:ext cx="67236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300" tIns="38475" rIns="31150" bIns="3847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304800">
              <a:buSzPts val="1800"/>
            </a:pPr>
            <a:r>
              <a:rPr lang="fr-FR" sz="1800"/>
              <a:t>Exploration : Quelles colonnes ont été retenu ? </a:t>
            </a:r>
          </a:p>
          <a:p>
            <a:pPr marL="393700" indent="-304800">
              <a:spcBef>
                <a:spcPts val="0"/>
              </a:spcBef>
              <a:buSzPts val="1800"/>
            </a:pPr>
            <a:r>
              <a:rPr lang="fr-FR" sz="1800"/>
              <a:t>Nettoyage : Pour chaque produit, fournir une liste d'ingrédients en anglais sans fautes de frappes. </a:t>
            </a:r>
          </a:p>
          <a:p>
            <a:pPr marL="393700" indent="-304800">
              <a:lnSpc>
                <a:spcPct val="9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▪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050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6">
            <a:extLst>
              <a:ext uri="{FF2B5EF4-FFF2-40B4-BE49-F238E27FC236}">
                <a16:creationId xmlns:a16="http://schemas.microsoft.com/office/drawing/2014/main" id="{64752626-2857-7FF4-EAF7-6ECA04C12389}"/>
              </a:ext>
            </a:extLst>
          </p:cNvPr>
          <p:cNvSpPr txBox="1">
            <a:spLocks/>
          </p:cNvSpPr>
          <p:nvPr/>
        </p:nvSpPr>
        <p:spPr>
          <a:xfrm>
            <a:off x="305202" y="92850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ea typeface="+mj-lt"/>
                <a:cs typeface="+mj-lt"/>
              </a:rPr>
              <a:t>Exploration : Quelles colonnes ont été retenu ? </a:t>
            </a:r>
            <a:endParaRPr lang="fr-FR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EB1FC631-D0A9-F7FB-8FF4-F53A4F2ECAE2}"/>
              </a:ext>
            </a:extLst>
          </p:cNvPr>
          <p:cNvSpPr txBox="1">
            <a:spLocks/>
          </p:cNvSpPr>
          <p:nvPr/>
        </p:nvSpPr>
        <p:spPr>
          <a:xfrm>
            <a:off x="1151022" y="1511799"/>
            <a:ext cx="7140119" cy="25879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457200" lvl="0" indent="-228600" algn="r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Arial" panose="020B0604020202020204" pitchFamily="34" charset="0"/>
              <a:buNone/>
              <a:defRPr sz="6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–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o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-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/>
              <a:t>Contexte : Un CSV trop lourd </a:t>
            </a:r>
          </a:p>
          <a:p>
            <a:pPr marL="787400" lvl="1" indent="-279400">
              <a:spcBef>
                <a:spcPts val="0"/>
              </a:spcBef>
              <a:buSzPts val="1400"/>
            </a:pPr>
            <a:r>
              <a:rPr lang="fr-FR" sz="1400" dirty="0"/>
              <a:t>196 Colonnes environ 1 milliard de lignes pour un total de 7 Go. </a:t>
            </a:r>
          </a:p>
          <a:p>
            <a:pPr marL="787400" indent="0" algn="l">
              <a:buSzPts val="1400"/>
            </a:pPr>
            <a:endParaRPr lang="fr-FR" sz="1600" dirty="0"/>
          </a:p>
          <a:p>
            <a:pPr marL="393700" indent="-292100" algn="l">
              <a:buSzPts val="1600"/>
              <a:buFont typeface="Arial" panose="020B0604020202020204" pitchFamily="34" charset="0"/>
              <a:buChar char="▪"/>
            </a:pPr>
            <a:r>
              <a:rPr lang="fr-FR" sz="1600" dirty="0"/>
              <a:t>Solution : Retenir l'essentiel</a:t>
            </a: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dirty="0">
              <a:ea typeface="+mn-lt"/>
              <a:cs typeface="+mn-lt"/>
            </a:endParaRPr>
          </a:p>
          <a:p>
            <a:pPr marL="787400" lvl="1" indent="-279400">
              <a:spcBef>
                <a:spcPts val="0"/>
              </a:spcBef>
              <a:buSzPts val="1400"/>
            </a:pPr>
            <a:r>
              <a:rPr lang="fr-FR" sz="1400" dirty="0"/>
              <a:t>Après suppression des lignes vides il nous reste 54 814 lignes pour un total de 161 Mo.</a:t>
            </a:r>
          </a:p>
          <a:p>
            <a:pPr marL="787400" lvl="1" indent="-279400">
              <a:spcBef>
                <a:spcPts val="0"/>
              </a:spcBef>
              <a:buSzPts val="1400"/>
            </a:pPr>
            <a:r>
              <a:rPr lang="fr-FR" sz="1400" dirty="0"/>
              <a:t>Les deux colonnes retenues sont </a:t>
            </a:r>
            <a:r>
              <a:rPr lang="fr-FR" sz="1400" dirty="0" err="1"/>
              <a:t>ingredients_tags</a:t>
            </a:r>
            <a:r>
              <a:rPr lang="fr-FR" sz="1400" dirty="0"/>
              <a:t> et </a:t>
            </a:r>
            <a:r>
              <a:rPr lang="fr-FR" sz="1400" dirty="0" err="1"/>
              <a:t>product_name</a:t>
            </a:r>
            <a:r>
              <a:rPr lang="fr-FR" sz="1400" dirty="0"/>
              <a:t>.</a:t>
            </a: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/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/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 dirty="0"/>
          </a:p>
        </p:txBody>
      </p:sp>
      <p:pic>
        <p:nvPicPr>
          <p:cNvPr id="10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8F1F83-BF13-6057-6EF0-2B3CEA32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72" y="3856119"/>
            <a:ext cx="6790217" cy="7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A0C316A8-7A7C-1C12-43BE-81EE63DE2D3A}"/>
              </a:ext>
            </a:extLst>
          </p:cNvPr>
          <p:cNvSpPr txBox="1">
            <a:spLocks/>
          </p:cNvSpPr>
          <p:nvPr/>
        </p:nvSpPr>
        <p:spPr>
          <a:xfrm>
            <a:off x="495702" y="260490"/>
            <a:ext cx="7140119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475" rIns="15575" bIns="15575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>
                <a:ea typeface="+mj-lt"/>
                <a:cs typeface="+mj-lt"/>
              </a:rPr>
              <a:t>Nettoyage : Pour chaque produit, fournir une liste d'ingrédients au bon format   </a:t>
            </a:r>
            <a:endParaRPr lang="fr-FR"/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22D0A58A-2FF6-2EB9-4549-5139BD21B3D9}"/>
              </a:ext>
            </a:extLst>
          </p:cNvPr>
          <p:cNvSpPr txBox="1">
            <a:spLocks/>
          </p:cNvSpPr>
          <p:nvPr/>
        </p:nvSpPr>
        <p:spPr>
          <a:xfrm>
            <a:off x="1151022" y="1511799"/>
            <a:ext cx="7140119" cy="1635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2300" tIns="38475" rIns="31150" bIns="38475" rtlCol="0" anchor="t" anchorCtr="0">
            <a:noAutofit/>
          </a:bodyPr>
          <a:lstStyle>
            <a:lvl1pPr marL="457200" lvl="0" indent="-228600" algn="r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Arial" panose="020B0604020202020204" pitchFamily="34" charset="0"/>
              <a:buNone/>
              <a:defRPr sz="6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–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o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-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3700" indent="-292100">
              <a:buSzPts val="1600"/>
              <a:buFont typeface="Arial" panose="020B0604020202020204" pitchFamily="34" charset="0"/>
              <a:buChar char="▪"/>
            </a:pPr>
            <a:r>
              <a:rPr lang="fr-FR" sz="1600"/>
              <a:t>Suppression des "–" entre chaque mots suppression ponctuations ainsi que les lettres isolées </a:t>
            </a:r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/>
          </a:p>
          <a:p>
            <a:pPr marL="393700" indent="-292100">
              <a:buSzPts val="1600"/>
              <a:buFont typeface="Arial" panose="020B0604020202020204" pitchFamily="34" charset="0"/>
              <a:buChar char="▪"/>
            </a:pPr>
            <a:r>
              <a:rPr lang="fr-FR" sz="1600"/>
              <a:t>Traduction du français, de l'espagnol et de l'allemands vers l'anglais. </a:t>
            </a:r>
          </a:p>
          <a:p>
            <a:pPr marL="1822450" lvl="1" indent="-285750">
              <a:spcBef>
                <a:spcPts val="0"/>
              </a:spcBef>
              <a:buSzPts val="1400"/>
            </a:pPr>
            <a:endParaRPr lang="fr-FR" sz="1400"/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/>
          </a:p>
          <a:p>
            <a:pPr marL="787400" lvl="1" indent="-279400">
              <a:spcBef>
                <a:spcPts val="0"/>
              </a:spcBef>
              <a:buSzPts val="1400"/>
            </a:pPr>
            <a:endParaRPr lang="fr-FR" sz="1400">
              <a:ea typeface="+mn-lt"/>
              <a:cs typeface="+mn-lt"/>
            </a:endParaRPr>
          </a:p>
        </p:txBody>
      </p:sp>
      <p:pic>
        <p:nvPicPr>
          <p:cNvPr id="4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6ED781-8129-A441-387E-027CDD56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35" y="3286696"/>
            <a:ext cx="6793087" cy="1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0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Exton 2016">
      <a:dk1>
        <a:srgbClr val="13264A"/>
      </a:dk1>
      <a:lt1>
        <a:srgbClr val="FFFFFF"/>
      </a:lt1>
      <a:dk2>
        <a:srgbClr val="D3CBC5"/>
      </a:dk2>
      <a:lt2>
        <a:srgbClr val="FFFFFF"/>
      </a:lt2>
      <a:accent1>
        <a:srgbClr val="3B547D"/>
      </a:accent1>
      <a:accent2>
        <a:srgbClr val="7D92AC"/>
      </a:accent2>
      <a:accent3>
        <a:srgbClr val="8A857E"/>
      </a:accent3>
      <a:accent4>
        <a:srgbClr val="A29E9A"/>
      </a:accent4>
      <a:accent5>
        <a:srgbClr val="E9E4E1"/>
      </a:accent5>
      <a:accent6>
        <a:srgbClr val="BA1C3A"/>
      </a:accent6>
      <a:hlink>
        <a:srgbClr val="386888"/>
      </a:hlink>
      <a:folHlink>
        <a:srgbClr val="A29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979EA0CD764D42A94CB756F001CDCE" ma:contentTypeVersion="10" ma:contentTypeDescription="Crée un document." ma:contentTypeScope="" ma:versionID="7f4dc89575aaae605f411cfab4118e2e">
  <xsd:schema xmlns:xsd="http://www.w3.org/2001/XMLSchema" xmlns:xs="http://www.w3.org/2001/XMLSchema" xmlns:p="http://schemas.microsoft.com/office/2006/metadata/properties" xmlns:ns2="9bd9ec23-2ae7-4629-a5b8-e11231dd782e" xmlns:ns3="dc556f8c-1562-4e94-9563-6c5a672a4982" targetNamespace="http://schemas.microsoft.com/office/2006/metadata/properties" ma:root="true" ma:fieldsID="c5a8492f583db64dad42633c87a8ca0b" ns2:_="" ns3:_="">
    <xsd:import namespace="9bd9ec23-2ae7-4629-a5b8-e11231dd782e"/>
    <xsd:import namespace="dc556f8c-1562-4e94-9563-6c5a672a4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ec23-2ae7-4629-a5b8-e11231d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56f8c-1562-4e94-9563-6c5a672a49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179f95-63ef-40b4-b3d0-bfdbe8bfa672}" ma:internalName="TaxCatchAll" ma:showField="CatchAllData" ma:web="dc556f8c-1562-4e94-9563-6c5a672a49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556f8c-1562-4e94-9563-6c5a672a4982" xsi:nil="true"/>
    <lcf76f155ced4ddcb4097134ff3c332f xmlns="9bd9ec23-2ae7-4629-a5b8-e11231dd78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42CDF3-B5A3-4789-B40F-8D3BCF956377}">
  <ds:schemaRefs>
    <ds:schemaRef ds:uri="9bd9ec23-2ae7-4629-a5b8-e11231dd782e"/>
    <ds:schemaRef ds:uri="dc556f8c-1562-4e94-9563-6c5a672a49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EC5C26-FBEA-4667-B013-3036128366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7DEAA-484A-4D24-B690-1BB06B9E0817}">
  <ds:schemaRefs>
    <ds:schemaRef ds:uri="http://purl.org/dc/terms/"/>
    <ds:schemaRef ds:uri="dc556f8c-1562-4e94-9563-6c5a672a4982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9bd9ec23-2ae7-4629-a5b8-e11231dd78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1320</Words>
  <Application>Microsoft Office PowerPoint</Application>
  <PresentationFormat>Affichage à l'écran (16:9)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Palatino Linotype</vt:lpstr>
      <vt:lpstr>Times New Roman</vt:lpstr>
      <vt:lpstr>Galerie</vt:lpstr>
      <vt:lpstr>Food2Vec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:  Noms : </dc:title>
  <cp:lastModifiedBy>MERCERON Annabel</cp:lastModifiedBy>
  <cp:revision>13</cp:revision>
  <dcterms:modified xsi:type="dcterms:W3CDTF">2022-12-02T08:03:06Z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0x0101000F979EA0CD764D42A94CB756F001CDCE</vt:lpwstr>
  </property>
  <property fmtid="{D5CDD505-2E9C-101B-9397-08002B2CF9AE}" pid="3" name="MediaServiceImageTags">
    <vt:lpwstr/>
  </property>
</Properties>
</file>