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2811700" cy="30275213"/>
  <p:notesSz cx="9239250" cy="11982450"/>
  <p:custDataLst>
    <p:tags r:id="rId6"/>
  </p:custDataLst>
  <p:defaultTextStyle>
    <a:defPPr>
      <a:defRPr lang="en-US"/>
    </a:defPPr>
    <a:lvl1pPr algn="l" rtl="0" eaLnBrk="0" fontAlgn="base" hangingPunct="0">
      <a:spcBef>
        <a:spcPct val="0"/>
      </a:spcBef>
      <a:spcAft>
        <a:spcPct val="0"/>
      </a:spcAft>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35026" algn="l" rtl="0" eaLnBrk="0" fontAlgn="base" hangingPunct="0">
      <a:spcBef>
        <a:spcPct val="0"/>
      </a:spcBef>
      <a:spcAft>
        <a:spcPct val="0"/>
      </a:spcAft>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870052" algn="l" rtl="0" eaLnBrk="0" fontAlgn="base" hangingPunct="0">
      <a:spcBef>
        <a:spcPct val="0"/>
      </a:spcBef>
      <a:spcAft>
        <a:spcPct val="0"/>
      </a:spcAft>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05077" algn="l" rtl="0" eaLnBrk="0" fontAlgn="base" hangingPunct="0">
      <a:spcBef>
        <a:spcPct val="0"/>
      </a:spcBef>
      <a:spcAft>
        <a:spcPct val="0"/>
      </a:spcAft>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740103" algn="l" rtl="0" eaLnBrk="0" fontAlgn="base" hangingPunct="0">
      <a:spcBef>
        <a:spcPct val="0"/>
      </a:spcBef>
      <a:spcAft>
        <a:spcPct val="0"/>
      </a:spcAft>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175129" algn="l" defTabSz="870052" rtl="0" eaLnBrk="1" latinLnBrk="0" hangingPunct="1">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610155" algn="l" defTabSz="870052" rtl="0" eaLnBrk="1" latinLnBrk="0" hangingPunct="1">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045181" algn="l" defTabSz="870052" rtl="0" eaLnBrk="1" latinLnBrk="0" hangingPunct="1">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480206" algn="l" defTabSz="870052" rtl="0" eaLnBrk="1" latinLnBrk="0" hangingPunct="1">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xmlns="">
        <p15:guide id="1" orient="horz" pos="11088">
          <p15:clr>
            <a:srgbClr val="A4A3A4"/>
          </p15:clr>
        </p15:guide>
        <p15:guide id="2" pos="13440">
          <p15:clr>
            <a:srgbClr val="A4A3A4"/>
          </p15:clr>
        </p15:guide>
        <p15:guide id="3" orient="horz" pos="10198">
          <p15:clr>
            <a:srgbClr val="A4A3A4"/>
          </p15:clr>
        </p15:guide>
        <p15:guide id="4" pos="13109">
          <p15:clr>
            <a:srgbClr val="A4A3A4"/>
          </p15:clr>
        </p15:guide>
      </p15:sldGuideLst>
    </p:ext>
    <p:ext uri="{2D200454-40CA-4A62-9FC3-DE9A4176ACB9}">
      <p15:notesGuideLst xmlns:p15="http://schemas.microsoft.com/office/powerpoint/2012/main" xmlns="">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F75"/>
    <a:srgbClr val="EAEAEA"/>
    <a:srgbClr val="3399FF"/>
    <a:srgbClr val="A9A9BB"/>
    <a:srgbClr val="ABABB9"/>
    <a:srgbClr val="9E9EC6"/>
    <a:srgbClr val="9696D0"/>
    <a:srgbClr val="B5B5EF"/>
    <a:srgbClr val="ACAC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p:scale>
          <a:sx n="19" d="100"/>
          <a:sy n="19" d="100"/>
        </p:scale>
        <p:origin x="-2216" y="-648"/>
      </p:cViewPr>
      <p:guideLst>
        <p:guide orient="horz" pos="11088"/>
        <p:guide orient="horz" pos="10198"/>
        <p:guide pos="13440"/>
        <p:guide pos="13109"/>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488" y="-84"/>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tags" Target="tags/tag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400175" y="889000"/>
            <a:ext cx="6424613"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imes New Roman" pitchFamily="18" charset="0"/>
        <a:ea typeface="+mn-ea"/>
        <a:cs typeface="+mn-cs"/>
      </a:defRPr>
    </a:lvl1pPr>
    <a:lvl2pPr marL="435026" algn="l" rtl="0" eaLnBrk="0" fontAlgn="base" hangingPunct="0">
      <a:spcBef>
        <a:spcPct val="30000"/>
      </a:spcBef>
      <a:spcAft>
        <a:spcPct val="0"/>
      </a:spcAft>
      <a:defRPr sz="1100" kern="1200">
        <a:solidFill>
          <a:schemeClr val="tx1"/>
        </a:solidFill>
        <a:latin typeface="Times New Roman" pitchFamily="18" charset="0"/>
        <a:ea typeface="+mn-ea"/>
        <a:cs typeface="+mn-cs"/>
      </a:defRPr>
    </a:lvl2pPr>
    <a:lvl3pPr marL="870052" algn="l" rtl="0" eaLnBrk="0" fontAlgn="base" hangingPunct="0">
      <a:spcBef>
        <a:spcPct val="30000"/>
      </a:spcBef>
      <a:spcAft>
        <a:spcPct val="0"/>
      </a:spcAft>
      <a:defRPr sz="1100" kern="1200">
        <a:solidFill>
          <a:schemeClr val="tx1"/>
        </a:solidFill>
        <a:latin typeface="Times New Roman" pitchFamily="18" charset="0"/>
        <a:ea typeface="+mn-ea"/>
        <a:cs typeface="+mn-cs"/>
      </a:defRPr>
    </a:lvl3pPr>
    <a:lvl4pPr marL="1305077" algn="l" rtl="0" eaLnBrk="0" fontAlgn="base" hangingPunct="0">
      <a:spcBef>
        <a:spcPct val="30000"/>
      </a:spcBef>
      <a:spcAft>
        <a:spcPct val="0"/>
      </a:spcAft>
      <a:defRPr sz="1100" kern="1200">
        <a:solidFill>
          <a:schemeClr val="tx1"/>
        </a:solidFill>
        <a:latin typeface="Times New Roman" pitchFamily="18" charset="0"/>
        <a:ea typeface="+mn-ea"/>
        <a:cs typeface="+mn-cs"/>
      </a:defRPr>
    </a:lvl4pPr>
    <a:lvl5pPr marL="1740103" algn="l" rtl="0" eaLnBrk="0" fontAlgn="base" hangingPunct="0">
      <a:spcBef>
        <a:spcPct val="30000"/>
      </a:spcBef>
      <a:spcAft>
        <a:spcPct val="0"/>
      </a:spcAft>
      <a:defRPr sz="1100" kern="1200">
        <a:solidFill>
          <a:schemeClr val="tx1"/>
        </a:solidFill>
        <a:latin typeface="Times New Roman" pitchFamily="18" charset="0"/>
        <a:ea typeface="+mn-ea"/>
        <a:cs typeface="+mn-cs"/>
      </a:defRPr>
    </a:lvl5pPr>
    <a:lvl6pPr marL="2175129" algn="l" defTabSz="870052" rtl="0" eaLnBrk="1" latinLnBrk="0" hangingPunct="1">
      <a:defRPr sz="1100" kern="1200">
        <a:solidFill>
          <a:schemeClr val="tx1"/>
        </a:solidFill>
        <a:latin typeface="+mn-lt"/>
        <a:ea typeface="+mn-ea"/>
        <a:cs typeface="+mn-cs"/>
      </a:defRPr>
    </a:lvl6pPr>
    <a:lvl7pPr marL="2610155" algn="l" defTabSz="870052" rtl="0" eaLnBrk="1" latinLnBrk="0" hangingPunct="1">
      <a:defRPr sz="1100" kern="1200">
        <a:solidFill>
          <a:schemeClr val="tx1"/>
        </a:solidFill>
        <a:latin typeface="+mn-lt"/>
        <a:ea typeface="+mn-ea"/>
        <a:cs typeface="+mn-cs"/>
      </a:defRPr>
    </a:lvl7pPr>
    <a:lvl8pPr marL="3045181" algn="l" defTabSz="870052" rtl="0" eaLnBrk="1" latinLnBrk="0" hangingPunct="1">
      <a:defRPr sz="1100" kern="1200">
        <a:solidFill>
          <a:schemeClr val="tx1"/>
        </a:solidFill>
        <a:latin typeface="+mn-lt"/>
        <a:ea typeface="+mn-ea"/>
        <a:cs typeface="+mn-cs"/>
      </a:defRPr>
    </a:lvl8pPr>
    <a:lvl9pPr marL="3480206" algn="l" defTabSz="870052"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smtId="4294967295"/>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a:xfrm>
            <a:off x="1400175" y="889000"/>
            <a:ext cx="6424613" cy="4545013"/>
          </a:xfrm>
        </p:spPr>
      </p:sp>
      <p:sp>
        <p:nvSpPr>
          <p:cNvPr id="3076" name="Rectangle 3"/>
          <p:cNvSpPr>
            <a:spLocks noGrp="1" noChangeArrowheads="1"/>
          </p:cNvSpPr>
          <p:nvPr>
            <p:ph type="body" idx="1"/>
          </p:nvPr>
        </p:nvSpPr>
        <p:spPr>
          <a:noFill/>
        </p:spPr>
        <p:txBody>
          <a:bodyPr/>
          <a:lstStyle>
            <a:defPPr>
              <a:defRPr kern="1200" smtId="4294967295"/>
            </a:defPPr>
          </a:lstStyle>
          <a:p>
            <a:endParaRPr lang="zh-CN" altLang="en-US" smtClean="0"/>
          </a:p>
        </p:txBody>
      </p:sp>
    </p:spTree>
    <p:extLst>
      <p:ext uri="{BB962C8B-B14F-4D97-AF65-F5344CB8AC3E}">
        <p14:creationId xmlns:p14="http://schemas.microsoft.com/office/powerpoint/2010/main" val="88943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1154" y="9405523"/>
            <a:ext cx="36389396" cy="6488380"/>
          </a:xfrm>
          <a:prstGeom prst="rect">
            <a:avLst/>
          </a:prstGeom>
        </p:spPr>
        <p:txBody>
          <a:bodyPr lIns="87005" tIns="43503" rIns="87005" bIns="43503"/>
          <a:lstStyle>
            <a:defPPr>
              <a:defRPr kern="1200" smtId="4294967295"/>
            </a:defPPr>
          </a:lstStyle>
          <a:p>
            <a:r>
              <a:rPr lang="en-US" smtClean="0"/>
              <a:t>Click to edit Master title style</a:t>
            </a:r>
            <a:endParaRPr lang="en-US"/>
          </a:p>
        </p:txBody>
      </p:sp>
      <p:sp>
        <p:nvSpPr>
          <p:cNvPr id="3" name="Subtitle 2"/>
          <p:cNvSpPr>
            <a:spLocks noGrp="1"/>
          </p:cNvSpPr>
          <p:nvPr>
            <p:ph type="subTitle" idx="1"/>
          </p:nvPr>
        </p:nvSpPr>
        <p:spPr>
          <a:xfrm>
            <a:off x="6422306" y="17155370"/>
            <a:ext cx="29967089" cy="7738167"/>
          </a:xfrm>
          <a:prstGeom prst="rect">
            <a:avLst/>
          </a:prstGeom>
        </p:spPr>
        <p:txBody>
          <a:bodyPr lIns="87005" tIns="43503" rIns="87005" bIns="43503"/>
          <a:lstStyle>
            <a:defPPr>
              <a:defRPr kern="1200" smtId="4294967295"/>
            </a:defPPr>
            <a:lvl1pPr marL="0" indent="0" algn="ctr">
              <a:buNone/>
              <a:defRPr/>
            </a:lvl1pPr>
            <a:lvl2pPr marL="435026" indent="0" algn="ctr">
              <a:buNone/>
              <a:defRPr/>
            </a:lvl2pPr>
            <a:lvl3pPr marL="870052" indent="0" algn="ctr">
              <a:buNone/>
              <a:defRPr/>
            </a:lvl3pPr>
            <a:lvl4pPr marL="1305077" indent="0" algn="ctr">
              <a:buNone/>
              <a:defRPr/>
            </a:lvl4pPr>
            <a:lvl5pPr marL="1740103" indent="0" algn="ctr">
              <a:buNone/>
              <a:defRPr/>
            </a:lvl5pPr>
            <a:lvl6pPr marL="2175129" indent="0" algn="ctr">
              <a:buNone/>
              <a:defRPr/>
            </a:lvl6pPr>
            <a:lvl7pPr marL="2610155" indent="0" algn="ctr">
              <a:buNone/>
              <a:defRPr/>
            </a:lvl7pPr>
            <a:lvl8pPr marL="3045181" indent="0" algn="ctr">
              <a:buNone/>
              <a:defRPr/>
            </a:lvl8pPr>
            <a:lvl9pPr marL="3480206"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16601227"/>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40311" y="1211826"/>
            <a:ext cx="38531079" cy="5045869"/>
          </a:xfrm>
          <a:prstGeom prst="rect">
            <a:avLst/>
          </a:prstGeom>
        </p:spPr>
        <p:txBody>
          <a:bodyPr lIns="87005" tIns="43503" rIns="87005" bIns="43503"/>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a:xfrm>
            <a:off x="2140311" y="7063633"/>
            <a:ext cx="38531079" cy="19980531"/>
          </a:xfrm>
          <a:prstGeom prst="rect">
            <a:avLst/>
          </a:prstGeom>
        </p:spPr>
        <p:txBody>
          <a:bodyPr vert="eaVert" lIns="87005" tIns="43503" rIns="87005" bIns="43503"/>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3822054"/>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9310" y="1211826"/>
            <a:ext cx="9632082" cy="25832338"/>
          </a:xfrm>
          <a:prstGeom prst="rect">
            <a:avLst/>
          </a:prstGeom>
        </p:spPr>
        <p:txBody>
          <a:bodyPr vert="eaVert" lIns="87005" tIns="43503" rIns="87005" bIns="43503"/>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a:xfrm>
            <a:off x="2140310" y="1211826"/>
            <a:ext cx="28766864" cy="25832338"/>
          </a:xfrm>
          <a:prstGeom prst="rect">
            <a:avLst/>
          </a:prstGeom>
        </p:spPr>
        <p:txBody>
          <a:bodyPr vert="eaVert" lIns="87005" tIns="43503" rIns="87005" bIns="43503"/>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3151270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0311" y="1211826"/>
            <a:ext cx="38531079" cy="5045869"/>
          </a:xfrm>
          <a:prstGeom prst="rect">
            <a:avLst/>
          </a:prstGeom>
        </p:spPr>
        <p:txBody>
          <a:bodyPr lIns="87005" tIns="43503" rIns="87005" bIns="43503"/>
          <a:lstStyle>
            <a:defPPr>
              <a:defRPr kern="1200" smtId="4294967295"/>
            </a:defPPr>
          </a:lstStyle>
          <a:p>
            <a:r>
              <a:rPr lang="en-US" smtClean="0"/>
              <a:t>Click to edit Master title style</a:t>
            </a:r>
            <a:endParaRPr lang="en-US"/>
          </a:p>
        </p:txBody>
      </p:sp>
      <p:sp>
        <p:nvSpPr>
          <p:cNvPr id="3" name="Content Placeholder 2"/>
          <p:cNvSpPr>
            <a:spLocks noGrp="1"/>
          </p:cNvSpPr>
          <p:nvPr>
            <p:ph idx="1"/>
          </p:nvPr>
        </p:nvSpPr>
        <p:spPr>
          <a:xfrm>
            <a:off x="2140311" y="7063633"/>
            <a:ext cx="38531079" cy="19980531"/>
          </a:xfrm>
          <a:prstGeom prst="rect">
            <a:avLst/>
          </a:prstGeom>
        </p:spPr>
        <p:txBody>
          <a:bodyPr lIns="87005" tIns="43503" rIns="87005" bIns="43503"/>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4308357"/>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828" y="19454921"/>
            <a:ext cx="36389396" cy="6012410"/>
          </a:xfrm>
          <a:prstGeom prst="rect">
            <a:avLst/>
          </a:prstGeom>
        </p:spPr>
        <p:txBody>
          <a:bodyPr lIns="87005" tIns="43503" rIns="87005" bIns="43503" anchor="t"/>
          <a:lstStyle>
            <a:defPPr>
              <a:defRPr kern="1200" smtId="4294967295"/>
            </a:defPPr>
            <a:lvl1pPr algn="l">
              <a:defRPr sz="3800" b="1" cap="all"/>
            </a:lvl1pPr>
          </a:lstStyle>
          <a:p>
            <a:r>
              <a:rPr lang="en-US" smtClean="0"/>
              <a:t>Click to edit Master title style</a:t>
            </a:r>
            <a:endParaRPr lang="en-US"/>
          </a:p>
        </p:txBody>
      </p:sp>
      <p:sp>
        <p:nvSpPr>
          <p:cNvPr id="3" name="Text Placeholder 2"/>
          <p:cNvSpPr>
            <a:spLocks noGrp="1"/>
          </p:cNvSpPr>
          <p:nvPr>
            <p:ph type="body" idx="1"/>
          </p:nvPr>
        </p:nvSpPr>
        <p:spPr>
          <a:xfrm>
            <a:off x="3381828" y="12832217"/>
            <a:ext cx="36389396" cy="6622703"/>
          </a:xfrm>
          <a:prstGeom prst="rect">
            <a:avLst/>
          </a:prstGeom>
        </p:spPr>
        <p:txBody>
          <a:bodyPr lIns="87005" tIns="43503" rIns="87005" bIns="43503" anchor="b"/>
          <a:lstStyle>
            <a:defPPr>
              <a:defRPr kern="1200" smtId="4294967295"/>
            </a:defPPr>
            <a:lvl1pPr marL="0" indent="0">
              <a:buNone/>
              <a:defRPr sz="1900"/>
            </a:lvl1pPr>
            <a:lvl2pPr marL="435026" indent="0">
              <a:buNone/>
              <a:defRPr sz="1700"/>
            </a:lvl2pPr>
            <a:lvl3pPr marL="870052" indent="0">
              <a:buNone/>
              <a:defRPr sz="1500"/>
            </a:lvl3pPr>
            <a:lvl4pPr marL="1305077" indent="0">
              <a:buNone/>
              <a:defRPr sz="1300"/>
            </a:lvl4pPr>
            <a:lvl5pPr marL="1740103" indent="0">
              <a:buNone/>
              <a:defRPr sz="1300"/>
            </a:lvl5pPr>
            <a:lvl6pPr marL="2175129" indent="0">
              <a:buNone/>
              <a:defRPr sz="1300"/>
            </a:lvl6pPr>
            <a:lvl7pPr marL="2610155" indent="0">
              <a:buNone/>
              <a:defRPr sz="1300"/>
            </a:lvl7pPr>
            <a:lvl8pPr marL="3045181" indent="0">
              <a:buNone/>
              <a:defRPr sz="1300"/>
            </a:lvl8pPr>
            <a:lvl9pPr marL="3480206" indent="0">
              <a:buNone/>
              <a:defRPr sz="1300"/>
            </a:lvl9pPr>
          </a:lstStyle>
          <a:p>
            <a:pPr lvl="0"/>
            <a:r>
              <a:rPr lang="en-US" smtClean="0"/>
              <a:t>Click to edit Master text styles</a:t>
            </a:r>
          </a:p>
        </p:txBody>
      </p:sp>
    </p:spTree>
    <p:extLst>
      <p:ext uri="{BB962C8B-B14F-4D97-AF65-F5344CB8AC3E}">
        <p14:creationId xmlns:p14="http://schemas.microsoft.com/office/powerpoint/2010/main" val="1722449652"/>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40311" y="1211826"/>
            <a:ext cx="38531079" cy="5045869"/>
          </a:xfrm>
          <a:prstGeom prst="rect">
            <a:avLst/>
          </a:prstGeom>
        </p:spPr>
        <p:txBody>
          <a:bodyPr lIns="87005" tIns="43503" rIns="87005" bIns="43503"/>
          <a:lstStyle>
            <a:defPPr>
              <a:defRPr kern="1200" smtId="4294967295"/>
            </a:defPPr>
          </a:lstStyle>
          <a:p>
            <a:r>
              <a:rPr lang="en-US" smtClean="0"/>
              <a:t>Click to edit Master title style</a:t>
            </a:r>
            <a:endParaRPr lang="en-US"/>
          </a:p>
        </p:txBody>
      </p:sp>
      <p:sp>
        <p:nvSpPr>
          <p:cNvPr id="3" name="Content Placeholder 2"/>
          <p:cNvSpPr>
            <a:spLocks noGrp="1"/>
          </p:cNvSpPr>
          <p:nvPr>
            <p:ph sz="half" idx="1"/>
          </p:nvPr>
        </p:nvSpPr>
        <p:spPr>
          <a:xfrm>
            <a:off x="2140311" y="7063633"/>
            <a:ext cx="19199472" cy="19980531"/>
          </a:xfrm>
          <a:prstGeom prst="rect">
            <a:avLst/>
          </a:prstGeom>
        </p:spPr>
        <p:txBody>
          <a:bodyPr lIns="87005" tIns="43503" rIns="87005" bIns="43503"/>
          <a:lstStyle>
            <a:defPPr>
              <a:defRPr kern="1200" smtId="4294967295"/>
            </a:defPPr>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471919" y="7063633"/>
            <a:ext cx="19199473" cy="19980531"/>
          </a:xfrm>
          <a:prstGeom prst="rect">
            <a:avLst/>
          </a:prstGeom>
        </p:spPr>
        <p:txBody>
          <a:bodyPr lIns="87005" tIns="43503" rIns="87005" bIns="43503"/>
          <a:lstStyle>
            <a:defPPr>
              <a:defRPr kern="1200" smtId="4294967295"/>
            </a:defPPr>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4973206"/>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40311" y="1211826"/>
            <a:ext cx="38531079" cy="5045869"/>
          </a:xfrm>
          <a:prstGeom prst="rect">
            <a:avLst/>
          </a:prstGeom>
        </p:spPr>
        <p:txBody>
          <a:bodyPr lIns="87005" tIns="43503" rIns="87005" bIns="43503"/>
          <a:lstStyle>
            <a:defPPr>
              <a:defRPr kern="1200" smtId="4294967295"/>
            </a:defPPr>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310" y="6777468"/>
            <a:ext cx="18915933" cy="2823701"/>
          </a:xfrm>
          <a:prstGeom prst="rect">
            <a:avLst/>
          </a:prstGeom>
        </p:spPr>
        <p:txBody>
          <a:bodyPr lIns="87005" tIns="43503" rIns="87005" bIns="43503" anchor="b"/>
          <a:lstStyle>
            <a:defPPr>
              <a:defRPr kern="1200" smtId="4294967295"/>
            </a:defPPr>
            <a:lvl1pPr marL="0" indent="0">
              <a:buNone/>
              <a:defRPr sz="2300" b="1"/>
            </a:lvl1pPr>
            <a:lvl2pPr marL="435026" indent="0">
              <a:buNone/>
              <a:defRPr sz="1900" b="1"/>
            </a:lvl2pPr>
            <a:lvl3pPr marL="870052" indent="0">
              <a:buNone/>
              <a:defRPr sz="1700" b="1"/>
            </a:lvl3pPr>
            <a:lvl4pPr marL="1305077" indent="0">
              <a:buNone/>
              <a:defRPr sz="1500" b="1"/>
            </a:lvl4pPr>
            <a:lvl5pPr marL="1740103" indent="0">
              <a:buNone/>
              <a:defRPr sz="1500" b="1"/>
            </a:lvl5pPr>
            <a:lvl6pPr marL="2175129" indent="0">
              <a:buNone/>
              <a:defRPr sz="1500" b="1"/>
            </a:lvl6pPr>
            <a:lvl7pPr marL="2610155" indent="0">
              <a:buNone/>
              <a:defRPr sz="1500" b="1"/>
            </a:lvl7pPr>
            <a:lvl8pPr marL="3045181" indent="0">
              <a:buNone/>
              <a:defRPr sz="1500" b="1"/>
            </a:lvl8pPr>
            <a:lvl9pPr marL="3480206"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2140310" y="9601168"/>
            <a:ext cx="18915933" cy="17442996"/>
          </a:xfrm>
          <a:prstGeom prst="rect">
            <a:avLst/>
          </a:prstGeom>
        </p:spPr>
        <p:txBody>
          <a:bodyPr lIns="87005" tIns="43503" rIns="87005" bIns="43503"/>
          <a:lstStyle>
            <a:defPPr>
              <a:defRPr kern="1200" smtId="4294967295"/>
            </a:defPPr>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7198" y="6777468"/>
            <a:ext cx="18924193" cy="2823701"/>
          </a:xfrm>
          <a:prstGeom prst="rect">
            <a:avLst/>
          </a:prstGeom>
        </p:spPr>
        <p:txBody>
          <a:bodyPr lIns="87005" tIns="43503" rIns="87005" bIns="43503" anchor="b"/>
          <a:lstStyle>
            <a:defPPr>
              <a:defRPr kern="1200" smtId="4294967295"/>
            </a:defPPr>
            <a:lvl1pPr marL="0" indent="0">
              <a:buNone/>
              <a:defRPr sz="2300" b="1"/>
            </a:lvl1pPr>
            <a:lvl2pPr marL="435026" indent="0">
              <a:buNone/>
              <a:defRPr sz="1900" b="1"/>
            </a:lvl2pPr>
            <a:lvl3pPr marL="870052" indent="0">
              <a:buNone/>
              <a:defRPr sz="1700" b="1"/>
            </a:lvl3pPr>
            <a:lvl4pPr marL="1305077" indent="0">
              <a:buNone/>
              <a:defRPr sz="1500" b="1"/>
            </a:lvl4pPr>
            <a:lvl5pPr marL="1740103" indent="0">
              <a:buNone/>
              <a:defRPr sz="1500" b="1"/>
            </a:lvl5pPr>
            <a:lvl6pPr marL="2175129" indent="0">
              <a:buNone/>
              <a:defRPr sz="1500" b="1"/>
            </a:lvl6pPr>
            <a:lvl7pPr marL="2610155" indent="0">
              <a:buNone/>
              <a:defRPr sz="1500" b="1"/>
            </a:lvl7pPr>
            <a:lvl8pPr marL="3045181" indent="0">
              <a:buNone/>
              <a:defRPr sz="1500" b="1"/>
            </a:lvl8pPr>
            <a:lvl9pPr marL="3480206"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21747198" y="9601168"/>
            <a:ext cx="18924193" cy="17442996"/>
          </a:xfrm>
          <a:prstGeom prst="rect">
            <a:avLst/>
          </a:prstGeom>
        </p:spPr>
        <p:txBody>
          <a:bodyPr lIns="87005" tIns="43503" rIns="87005" bIns="43503"/>
          <a:lstStyle>
            <a:defPPr>
              <a:defRPr kern="1200" smtId="4294967295"/>
            </a:defPPr>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0596146"/>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40311" y="1211826"/>
            <a:ext cx="38531079" cy="5045869"/>
          </a:xfrm>
          <a:prstGeom prst="rect">
            <a:avLst/>
          </a:prstGeom>
        </p:spPr>
        <p:txBody>
          <a:bodyPr lIns="87005" tIns="43503" rIns="87005" bIns="43503"/>
          <a:lstStyle>
            <a:defPPr>
              <a:defRPr kern="1200" smtId="4294967295"/>
            </a:defPPr>
          </a:lstStyle>
          <a:p>
            <a:r>
              <a:rPr lang="en-US" smtClean="0"/>
              <a:t>Click to edit Master title style</a:t>
            </a:r>
            <a:endParaRPr lang="en-US"/>
          </a:p>
        </p:txBody>
      </p:sp>
    </p:spTree>
    <p:extLst>
      <p:ext uri="{BB962C8B-B14F-4D97-AF65-F5344CB8AC3E}">
        <p14:creationId xmlns:p14="http://schemas.microsoft.com/office/powerpoint/2010/main" val="2245704571"/>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310" y="1205986"/>
            <a:ext cx="14084752" cy="5129091"/>
          </a:xfrm>
          <a:prstGeom prst="rect">
            <a:avLst/>
          </a:prstGeom>
        </p:spPr>
        <p:txBody>
          <a:bodyPr lIns="87005" tIns="43503" rIns="87005" bIns="43503" anchor="b"/>
          <a:lstStyle>
            <a:defPPr>
              <a:defRPr kern="1200" smtId="4294967295"/>
            </a:defPPr>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6738461" y="1205986"/>
            <a:ext cx="23932930" cy="25838178"/>
          </a:xfrm>
          <a:prstGeom prst="rect">
            <a:avLst/>
          </a:prstGeom>
        </p:spPr>
        <p:txBody>
          <a:bodyPr lIns="87005" tIns="43503" rIns="87005" bIns="43503"/>
          <a:lstStyle>
            <a:defPPr>
              <a:defRPr kern="1200" smtId="4294967295"/>
            </a:defPPr>
            <a:lvl1pPr>
              <a:defRPr sz="30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310" y="6335077"/>
            <a:ext cx="14084752" cy="20709087"/>
          </a:xfrm>
          <a:prstGeom prst="rect">
            <a:avLst/>
          </a:prstGeom>
        </p:spPr>
        <p:txBody>
          <a:bodyPr lIns="87005" tIns="43503" rIns="87005" bIns="43503"/>
          <a:lstStyle>
            <a:defPPr>
              <a:defRPr kern="1200" smtId="4294967295"/>
            </a:defPPr>
            <a:lvl1pPr marL="0" indent="0">
              <a:buNone/>
              <a:defRPr sz="1300"/>
            </a:lvl1pPr>
            <a:lvl2pPr marL="435026" indent="0">
              <a:buNone/>
              <a:defRPr sz="1100"/>
            </a:lvl2pPr>
            <a:lvl3pPr marL="870052" indent="0">
              <a:buNone/>
              <a:defRPr sz="1000"/>
            </a:lvl3pPr>
            <a:lvl4pPr marL="1305077" indent="0">
              <a:buNone/>
              <a:defRPr sz="900"/>
            </a:lvl4pPr>
            <a:lvl5pPr marL="1740103" indent="0">
              <a:buNone/>
              <a:defRPr sz="900"/>
            </a:lvl5pPr>
            <a:lvl6pPr marL="2175129" indent="0">
              <a:buNone/>
              <a:defRPr sz="900"/>
            </a:lvl6pPr>
            <a:lvl7pPr marL="2610155" indent="0">
              <a:buNone/>
              <a:defRPr sz="900"/>
            </a:lvl7pPr>
            <a:lvl8pPr marL="3045181" indent="0">
              <a:buNone/>
              <a:defRPr sz="900"/>
            </a:lvl8pPr>
            <a:lvl9pPr marL="3480206" indent="0">
              <a:buNone/>
              <a:defRPr sz="900"/>
            </a:lvl9pPr>
          </a:lstStyle>
          <a:p>
            <a:pPr lvl="0"/>
            <a:r>
              <a:rPr lang="en-US" smtClean="0"/>
              <a:t>Click to edit Master text styles</a:t>
            </a:r>
          </a:p>
        </p:txBody>
      </p:sp>
    </p:spTree>
    <p:extLst>
      <p:ext uri="{BB962C8B-B14F-4D97-AF65-F5344CB8AC3E}">
        <p14:creationId xmlns:p14="http://schemas.microsoft.com/office/powerpoint/2010/main" val="4111754677"/>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1942" y="21192359"/>
            <a:ext cx="25686471" cy="2502494"/>
          </a:xfrm>
          <a:prstGeom prst="rect">
            <a:avLst/>
          </a:prstGeom>
        </p:spPr>
        <p:txBody>
          <a:bodyPr lIns="87005" tIns="43503" rIns="87005" bIns="43503" anchor="b"/>
          <a:lstStyle>
            <a:defPPr>
              <a:defRPr kern="1200" smtId="4294967295"/>
            </a:defPPr>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8391942" y="2705440"/>
            <a:ext cx="25686471" cy="18164252"/>
          </a:xfrm>
          <a:prstGeom prst="rect">
            <a:avLst/>
          </a:prstGeom>
        </p:spPr>
        <p:txBody>
          <a:bodyPr lIns="87005" tIns="43503" rIns="87005" bIns="43503"/>
          <a:lstStyle>
            <a:defPPr>
              <a:defRPr kern="1200" smtId="4294967295"/>
            </a:defPPr>
            <a:lvl1pPr marL="0" indent="0">
              <a:buNone/>
              <a:defRPr sz="3000"/>
            </a:lvl1pPr>
            <a:lvl2pPr marL="435026" indent="0">
              <a:buNone/>
              <a:defRPr sz="2700"/>
            </a:lvl2pPr>
            <a:lvl3pPr marL="870052" indent="0">
              <a:buNone/>
              <a:defRPr sz="2300"/>
            </a:lvl3pPr>
            <a:lvl4pPr marL="1305077" indent="0">
              <a:buNone/>
              <a:defRPr sz="1900"/>
            </a:lvl4pPr>
            <a:lvl5pPr marL="1740103" indent="0">
              <a:buNone/>
              <a:defRPr sz="1900"/>
            </a:lvl5pPr>
            <a:lvl6pPr marL="2175129" indent="0">
              <a:buNone/>
              <a:defRPr sz="1900"/>
            </a:lvl6pPr>
            <a:lvl7pPr marL="2610155" indent="0">
              <a:buNone/>
              <a:defRPr sz="1900"/>
            </a:lvl7pPr>
            <a:lvl8pPr marL="3045181" indent="0">
              <a:buNone/>
              <a:defRPr sz="1900"/>
            </a:lvl8pPr>
            <a:lvl9pPr marL="3480206" indent="0">
              <a:buNone/>
              <a:defRPr sz="1900"/>
            </a:lvl9pPr>
          </a:lstStyle>
          <a:p>
            <a:pPr lvl="0"/>
            <a:endParaRPr lang="en-US" noProof="0" smtClean="0"/>
          </a:p>
        </p:txBody>
      </p:sp>
      <p:sp>
        <p:nvSpPr>
          <p:cNvPr id="4" name="Text Placeholder 3"/>
          <p:cNvSpPr>
            <a:spLocks noGrp="1"/>
          </p:cNvSpPr>
          <p:nvPr>
            <p:ph type="body" sz="half" idx="2"/>
          </p:nvPr>
        </p:nvSpPr>
        <p:spPr>
          <a:xfrm>
            <a:off x="8391942" y="23694853"/>
            <a:ext cx="25686471" cy="3552256"/>
          </a:xfrm>
          <a:prstGeom prst="rect">
            <a:avLst/>
          </a:prstGeom>
        </p:spPr>
        <p:txBody>
          <a:bodyPr lIns="87005" tIns="43503" rIns="87005" bIns="43503"/>
          <a:lstStyle>
            <a:defPPr>
              <a:defRPr kern="1200" smtId="4294967295"/>
            </a:defPPr>
            <a:lvl1pPr marL="0" indent="0">
              <a:buNone/>
              <a:defRPr sz="1300"/>
            </a:lvl1pPr>
            <a:lvl2pPr marL="435026" indent="0">
              <a:buNone/>
              <a:defRPr sz="1100"/>
            </a:lvl2pPr>
            <a:lvl3pPr marL="870052" indent="0">
              <a:buNone/>
              <a:defRPr sz="1000"/>
            </a:lvl3pPr>
            <a:lvl4pPr marL="1305077" indent="0">
              <a:buNone/>
              <a:defRPr sz="900"/>
            </a:lvl4pPr>
            <a:lvl5pPr marL="1740103" indent="0">
              <a:buNone/>
              <a:defRPr sz="900"/>
            </a:lvl5pPr>
            <a:lvl6pPr marL="2175129" indent="0">
              <a:buNone/>
              <a:defRPr sz="900"/>
            </a:lvl6pPr>
            <a:lvl7pPr marL="2610155" indent="0">
              <a:buNone/>
              <a:defRPr sz="900"/>
            </a:lvl7pPr>
            <a:lvl8pPr marL="3045181" indent="0">
              <a:buNone/>
              <a:defRPr sz="900"/>
            </a:lvl8pPr>
            <a:lvl9pPr marL="3480206" indent="0">
              <a:buNone/>
              <a:defRPr sz="900"/>
            </a:lvl9pPr>
          </a:lstStyle>
          <a:p>
            <a:pPr lvl="0"/>
            <a:r>
              <a:rPr lang="en-US" smtClean="0"/>
              <a:t>Click to edit Master text styles</a:t>
            </a:r>
          </a:p>
        </p:txBody>
      </p:sp>
    </p:spTree>
    <p:extLst>
      <p:ext uri="{BB962C8B-B14F-4D97-AF65-F5344CB8AC3E}">
        <p14:creationId xmlns:p14="http://schemas.microsoft.com/office/powerpoint/2010/main" val="673959152"/>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dpi="0">
          <a:blip r:embed="rId13"/>
          <a:stretch>
            <a:fillRect/>
          </a:stretch>
        </p:blipFill>
        <p:spPr>
          <a:xfrm rot="16200000">
            <a:off x="-8590233" y="15094102"/>
            <a:ext cx="14133105" cy="1523680"/>
          </a:xfrm>
          <a:prstGeom prst="rect">
            <a:avLst/>
          </a:prstGeom>
        </p:spPr>
      </p:pic>
      <p:pic>
        <p:nvPicPr>
          <p:cNvPr id="3" name="New picture"/>
          <p:cNvPicPr/>
          <p:nvPr/>
        </p:nvPicPr>
        <p:blipFill dpi="0">
          <a:blip r:embed="rId13"/>
          <a:stretch>
            <a:fillRect/>
          </a:stretch>
        </p:blipFill>
        <p:spPr>
          <a:xfrm rot="5400000">
            <a:off x="37268828" y="15094102"/>
            <a:ext cx="14133105" cy="1523680"/>
          </a:xfrm>
          <a:prstGeom prst="rect">
            <a:avLst/>
          </a:prstGeom>
        </p:spPr>
      </p:pic>
      <p:pic>
        <p:nvPicPr>
          <p:cNvPr id="4" name="New picture"/>
          <p:cNvPicPr/>
          <p:nvPr/>
        </p:nvPicPr>
        <p:blipFill dpi="0">
          <a:blip r:embed="rId14"/>
          <a:stretch>
            <a:fillRect/>
          </a:stretch>
        </p:blipFill>
        <p:spPr>
          <a:xfrm>
            <a:off x="55745" y="30742423"/>
            <a:ext cx="42700211" cy="1857160"/>
          </a:xfrm>
          <a:prstGeom prst="rect">
            <a:avLst/>
          </a:prstGeom>
        </p:spPr>
      </p:pic>
      <p:sp>
        <p:nvSpPr>
          <p:cNvPr id="5" name="New shape"/>
          <p:cNvSpPr/>
          <p:nvPr/>
        </p:nvSpPr>
        <p:spPr>
          <a:xfrm>
            <a:off x="55744" y="31268035"/>
            <a:ext cx="21405850" cy="1168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defPPr>
              <a:defRPr kern="1200" smtId="4294967295"/>
            </a:defPPr>
          </a:lstStyle>
          <a:p>
            <a:pPr algn="l"/>
            <a:r>
              <a:rPr sz="6100" smtId="4294967295">
                <a:solidFill>
                  <a:srgbClr val="808080"/>
                </a:solidFill>
              </a:rPr>
              <a:t>Template ID: multicolorgradients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p:txStyles>
    <p:titleStyle>
      <a:defPPr>
        <a:defRPr kern="1200" smtId="4294967295"/>
      </a:defPPr>
      <a:lvl1pPr algn="ctr" defTabSz="2925851" rtl="0" eaLnBrk="0" fontAlgn="base" hangingPunct="0">
        <a:spcBef>
          <a:spcPct val="0"/>
        </a:spcBef>
        <a:spcAft>
          <a:spcPct val="0"/>
        </a:spcAft>
        <a:defRPr sz="14100">
          <a:solidFill>
            <a:schemeClr val="tx2"/>
          </a:solidFill>
          <a:latin typeface="+mj-lt"/>
          <a:ea typeface="+mj-ea"/>
          <a:cs typeface="+mj-cs"/>
        </a:defRPr>
      </a:lvl1pPr>
      <a:lvl2pPr algn="ctr" defTabSz="2925851" rtl="0" eaLnBrk="0" fontAlgn="base" hangingPunct="0">
        <a:spcBef>
          <a:spcPct val="0"/>
        </a:spcBef>
        <a:spcAft>
          <a:spcPct val="0"/>
        </a:spcAft>
        <a:defRPr sz="14100">
          <a:solidFill>
            <a:schemeClr val="tx2"/>
          </a:solidFill>
          <a:latin typeface="Times New Roman" pitchFamily="18" charset="0"/>
        </a:defRPr>
      </a:lvl2pPr>
      <a:lvl3pPr algn="ctr" defTabSz="2925851" rtl="0" eaLnBrk="0" fontAlgn="base" hangingPunct="0">
        <a:spcBef>
          <a:spcPct val="0"/>
        </a:spcBef>
        <a:spcAft>
          <a:spcPct val="0"/>
        </a:spcAft>
        <a:defRPr sz="14100">
          <a:solidFill>
            <a:schemeClr val="tx2"/>
          </a:solidFill>
          <a:latin typeface="Times New Roman" pitchFamily="18" charset="0"/>
        </a:defRPr>
      </a:lvl3pPr>
      <a:lvl4pPr algn="ctr" defTabSz="2925851" rtl="0" eaLnBrk="0" fontAlgn="base" hangingPunct="0">
        <a:spcBef>
          <a:spcPct val="0"/>
        </a:spcBef>
        <a:spcAft>
          <a:spcPct val="0"/>
        </a:spcAft>
        <a:defRPr sz="14100">
          <a:solidFill>
            <a:schemeClr val="tx2"/>
          </a:solidFill>
          <a:latin typeface="Times New Roman" pitchFamily="18" charset="0"/>
        </a:defRPr>
      </a:lvl4pPr>
      <a:lvl5pPr algn="ctr" defTabSz="2925851" rtl="0" eaLnBrk="0" fontAlgn="base" hangingPunct="0">
        <a:spcBef>
          <a:spcPct val="0"/>
        </a:spcBef>
        <a:spcAft>
          <a:spcPct val="0"/>
        </a:spcAft>
        <a:defRPr sz="14100">
          <a:solidFill>
            <a:schemeClr val="tx2"/>
          </a:solidFill>
          <a:latin typeface="Times New Roman" pitchFamily="18" charset="0"/>
        </a:defRPr>
      </a:lvl5pPr>
      <a:lvl6pPr marL="435026" algn="ctr" defTabSz="2925851" rtl="0" eaLnBrk="0" fontAlgn="base" hangingPunct="0">
        <a:spcBef>
          <a:spcPct val="0"/>
        </a:spcBef>
        <a:spcAft>
          <a:spcPct val="0"/>
        </a:spcAft>
        <a:defRPr sz="14100">
          <a:solidFill>
            <a:schemeClr val="tx2"/>
          </a:solidFill>
          <a:latin typeface="Times New Roman" pitchFamily="18" charset="0"/>
        </a:defRPr>
      </a:lvl6pPr>
      <a:lvl7pPr marL="870052" algn="ctr" defTabSz="2925851" rtl="0" eaLnBrk="0" fontAlgn="base" hangingPunct="0">
        <a:spcBef>
          <a:spcPct val="0"/>
        </a:spcBef>
        <a:spcAft>
          <a:spcPct val="0"/>
        </a:spcAft>
        <a:defRPr sz="14100">
          <a:solidFill>
            <a:schemeClr val="tx2"/>
          </a:solidFill>
          <a:latin typeface="Times New Roman" pitchFamily="18" charset="0"/>
        </a:defRPr>
      </a:lvl7pPr>
      <a:lvl8pPr marL="1305077" algn="ctr" defTabSz="2925851" rtl="0" eaLnBrk="0" fontAlgn="base" hangingPunct="0">
        <a:spcBef>
          <a:spcPct val="0"/>
        </a:spcBef>
        <a:spcAft>
          <a:spcPct val="0"/>
        </a:spcAft>
        <a:defRPr sz="14100">
          <a:solidFill>
            <a:schemeClr val="tx2"/>
          </a:solidFill>
          <a:latin typeface="Times New Roman" pitchFamily="18" charset="0"/>
        </a:defRPr>
      </a:lvl8pPr>
      <a:lvl9pPr marL="1740103" algn="ctr" defTabSz="2925851" rtl="0" eaLnBrk="0" fontAlgn="base" hangingPunct="0">
        <a:spcBef>
          <a:spcPct val="0"/>
        </a:spcBef>
        <a:spcAft>
          <a:spcPct val="0"/>
        </a:spcAft>
        <a:defRPr sz="14100">
          <a:solidFill>
            <a:schemeClr val="tx2"/>
          </a:solidFill>
          <a:latin typeface="Times New Roman" pitchFamily="18" charset="0"/>
        </a:defRPr>
      </a:lvl9pPr>
    </p:titleStyle>
    <p:bodyStyle>
      <a:defPPr>
        <a:defRPr kern="1200" smtId="4294967295"/>
      </a:defPPr>
      <a:lvl1pPr marL="1095118" indent="-1095118" algn="l" defTabSz="2925851" rtl="0" eaLnBrk="0" fontAlgn="base" hangingPunct="0">
        <a:spcBef>
          <a:spcPct val="20000"/>
        </a:spcBef>
        <a:spcAft>
          <a:spcPct val="0"/>
        </a:spcAft>
        <a:buChar char="•"/>
        <a:defRPr sz="10200">
          <a:solidFill>
            <a:schemeClr val="tx1"/>
          </a:solidFill>
          <a:latin typeface="+mn-lt"/>
          <a:ea typeface="+mn-ea"/>
          <a:cs typeface="+mn-cs"/>
        </a:defRPr>
      </a:lvl1pPr>
      <a:lvl2pPr marL="2376027" indent="-913857" algn="l" defTabSz="2925851" rtl="0" eaLnBrk="0" fontAlgn="base" hangingPunct="0">
        <a:spcBef>
          <a:spcPct val="20000"/>
        </a:spcBef>
        <a:spcAft>
          <a:spcPct val="0"/>
        </a:spcAft>
        <a:buChar char="–"/>
        <a:defRPr sz="9000">
          <a:solidFill>
            <a:schemeClr val="tx1"/>
          </a:solidFill>
          <a:latin typeface="+mn-lt"/>
        </a:defRPr>
      </a:lvl2pPr>
      <a:lvl3pPr marL="3656936" indent="-731085" algn="l" defTabSz="2925851" rtl="0" eaLnBrk="0" fontAlgn="base" hangingPunct="0">
        <a:spcBef>
          <a:spcPct val="20000"/>
        </a:spcBef>
        <a:spcAft>
          <a:spcPct val="0"/>
        </a:spcAft>
        <a:buChar char="•"/>
        <a:defRPr sz="7700">
          <a:solidFill>
            <a:schemeClr val="tx1"/>
          </a:solidFill>
          <a:latin typeface="+mn-lt"/>
        </a:defRPr>
      </a:lvl3pPr>
      <a:lvl4pPr marL="5123637" indent="-735617" algn="l" defTabSz="2925851" rtl="0" eaLnBrk="0" fontAlgn="base" hangingPunct="0">
        <a:spcBef>
          <a:spcPct val="20000"/>
        </a:spcBef>
        <a:spcAft>
          <a:spcPct val="0"/>
        </a:spcAft>
        <a:buChar char="–"/>
        <a:defRPr sz="6200">
          <a:solidFill>
            <a:schemeClr val="tx1"/>
          </a:solidFill>
          <a:latin typeface="+mn-lt"/>
        </a:defRPr>
      </a:lvl4pPr>
      <a:lvl5pPr marL="6585807" indent="-731085" algn="l" defTabSz="2925851" rtl="0" eaLnBrk="0" fontAlgn="base" hangingPunct="0">
        <a:spcBef>
          <a:spcPct val="20000"/>
        </a:spcBef>
        <a:spcAft>
          <a:spcPct val="0"/>
        </a:spcAft>
        <a:buChar char="»"/>
        <a:defRPr sz="6200">
          <a:solidFill>
            <a:schemeClr val="tx1"/>
          </a:solidFill>
          <a:latin typeface="+mn-lt"/>
        </a:defRPr>
      </a:lvl5pPr>
      <a:lvl6pPr marL="7020833" indent="-731085" algn="l" defTabSz="2925851" rtl="0" eaLnBrk="0" fontAlgn="base" hangingPunct="0">
        <a:spcBef>
          <a:spcPct val="20000"/>
        </a:spcBef>
        <a:spcAft>
          <a:spcPct val="0"/>
        </a:spcAft>
        <a:buChar char="»"/>
        <a:defRPr sz="6200">
          <a:solidFill>
            <a:schemeClr val="tx1"/>
          </a:solidFill>
          <a:latin typeface="+mn-lt"/>
        </a:defRPr>
      </a:lvl6pPr>
      <a:lvl7pPr marL="7455859" indent="-731085" algn="l" defTabSz="2925851" rtl="0" eaLnBrk="0" fontAlgn="base" hangingPunct="0">
        <a:spcBef>
          <a:spcPct val="20000"/>
        </a:spcBef>
        <a:spcAft>
          <a:spcPct val="0"/>
        </a:spcAft>
        <a:buChar char="»"/>
        <a:defRPr sz="6200">
          <a:solidFill>
            <a:schemeClr val="tx1"/>
          </a:solidFill>
          <a:latin typeface="+mn-lt"/>
        </a:defRPr>
      </a:lvl7pPr>
      <a:lvl8pPr marL="7890885" indent="-731085" algn="l" defTabSz="2925851" rtl="0" eaLnBrk="0" fontAlgn="base" hangingPunct="0">
        <a:spcBef>
          <a:spcPct val="20000"/>
        </a:spcBef>
        <a:spcAft>
          <a:spcPct val="0"/>
        </a:spcAft>
        <a:buChar char="»"/>
        <a:defRPr sz="6200">
          <a:solidFill>
            <a:schemeClr val="tx1"/>
          </a:solidFill>
          <a:latin typeface="+mn-lt"/>
        </a:defRPr>
      </a:lvl8pPr>
      <a:lvl9pPr marL="8325910" indent="-731085" algn="l" defTabSz="2925851" rtl="0" eaLnBrk="0" fontAlgn="base" hangingPunct="0">
        <a:spcBef>
          <a:spcPct val="20000"/>
        </a:spcBef>
        <a:spcAft>
          <a:spcPct val="0"/>
        </a:spcAft>
        <a:buChar char="»"/>
        <a:defRPr sz="6200">
          <a:solidFill>
            <a:schemeClr val="tx1"/>
          </a:solidFill>
          <a:latin typeface="+mn-lt"/>
        </a:defRPr>
      </a:lvl9pPr>
    </p:bodyStyle>
    <p:otherStyle>
      <a:defPPr>
        <a:defRPr lang="en-US"/>
      </a:defPPr>
      <a:lvl1pPr marL="0" algn="l" defTabSz="870052" rtl="0" eaLnBrk="1" latinLnBrk="0" hangingPunct="1">
        <a:defRPr sz="1700" kern="1200">
          <a:solidFill>
            <a:schemeClr val="tx1"/>
          </a:solidFill>
          <a:latin typeface="+mn-lt"/>
          <a:ea typeface="+mn-ea"/>
          <a:cs typeface="+mn-cs"/>
        </a:defRPr>
      </a:lvl1pPr>
      <a:lvl2pPr marL="435026" algn="l" defTabSz="870052" rtl="0" eaLnBrk="1" latinLnBrk="0" hangingPunct="1">
        <a:defRPr sz="1700" kern="1200">
          <a:solidFill>
            <a:schemeClr val="tx1"/>
          </a:solidFill>
          <a:latin typeface="+mn-lt"/>
          <a:ea typeface="+mn-ea"/>
          <a:cs typeface="+mn-cs"/>
        </a:defRPr>
      </a:lvl2pPr>
      <a:lvl3pPr marL="870052" algn="l" defTabSz="870052" rtl="0" eaLnBrk="1" latinLnBrk="0" hangingPunct="1">
        <a:defRPr sz="1700" kern="1200">
          <a:solidFill>
            <a:schemeClr val="tx1"/>
          </a:solidFill>
          <a:latin typeface="+mn-lt"/>
          <a:ea typeface="+mn-ea"/>
          <a:cs typeface="+mn-cs"/>
        </a:defRPr>
      </a:lvl3pPr>
      <a:lvl4pPr marL="1305077" algn="l" defTabSz="870052" rtl="0" eaLnBrk="1" latinLnBrk="0" hangingPunct="1">
        <a:defRPr sz="1700" kern="1200">
          <a:solidFill>
            <a:schemeClr val="tx1"/>
          </a:solidFill>
          <a:latin typeface="+mn-lt"/>
          <a:ea typeface="+mn-ea"/>
          <a:cs typeface="+mn-cs"/>
        </a:defRPr>
      </a:lvl4pPr>
      <a:lvl5pPr marL="1740103" algn="l" defTabSz="870052" rtl="0" eaLnBrk="1" latinLnBrk="0" hangingPunct="1">
        <a:defRPr sz="1700" kern="1200">
          <a:solidFill>
            <a:schemeClr val="tx1"/>
          </a:solidFill>
          <a:latin typeface="+mn-lt"/>
          <a:ea typeface="+mn-ea"/>
          <a:cs typeface="+mn-cs"/>
        </a:defRPr>
      </a:lvl5pPr>
      <a:lvl6pPr marL="2175129" algn="l" defTabSz="870052" rtl="0" eaLnBrk="1" latinLnBrk="0" hangingPunct="1">
        <a:defRPr sz="1700" kern="1200">
          <a:solidFill>
            <a:schemeClr val="tx1"/>
          </a:solidFill>
          <a:latin typeface="+mn-lt"/>
          <a:ea typeface="+mn-ea"/>
          <a:cs typeface="+mn-cs"/>
        </a:defRPr>
      </a:lvl6pPr>
      <a:lvl7pPr marL="2610155" algn="l" defTabSz="870052" rtl="0" eaLnBrk="1" latinLnBrk="0" hangingPunct="1">
        <a:defRPr sz="1700" kern="1200">
          <a:solidFill>
            <a:schemeClr val="tx1"/>
          </a:solidFill>
          <a:latin typeface="+mn-lt"/>
          <a:ea typeface="+mn-ea"/>
          <a:cs typeface="+mn-cs"/>
        </a:defRPr>
      </a:lvl7pPr>
      <a:lvl8pPr marL="3045181" algn="l" defTabSz="870052" rtl="0" eaLnBrk="1" latinLnBrk="0" hangingPunct="1">
        <a:defRPr sz="1700" kern="1200">
          <a:solidFill>
            <a:schemeClr val="tx1"/>
          </a:solidFill>
          <a:latin typeface="+mn-lt"/>
          <a:ea typeface="+mn-ea"/>
          <a:cs typeface="+mn-cs"/>
        </a:defRPr>
      </a:lvl8pPr>
      <a:lvl9pPr marL="3480206" algn="l" defTabSz="87005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s://github.com/AnnabellKuldmaa/aa16" TargetMode="External"/><Relationship Id="rId5" Type="http://schemas.openxmlformats.org/officeDocument/2006/relationships/image" Target="../media/image4.png"/><Relationship Id="rId6" Type="http://schemas.openxmlformats.org/officeDocument/2006/relationships/image" Target="../media/image5.jp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chemeClr val="tx2">
                <a:lumMod val="40000"/>
                <a:lumOff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grpSp>
        <p:nvGrpSpPr>
          <p:cNvPr id="2" name="Group 1"/>
          <p:cNvGrpSpPr/>
          <p:nvPr/>
        </p:nvGrpSpPr>
        <p:grpSpPr>
          <a:xfrm>
            <a:off x="1028539" y="455530"/>
            <a:ext cx="40766644" cy="4776076"/>
            <a:chOff x="1054474" y="495300"/>
            <a:chExt cx="41794578" cy="4610100"/>
          </a:xfrm>
        </p:grpSpPr>
        <p:sp>
          <p:nvSpPr>
            <p:cNvPr id="28" name="Text Box 241"/>
            <p:cNvSpPr txBox="1">
              <a:spLocks noChangeArrowheads="1"/>
            </p:cNvSpPr>
            <p:nvPr/>
          </p:nvSpPr>
          <p:spPr bwMode="auto">
            <a:xfrm>
              <a:off x="1054474" y="495301"/>
              <a:ext cx="41782253" cy="4610099"/>
            </a:xfrm>
            <a:prstGeom prst="rect">
              <a:avLst/>
            </a:prstGeom>
            <a:solidFill>
              <a:schemeClr val="accent2">
                <a:lumMod val="50000"/>
              </a:schemeClr>
            </a:solidFill>
            <a:ln w="25400">
              <a:noFill/>
              <a:miter lim="800000"/>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000" b="1" i="1" u="sng">
                <a:solidFill>
                  <a:schemeClr val="bg1"/>
                </a:solidFill>
                <a:latin typeface="Arial"/>
                <a:ea typeface="SimSun" pitchFamily="2" charset="-122"/>
              </a:endParaRPr>
            </a:p>
          </p:txBody>
        </p:sp>
        <p:sp>
          <p:nvSpPr>
            <p:cNvPr id="35" name="Text Box 241"/>
            <p:cNvSpPr txBox="1">
              <a:spLocks noChangeArrowheads="1"/>
            </p:cNvSpPr>
            <p:nvPr/>
          </p:nvSpPr>
          <p:spPr bwMode="auto">
            <a:xfrm>
              <a:off x="1066800" y="495300"/>
              <a:ext cx="41782253" cy="4610099"/>
            </a:xfrm>
            <a:prstGeom prst="rect">
              <a:avLst/>
            </a:prstGeom>
            <a:solidFill>
              <a:srgbClr val="0082A5">
                <a:alpha val="20000"/>
              </a:srgbClr>
            </a:solidFill>
            <a:ln w="25400">
              <a:noFill/>
              <a:miter lim="800000"/>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000" b="1" i="1" u="sng">
                <a:solidFill>
                  <a:schemeClr val="bg1"/>
                </a:solidFill>
                <a:latin typeface="Arial"/>
                <a:ea typeface="SimSun" pitchFamily="2" charset="-122"/>
              </a:endParaRPr>
            </a:p>
          </p:txBody>
        </p:sp>
      </p:grpSp>
      <p:sp>
        <p:nvSpPr>
          <p:cNvPr id="36" name="Text Box 262"/>
          <p:cNvSpPr txBox="1">
            <a:spLocks noChangeArrowheads="1"/>
          </p:cNvSpPr>
          <p:nvPr/>
        </p:nvSpPr>
        <p:spPr bwMode="auto">
          <a:xfrm>
            <a:off x="6470650" y="964406"/>
            <a:ext cx="29653596" cy="3788761"/>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BF0B"/>
                  </a:outerShdw>
                </a:effectLst>
              </a14:hiddenEffects>
            </a:ext>
          </a:extLst>
        </p:spPr>
        <p:txBody>
          <a:bodyPr lIns="58203" tIns="29101" rIns="58203" bIns="29101"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r>
              <a:rPr lang="en-US" altLang="zh-CN" sz="10000" b="1" dirty="0" smtClean="0">
                <a:solidFill>
                  <a:schemeClr val="bg1"/>
                </a:solidFill>
                <a:latin typeface="Lucida Sans" pitchFamily="34" charset="0"/>
                <a:ea typeface="SimSun" pitchFamily="2" charset="-122"/>
                <a:cs typeface="Lucida Sans" pitchFamily="34" charset="0"/>
              </a:rPr>
              <a:t>Visualization of Dynamic Time Warping</a:t>
            </a:r>
            <a:endParaRPr lang="en-US" altLang="zh-CN" sz="10000" b="1" dirty="0">
              <a:solidFill>
                <a:schemeClr val="bg1"/>
              </a:solidFill>
              <a:latin typeface="Lucida Sans" pitchFamily="34" charset="0"/>
              <a:ea typeface="SimSun" pitchFamily="2" charset="-122"/>
              <a:cs typeface="Lucida Sans" pitchFamily="34" charset="0"/>
            </a:endParaRPr>
          </a:p>
          <a:p>
            <a:pPr algn="ctr">
              <a:spcBef>
                <a:spcPct val="20000"/>
              </a:spcBef>
            </a:pPr>
            <a:r>
              <a:rPr lang="en-US" altLang="zh-CN" sz="7200" b="1" dirty="0" err="1" smtClean="0">
                <a:solidFill>
                  <a:schemeClr val="bg1"/>
                </a:solidFill>
                <a:latin typeface="Lucida Sans" pitchFamily="34" charset="0"/>
                <a:ea typeface="SimSun" pitchFamily="2" charset="-122"/>
                <a:cs typeface="Lucida Sans" pitchFamily="34" charset="0"/>
              </a:rPr>
              <a:t>Annabell</a:t>
            </a:r>
            <a:r>
              <a:rPr lang="en-US" altLang="zh-CN" sz="7200" b="1" dirty="0" smtClean="0">
                <a:solidFill>
                  <a:schemeClr val="bg1"/>
                </a:solidFill>
                <a:latin typeface="Lucida Sans" pitchFamily="34" charset="0"/>
                <a:ea typeface="SimSun" pitchFamily="2" charset="-122"/>
                <a:cs typeface="Lucida Sans" pitchFamily="34" charset="0"/>
              </a:rPr>
              <a:t> </a:t>
            </a:r>
            <a:r>
              <a:rPr lang="en-US" altLang="zh-CN" sz="7200" b="1" dirty="0" err="1" smtClean="0">
                <a:solidFill>
                  <a:schemeClr val="bg1"/>
                </a:solidFill>
                <a:latin typeface="Lucida Sans" pitchFamily="34" charset="0"/>
                <a:ea typeface="SimSun" pitchFamily="2" charset="-122"/>
                <a:cs typeface="Lucida Sans" pitchFamily="34" charset="0"/>
              </a:rPr>
              <a:t>Kuldmaa</a:t>
            </a:r>
            <a:r>
              <a:rPr lang="en-US" altLang="zh-CN" sz="7200" b="1" dirty="0" smtClean="0">
                <a:solidFill>
                  <a:schemeClr val="bg1"/>
                </a:solidFill>
                <a:latin typeface="Lucida Sans" pitchFamily="34" charset="0"/>
                <a:ea typeface="SimSun" pitchFamily="2" charset="-122"/>
                <a:cs typeface="Lucida Sans" pitchFamily="34" charset="0"/>
              </a:rPr>
              <a:t>, Liis </a:t>
            </a:r>
            <a:r>
              <a:rPr lang="en-US" altLang="zh-CN" sz="7200" b="1" dirty="0" err="1" smtClean="0">
                <a:solidFill>
                  <a:schemeClr val="bg1"/>
                </a:solidFill>
                <a:latin typeface="Lucida Sans" pitchFamily="34" charset="0"/>
                <a:ea typeface="SimSun" pitchFamily="2" charset="-122"/>
                <a:cs typeface="Lucida Sans" pitchFamily="34" charset="0"/>
              </a:rPr>
              <a:t>Kolberg</a:t>
            </a:r>
            <a:endParaRPr lang="en-US" altLang="zh-CN" sz="7200" b="1" dirty="0">
              <a:solidFill>
                <a:schemeClr val="bg1"/>
              </a:solidFill>
              <a:latin typeface="Lucida Sans" pitchFamily="34" charset="0"/>
              <a:ea typeface="SimSun" pitchFamily="2" charset="-122"/>
              <a:cs typeface="Lucida Sans" pitchFamily="34" charset="0"/>
            </a:endParaRPr>
          </a:p>
          <a:p>
            <a:pPr algn="ctr"/>
            <a:r>
              <a:rPr lang="en-US" altLang="zh-CN" sz="5400" b="1" dirty="0" smtClean="0">
                <a:solidFill>
                  <a:schemeClr val="bg1"/>
                </a:solidFill>
                <a:latin typeface="Lucida Sans" pitchFamily="34" charset="0"/>
                <a:ea typeface="SimSun" pitchFamily="2" charset="-122"/>
                <a:cs typeface="Lucida Sans" pitchFamily="34" charset="0"/>
              </a:rPr>
              <a:t>Institute of Computer Science</a:t>
            </a:r>
            <a:br>
              <a:rPr lang="en-US" altLang="zh-CN" sz="5400" b="1" dirty="0" smtClean="0">
                <a:solidFill>
                  <a:schemeClr val="bg1"/>
                </a:solidFill>
                <a:latin typeface="Lucida Sans" pitchFamily="34" charset="0"/>
                <a:ea typeface="SimSun" pitchFamily="2" charset="-122"/>
                <a:cs typeface="Lucida Sans" pitchFamily="34" charset="0"/>
              </a:rPr>
            </a:br>
            <a:r>
              <a:rPr lang="en-US" altLang="zh-CN" sz="5400" b="1" dirty="0" smtClean="0">
                <a:solidFill>
                  <a:schemeClr val="bg1"/>
                </a:solidFill>
                <a:latin typeface="Lucida Sans" pitchFamily="34" charset="0"/>
                <a:ea typeface="SimSun" pitchFamily="2" charset="-122"/>
                <a:cs typeface="Lucida Sans" pitchFamily="34" charset="0"/>
              </a:rPr>
              <a:t>University of Tartu</a:t>
            </a:r>
            <a:endParaRPr lang="en-US" altLang="zh-CN" sz="5400" b="1" dirty="0">
              <a:solidFill>
                <a:schemeClr val="bg1"/>
              </a:solidFill>
              <a:latin typeface="Lucida Sans" pitchFamily="34" charset="0"/>
              <a:ea typeface="SimSun" pitchFamily="2" charset="-122"/>
              <a:cs typeface="Lucida Sans" pitchFamily="34" charset="0"/>
            </a:endParaRPr>
          </a:p>
        </p:txBody>
      </p:sp>
      <p:sp>
        <p:nvSpPr>
          <p:cNvPr id="37" name="Text Box 242"/>
          <p:cNvSpPr txBox="1">
            <a:spLocks noChangeArrowheads="1"/>
          </p:cNvSpPr>
          <p:nvPr/>
        </p:nvSpPr>
        <p:spPr bwMode="auto">
          <a:xfrm>
            <a:off x="1040562" y="6539517"/>
            <a:ext cx="10992688" cy="6188712"/>
          </a:xfrm>
          <a:prstGeom prst="rect">
            <a:avLst/>
          </a:prstGeom>
          <a:solidFill>
            <a:schemeClr val="bg1"/>
          </a:solid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74010" tIns="87005" rIns="174010" bIns="17401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0" indent="0" algn="just">
              <a:lnSpc>
                <a:spcPct val="120000"/>
              </a:lnSpc>
            </a:pPr>
            <a:r>
              <a:rPr lang="et-EE" altLang="ja-JP" sz="3600" dirty="0" smtClean="0">
                <a:ea typeface="ＭＳ Ｐゴシック" charset="-128"/>
              </a:rPr>
              <a:t>The goal of this project is a web tool for vizualizing the </a:t>
            </a:r>
            <a:r>
              <a:rPr lang="et-EE" altLang="ja-JP" sz="3600" b="1" dirty="0" smtClean="0">
                <a:ea typeface="ＭＳ Ｐゴシック" charset="-128"/>
              </a:rPr>
              <a:t>Dynamic Time Warping </a:t>
            </a:r>
            <a:r>
              <a:rPr lang="et-EE" altLang="ja-JP" sz="3600" dirty="0" smtClean="0">
                <a:ea typeface="ＭＳ Ｐゴシック" charset="-128"/>
              </a:rPr>
              <a:t>(DTW) for educational </a:t>
            </a:r>
            <a:r>
              <a:rPr lang="et-EE" altLang="ja-JP" sz="3600" dirty="0" smtClean="0">
                <a:ea typeface="ＭＳ Ｐゴシック" charset="-128"/>
              </a:rPr>
              <a:t>purposes</a:t>
            </a:r>
            <a:r>
              <a:rPr lang="et-EE" altLang="ja-JP" sz="3600" dirty="0">
                <a:ea typeface="ＭＳ Ｐゴシック" charset="-128"/>
              </a:rPr>
              <a:t>.</a:t>
            </a:r>
            <a:r>
              <a:rPr lang="et-EE" altLang="ja-JP" sz="3600" dirty="0" smtClean="0">
                <a:ea typeface="ＭＳ Ｐゴシック" charset="-128"/>
              </a:rPr>
              <a:t> </a:t>
            </a:r>
            <a:r>
              <a:rPr lang="en-US" altLang="ja-JP" sz="3600" dirty="0" smtClean="0">
                <a:ea typeface="ＭＳ Ｐゴシック" charset="-128"/>
              </a:rPr>
              <a:t>The </a:t>
            </a:r>
            <a:r>
              <a:rPr lang="en-US" altLang="ja-JP" sz="3600" dirty="0">
                <a:ea typeface="ＭＳ Ｐゴシック" charset="-128"/>
              </a:rPr>
              <a:t>task of </a:t>
            </a:r>
            <a:r>
              <a:rPr lang="en-US" altLang="ja-JP" sz="3600" dirty="0" smtClean="0">
                <a:ea typeface="ＭＳ Ｐゴシック" charset="-128"/>
              </a:rPr>
              <a:t>(</a:t>
            </a:r>
            <a:r>
              <a:rPr lang="en-US" altLang="ja-JP" sz="3600" dirty="0">
                <a:ea typeface="ＭＳ Ｐゴシック" charset="-128"/>
              </a:rPr>
              <a:t>DTW) algorithm is to measure the similarity between two sequences. DTW algorithm was introduced in </a:t>
            </a:r>
            <a:r>
              <a:rPr lang="et-EE" altLang="ja-JP" sz="3600" dirty="0" smtClean="0">
                <a:ea typeface="ＭＳ Ｐゴシック" charset="-128"/>
              </a:rPr>
              <a:t>[SC78] </a:t>
            </a:r>
            <a:r>
              <a:rPr lang="en-US" altLang="ja-JP" sz="3600" dirty="0">
                <a:ea typeface="ＭＳ Ｐゴシック" charset="-128"/>
              </a:rPr>
              <a:t>for speech recognition and since then has been applied to different problems in various fields. The algorithm is </a:t>
            </a:r>
            <a:r>
              <a:rPr lang="en-US" altLang="ja-JP" sz="3600" dirty="0" smtClean="0">
                <a:ea typeface="ＭＳ Ｐゴシック" charset="-128"/>
              </a:rPr>
              <a:t>one </a:t>
            </a:r>
            <a:r>
              <a:rPr lang="en-US" altLang="ja-JP" sz="3600" dirty="0">
                <a:ea typeface="ＭＳ Ｐゴシック" charset="-128"/>
              </a:rPr>
              <a:t>of the most important dynamic programming algorithms and it is crucial to understand its steps</a:t>
            </a:r>
            <a:r>
              <a:rPr lang="en-US" altLang="ja-JP" sz="3600" dirty="0" smtClean="0">
                <a:ea typeface="ＭＳ Ｐゴシック" charset="-128"/>
              </a:rPr>
              <a:t>.</a:t>
            </a:r>
            <a:r>
              <a:rPr lang="et-EE" altLang="ja-JP" sz="3600" dirty="0" smtClean="0">
                <a:ea typeface="ＭＳ Ｐゴシック" charset="-128"/>
              </a:rPr>
              <a:t> </a:t>
            </a:r>
            <a:endParaRPr lang="en-US" altLang="ja-JP" sz="3600" dirty="0">
              <a:ea typeface="ＭＳ Ｐゴシック" charset="-128"/>
            </a:endParaRPr>
          </a:p>
        </p:txBody>
      </p:sp>
      <mc:AlternateContent xmlns:mc="http://schemas.openxmlformats.org/markup-compatibility/2006">
        <mc:Choice xmlns:a14="http://schemas.microsoft.com/office/drawing/2010/main" Requires="a14">
          <p:sp>
            <p:nvSpPr>
              <p:cNvPr id="38" name="Text Box 247"/>
              <p:cNvSpPr txBox="1">
                <a:spLocks noChangeArrowheads="1"/>
              </p:cNvSpPr>
              <p:nvPr/>
            </p:nvSpPr>
            <p:spPr bwMode="auto">
              <a:xfrm>
                <a:off x="1028540" y="21301654"/>
                <a:ext cx="11004710" cy="6066692"/>
              </a:xfrm>
              <a:prstGeom prst="rect">
                <a:avLst/>
              </a:prstGeom>
              <a:solidFill>
                <a:schemeClr val="bg1"/>
              </a:solidFill>
              <a:ln w="57150" cmpd="thinThick">
                <a:noFill/>
                <a:miter lim="800000"/>
              </a:ln>
              <a:extLst/>
            </p:spPr>
            <p:txBody>
              <a:bodyPr wrap="square" lIns="174010" tIns="87005" rIns="174010" bIns="174010">
                <a:spAutoFit/>
              </a:bodyPr>
              <a:lstStyle>
                <a:defPPr>
                  <a:defRPr kern="1200" smtId="4294967295"/>
                </a:defPPr>
                <a:lvl1pPr defTabSz="612775">
                  <a:defRPr sz="2400">
                    <a:solidFill>
                      <a:schemeClr val="tx1"/>
                    </a:solidFill>
                    <a:latin typeface="Times New Roman" pitchFamily="18" charset="0"/>
                  </a:defRPr>
                </a:lvl1pPr>
                <a:lvl2pPr marL="685800" indent="-227013"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0" lvl="1" indent="0" algn="just">
                  <a:lnSpc>
                    <a:spcPct val="120000"/>
                  </a:lnSpc>
                </a:pPr>
                <a:r>
                  <a:rPr lang="et-EE" altLang="zh-CN" sz="3600" dirty="0" err="1" smtClean="0">
                    <a:solidFill>
                      <a:schemeClr val="tx1"/>
                    </a:solidFill>
                    <a:ea typeface="ＭＳ Ｐゴシック" charset="-128"/>
                  </a:rPr>
                  <a:t>The</a:t>
                </a:r>
                <a:r>
                  <a:rPr lang="et-EE" altLang="zh-CN" sz="3600" dirty="0" smtClean="0">
                    <a:solidFill>
                      <a:schemeClr val="tx1"/>
                    </a:solidFill>
                    <a:ea typeface="ＭＳ Ｐゴシック" charset="-128"/>
                  </a:rPr>
                  <a:t> </a:t>
                </a:r>
                <a:r>
                  <a:rPr lang="en-US" altLang="zh-CN" sz="3600" dirty="0" smtClean="0">
                    <a:solidFill>
                      <a:schemeClr val="tx1"/>
                    </a:solidFill>
                    <a:ea typeface="ＭＳ Ｐゴシック" charset="-128"/>
                  </a:rPr>
                  <a:t>DTW </a:t>
                </a:r>
                <a:r>
                  <a:rPr lang="en-US" altLang="zh-CN" sz="3600" dirty="0">
                    <a:solidFill>
                      <a:schemeClr val="tx1"/>
                    </a:solidFill>
                    <a:ea typeface="ＭＳ Ｐゴシック" charset="-128"/>
                  </a:rPr>
                  <a:t>algorithm calculates an optimal match between two </a:t>
                </a:r>
                <a:r>
                  <a:rPr lang="en-US" altLang="zh-CN" sz="3600" dirty="0" smtClean="0">
                    <a:solidFill>
                      <a:schemeClr val="tx1"/>
                    </a:solidFill>
                    <a:ea typeface="ＭＳ Ｐゴシック" charset="-128"/>
                  </a:rPr>
                  <a:t>sequences</a:t>
                </a:r>
                <a:r>
                  <a:rPr lang="et-EE" altLang="zh-CN" sz="3600" dirty="0" smtClean="0">
                    <a:solidFill>
                      <a:schemeClr val="tx1"/>
                    </a:solidFill>
                    <a:ea typeface="ＭＳ Ｐゴシック" charset="-128"/>
                  </a:rPr>
                  <a:t>. </a:t>
                </a:r>
                <a:r>
                  <a:rPr lang="en-US" altLang="zh-CN" sz="3600" dirty="0" smtClean="0">
                    <a:solidFill>
                      <a:schemeClr val="tx1"/>
                    </a:solidFill>
                    <a:ea typeface="ＭＳ Ｐゴシック" charset="-128"/>
                  </a:rPr>
                  <a:t>The </a:t>
                </a:r>
                <a:r>
                  <a:rPr lang="en-US" altLang="zh-CN" sz="3600" dirty="0">
                    <a:solidFill>
                      <a:schemeClr val="tx1"/>
                    </a:solidFill>
                    <a:ea typeface="ＭＳ Ｐゴシック" charset="-128"/>
                  </a:rPr>
                  <a:t>original version of the algorithm uses Euclidean distance, but other </a:t>
                </a:r>
                <a:r>
                  <a:rPr lang="en-US" altLang="zh-CN" sz="3600" dirty="0" err="1" smtClean="0">
                    <a:solidFill>
                      <a:schemeClr val="tx1"/>
                    </a:solidFill>
                    <a:ea typeface="ＭＳ Ｐゴシック" charset="-128"/>
                  </a:rPr>
                  <a:t>metr</a:t>
                </a:r>
                <a:r>
                  <a:rPr lang="et-EE" altLang="zh-CN" sz="3600" dirty="0" smtClean="0">
                    <a:solidFill>
                      <a:schemeClr val="tx1"/>
                    </a:solidFill>
                    <a:ea typeface="ＭＳ Ｐゴシック" charset="-128"/>
                  </a:rPr>
                  <a:t>i</a:t>
                </a:r>
                <a:r>
                  <a:rPr lang="en-US" altLang="zh-CN" sz="3600" dirty="0" err="1" smtClean="0">
                    <a:solidFill>
                      <a:schemeClr val="tx1"/>
                    </a:solidFill>
                    <a:ea typeface="ＭＳ Ｐゴシック" charset="-128"/>
                  </a:rPr>
                  <a:t>cs</a:t>
                </a:r>
                <a:r>
                  <a:rPr lang="en-US" altLang="zh-CN" sz="3600" dirty="0" smtClean="0">
                    <a:solidFill>
                      <a:schemeClr val="tx1"/>
                    </a:solidFill>
                    <a:ea typeface="ＭＳ Ｐゴシック" charset="-128"/>
                  </a:rPr>
                  <a:t> </a:t>
                </a:r>
                <a:r>
                  <a:rPr lang="en-US" altLang="zh-CN" sz="3600" dirty="0">
                    <a:solidFill>
                      <a:schemeClr val="tx1"/>
                    </a:solidFill>
                    <a:ea typeface="ＭＳ Ｐゴシック" charset="-128"/>
                  </a:rPr>
                  <a:t>can be applied. In particular, most important of other metrics are </a:t>
                </a:r>
                <a:r>
                  <a:rPr lang="en-US" altLang="zh-CN" sz="3600" dirty="0" smtClean="0">
                    <a:solidFill>
                      <a:schemeClr val="tx1"/>
                    </a:solidFill>
                    <a:ea typeface="ＭＳ Ｐゴシック" charset="-128"/>
                  </a:rPr>
                  <a:t>Canberra </a:t>
                </a:r>
                <a:r>
                  <a:rPr lang="en-US" altLang="zh-CN" sz="3600" dirty="0">
                    <a:solidFill>
                      <a:schemeClr val="tx1"/>
                    </a:solidFill>
                    <a:ea typeface="ＭＳ Ｐゴシック" charset="-128"/>
                  </a:rPr>
                  <a:t>and </a:t>
                </a:r>
                <a:r>
                  <a:rPr lang="en-US" altLang="zh-CN" sz="3600" dirty="0" err="1">
                    <a:solidFill>
                      <a:schemeClr val="tx1"/>
                    </a:solidFill>
                    <a:ea typeface="ＭＳ Ｐゴシック" charset="-128"/>
                  </a:rPr>
                  <a:t>Minkowski</a:t>
                </a:r>
                <a:r>
                  <a:rPr lang="en-US" altLang="zh-CN" sz="3600" dirty="0">
                    <a:solidFill>
                      <a:schemeClr val="tx1"/>
                    </a:solidFill>
                    <a:ea typeface="ＭＳ Ｐゴシック" charset="-128"/>
                  </a:rPr>
                  <a:t> </a:t>
                </a:r>
                <a:r>
                  <a:rPr lang="en-US" altLang="zh-CN" sz="3600" dirty="0" smtClean="0">
                    <a:solidFill>
                      <a:schemeClr val="tx1"/>
                    </a:solidFill>
                    <a:ea typeface="ＭＳ Ｐゴシック" charset="-128"/>
                  </a:rPr>
                  <a:t>distances</a:t>
                </a:r>
                <a:r>
                  <a:rPr lang="et-EE" altLang="zh-CN" sz="3600" dirty="0" smtClean="0">
                    <a:solidFill>
                      <a:schemeClr val="tx1"/>
                    </a:solidFill>
                    <a:ea typeface="ＭＳ Ｐゴシック" charset="-128"/>
                  </a:rPr>
                  <a:t>, and of </a:t>
                </a:r>
                <a:r>
                  <a:rPr lang="et-EE" altLang="zh-CN" sz="3600" dirty="0" err="1" smtClean="0">
                    <a:solidFill>
                      <a:schemeClr val="tx1"/>
                    </a:solidFill>
                    <a:ea typeface="ＭＳ Ｐゴシック" charset="-128"/>
                  </a:rPr>
                  <a:t>course</a:t>
                </a:r>
                <a:r>
                  <a:rPr lang="et-EE" altLang="zh-CN" sz="3600" dirty="0" smtClean="0">
                    <a:solidFill>
                      <a:schemeClr val="tx1"/>
                    </a:solidFill>
                    <a:ea typeface="ＭＳ Ｐゴシック" charset="-128"/>
                  </a:rPr>
                  <a:t> </a:t>
                </a:r>
                <a:r>
                  <a:rPr lang="et-EE" altLang="zh-CN" sz="3600" dirty="0" err="1" smtClean="0">
                    <a:solidFill>
                      <a:schemeClr val="tx1"/>
                    </a:solidFill>
                    <a:ea typeface="ＭＳ Ｐゴシック" charset="-128"/>
                  </a:rPr>
                  <a:t>the</a:t>
                </a:r>
                <a:r>
                  <a:rPr lang="et-EE" altLang="zh-CN" sz="3600" dirty="0" smtClean="0">
                    <a:solidFill>
                      <a:schemeClr val="tx1"/>
                    </a:solidFill>
                    <a:ea typeface="ＭＳ Ｐゴシック" charset="-128"/>
                  </a:rPr>
                  <a:t> </a:t>
                </a:r>
                <a:r>
                  <a:rPr lang="et-EE" altLang="zh-CN" sz="3600" dirty="0" err="1" smtClean="0">
                    <a:solidFill>
                      <a:schemeClr val="tx1"/>
                    </a:solidFill>
                    <a:ea typeface="ＭＳ Ｐゴシック" charset="-128"/>
                  </a:rPr>
                  <a:t>absolute</a:t>
                </a:r>
                <a:r>
                  <a:rPr lang="et-EE" altLang="zh-CN" sz="3600" dirty="0" smtClean="0">
                    <a:solidFill>
                      <a:schemeClr val="tx1"/>
                    </a:solidFill>
                    <a:ea typeface="ＭＳ Ｐゴシック" charset="-128"/>
                  </a:rPr>
                  <a:t> </a:t>
                </a:r>
                <a:r>
                  <a:rPr lang="et-EE" altLang="zh-CN" sz="3600" dirty="0" err="1" smtClean="0">
                    <a:solidFill>
                      <a:schemeClr val="tx1"/>
                    </a:solidFill>
                    <a:ea typeface="ＭＳ Ｐゴシック" charset="-128"/>
                  </a:rPr>
                  <a:t>difference</a:t>
                </a:r>
                <a:r>
                  <a:rPr lang="et-EE" altLang="zh-CN" sz="3600" dirty="0">
                    <a:ea typeface="ＭＳ Ｐゴシック" charset="-128"/>
                  </a:rPr>
                  <a:t>.</a:t>
                </a:r>
                <a:r>
                  <a:rPr lang="et-EE" altLang="zh-CN" sz="3600" dirty="0" smtClean="0">
                    <a:solidFill>
                      <a:schemeClr val="tx1"/>
                    </a:solidFill>
                    <a:ea typeface="ＭＳ Ｐゴシック" charset="-128"/>
                  </a:rPr>
                  <a:t> We have that </a:t>
                </a:r>
                <a:r>
                  <a:rPr lang="et-EE" altLang="zh-CN" sz="3600" dirty="0" smtClean="0">
                    <a:solidFill>
                      <a:schemeClr val="tx1"/>
                    </a:solidFill>
                    <a:ea typeface="ＭＳ Ｐゴシック" charset="-128"/>
                  </a:rPr>
                  <a:t>the entry d(i,j) in the cost matrix of given </a:t>
                </a:r>
                <a:r>
                  <a:rPr lang="et-EE" altLang="zh-CN" sz="3600" dirty="0" smtClean="0">
                    <a:solidFill>
                      <a:schemeClr val="tx1"/>
                    </a:solidFill>
                    <a:ea typeface="ＭＳ Ｐゴシック" charset="-128"/>
                  </a:rPr>
                  <a:t>series A and </a:t>
                </a:r>
                <a:r>
                  <a:rPr lang="et-EE" altLang="zh-CN" sz="3600" dirty="0" smtClean="0">
                    <a:solidFill>
                      <a:schemeClr val="tx1"/>
                    </a:solidFill>
                    <a:ea typeface="ＭＳ Ｐゴシック" charset="-128"/>
                  </a:rPr>
                  <a:t>B is</a:t>
                </a:r>
                <a:endParaRPr lang="et-EE" altLang="zh-CN" sz="3600" dirty="0" smtClean="0">
                  <a:solidFill>
                    <a:schemeClr val="tx1"/>
                  </a:solidFill>
                  <a:ea typeface="ＭＳ Ｐゴシック" charset="-128"/>
                </a:endParaRPr>
              </a:p>
              <a:p>
                <a:pPr marL="0" lvl="1" indent="0" algn="just">
                  <a:lnSpc>
                    <a:spcPct val="120000"/>
                  </a:lnSpc>
                </a:pPr>
                <a14:m/>
                <a:r>
                  <a:rPr lang="et-EE" altLang="zh-CN" sz="3600" dirty="0" smtClean="0">
                    <a:solidFill>
                      <a:schemeClr val="tx1"/>
                    </a:solidFill>
                    <a:ea typeface="ＭＳ Ｐゴシック" charset="-128"/>
                  </a:rPr>
                  <a:t> = </a:t>
                </a:r>
                <a14:m/>
                <a:r>
                  <a:rPr lang="et-EE" altLang="zh-CN" sz="3600" dirty="0" smtClean="0">
                    <a:solidFill>
                      <a:schemeClr val="tx1"/>
                    </a:solidFill>
                    <a:ea typeface="ＭＳ Ｐゴシック" charset="-128"/>
                  </a:rPr>
                  <a:t>min </a:t>
                </a:r>
                <a14:m/>
                <a:endParaRPr lang="en-US" altLang="zh-CN" sz="3600" dirty="0">
                  <a:solidFill>
                    <a:schemeClr val="tx1"/>
                  </a:solidFill>
                  <a:ea typeface="ＭＳ Ｐゴシック" charset="-128"/>
                </a:endParaRPr>
              </a:p>
              <a:p>
                <a:pPr marL="0" lvl="1" algn="just">
                  <a:lnSpc>
                    <a:spcPct val="120000"/>
                  </a:lnSpc>
                  <a:buFontTx/>
                  <a:buChar char="•"/>
                </a:pPr>
                <a:endParaRPr lang="en-US" altLang="zh-CN" sz="2700" dirty="0">
                  <a:solidFill>
                    <a:schemeClr val="tx1"/>
                  </a:solidFill>
                  <a:ea typeface="SimSun" pitchFamily="2" charset="-122"/>
                </a:endParaRPr>
              </a:p>
            </p:txBody>
          </p:sp>
        </mc:Choice>
        <mc:Fallback>
          <p:sp>
            <p:nvSpPr>
              <p:cNvPr id="38" name="Text Box 247"/>
              <p:cNvSpPr txBox="1">
                <a:spLocks noRot="1" noChangeAspect="1" noMove="1" noResize="1" noEditPoints="1" noAdjustHandles="1" noChangeArrowheads="1" noChangeShapeType="1" noTextEdit="1"/>
              </p:cNvSpPr>
              <p:nvPr/>
            </p:nvSpPr>
            <p:spPr bwMode="auto">
              <a:xfrm>
                <a:off x="1028540" y="21301654"/>
                <a:ext cx="11004710" cy="6066692"/>
              </a:xfrm>
              <a:prstGeom prst="rect">
                <a:avLst/>
              </a:prstGeom>
              <a:blipFill rotWithShape="1">
                <a:blip r:embed="rId3"/>
                <a:stretch>
                  <a:fillRect/>
                </a:stretch>
              </a:blipFill>
              <a:ln w="57150" cmpd="thinThick">
                <a:noFill/>
                <a:miter lim="800000"/>
              </a:ln>
              <a:extLst/>
            </p:spPr>
            <p:txBody>
              <a:bodyPr/>
              <a:lstStyle/>
              <a:p>
                <a:r>
                  <a:rPr lang="en-US">
                    <a:noFill/>
                  </a:rPr>
                  <a:t> </a:t>
                </a:r>
              </a:p>
            </p:txBody>
          </p:sp>
        </mc:Fallback>
      </mc:AlternateContent>
      <p:grpSp>
        <p:nvGrpSpPr>
          <p:cNvPr id="39" name="Group 38"/>
          <p:cNvGrpSpPr/>
          <p:nvPr/>
        </p:nvGrpSpPr>
        <p:grpSpPr>
          <a:xfrm>
            <a:off x="1040562" y="5475097"/>
            <a:ext cx="10992688" cy="819989"/>
            <a:chOff x="1066799" y="5958162"/>
            <a:chExt cx="11007725" cy="891580"/>
          </a:xfrm>
        </p:grpSpPr>
        <p:sp>
          <p:nvSpPr>
            <p:cNvPr id="40" name="Text Box 248"/>
            <p:cNvSpPr txBox="1">
              <a:spLocks noChangeArrowheads="1"/>
            </p:cNvSpPr>
            <p:nvPr/>
          </p:nvSpPr>
          <p:spPr bwMode="auto">
            <a:xfrm>
              <a:off x="1066799" y="5958162"/>
              <a:ext cx="11007725" cy="669294"/>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400" b="1">
                <a:latin typeface="Lucida Sans" pitchFamily="34" charset="0"/>
                <a:ea typeface="SimSun" pitchFamily="2" charset="-122"/>
                <a:cs typeface="Lucida Sans" pitchFamily="34" charset="0"/>
              </a:endParaRPr>
            </a:p>
          </p:txBody>
        </p:sp>
        <p:sp>
          <p:nvSpPr>
            <p:cNvPr id="41" name="Text Box 248"/>
            <p:cNvSpPr txBox="1">
              <a:spLocks noChangeArrowheads="1"/>
            </p:cNvSpPr>
            <p:nvPr/>
          </p:nvSpPr>
          <p:spPr bwMode="auto">
            <a:xfrm>
              <a:off x="1157514" y="6046588"/>
              <a:ext cx="10805886" cy="803154"/>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200" b="1" dirty="0" smtClean="0">
                  <a:solidFill>
                    <a:schemeClr val="bg1"/>
                  </a:solidFill>
                  <a:latin typeface="Lucida Sans" pitchFamily="34" charset="0"/>
                  <a:ea typeface="SimSun" pitchFamily="2" charset="-122"/>
                  <a:cs typeface="Lucida Sans" pitchFamily="34" charset="0"/>
                </a:rPr>
                <a:t>INTRODUCTION</a:t>
              </a:r>
              <a:endParaRPr lang="en-US" altLang="zh-CN" sz="3000" b="1" dirty="0">
                <a:solidFill>
                  <a:schemeClr val="bg1"/>
                </a:solidFill>
                <a:latin typeface="Lucida Sans" pitchFamily="34" charset="0"/>
                <a:ea typeface="SimSun" pitchFamily="2" charset="-122"/>
                <a:cs typeface="Lucida Sans" pitchFamily="34" charset="0"/>
              </a:endParaRPr>
            </a:p>
          </p:txBody>
        </p:sp>
      </p:grpSp>
      <p:grpSp>
        <p:nvGrpSpPr>
          <p:cNvPr id="42" name="Group 41"/>
          <p:cNvGrpSpPr/>
          <p:nvPr/>
        </p:nvGrpSpPr>
        <p:grpSpPr>
          <a:xfrm>
            <a:off x="1040561" y="20238174"/>
            <a:ext cx="10992689" cy="819989"/>
            <a:chOff x="1066799" y="5958162"/>
            <a:chExt cx="11007725" cy="891580"/>
          </a:xfrm>
        </p:grpSpPr>
        <p:sp>
          <p:nvSpPr>
            <p:cNvPr id="43" name="Text Box 248"/>
            <p:cNvSpPr txBox="1">
              <a:spLocks noChangeArrowheads="1"/>
            </p:cNvSpPr>
            <p:nvPr/>
          </p:nvSpPr>
          <p:spPr bwMode="auto">
            <a:xfrm>
              <a:off x="1066799" y="5958162"/>
              <a:ext cx="11007725" cy="669294"/>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400" b="1">
                <a:latin typeface="Lucida Sans" pitchFamily="34" charset="0"/>
                <a:ea typeface="SimSun" pitchFamily="2" charset="-122"/>
                <a:cs typeface="Lucida Sans" pitchFamily="34" charset="0"/>
              </a:endParaRPr>
            </a:p>
          </p:txBody>
        </p:sp>
        <p:sp>
          <p:nvSpPr>
            <p:cNvPr id="44" name="Text Box 248"/>
            <p:cNvSpPr txBox="1">
              <a:spLocks noChangeArrowheads="1"/>
            </p:cNvSpPr>
            <p:nvPr/>
          </p:nvSpPr>
          <p:spPr bwMode="auto">
            <a:xfrm>
              <a:off x="1157514" y="6046588"/>
              <a:ext cx="10805886" cy="803154"/>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200" b="1" dirty="0" smtClean="0">
                  <a:solidFill>
                    <a:schemeClr val="bg1"/>
                  </a:solidFill>
                  <a:latin typeface="Lucida Sans" pitchFamily="34" charset="0"/>
                  <a:ea typeface="SimSun" pitchFamily="2" charset="-122"/>
                  <a:cs typeface="Lucida Sans" pitchFamily="34" charset="0"/>
                </a:rPr>
                <a:t>DYNAM</a:t>
              </a:r>
              <a:r>
                <a:rPr lang="et-EE" altLang="zh-CN" sz="4200" b="1" dirty="0">
                  <a:solidFill>
                    <a:schemeClr val="bg1"/>
                  </a:solidFill>
                  <a:latin typeface="Lucida Sans" pitchFamily="34" charset="0"/>
                  <a:ea typeface="SimSun" pitchFamily="2" charset="-122"/>
                  <a:cs typeface="Lucida Sans" pitchFamily="34" charset="0"/>
                </a:rPr>
                <a:t>I</a:t>
              </a:r>
              <a:r>
                <a:rPr lang="en-US" altLang="zh-CN" sz="4200" b="1" dirty="0" smtClean="0">
                  <a:solidFill>
                    <a:schemeClr val="bg1"/>
                  </a:solidFill>
                  <a:latin typeface="Lucida Sans" pitchFamily="34" charset="0"/>
                  <a:ea typeface="SimSun" pitchFamily="2" charset="-122"/>
                  <a:cs typeface="Lucida Sans" pitchFamily="34" charset="0"/>
                </a:rPr>
                <a:t>C TIME WARPING</a:t>
              </a:r>
              <a:endParaRPr lang="en-US" altLang="zh-CN" sz="3000" b="1" dirty="0">
                <a:solidFill>
                  <a:schemeClr val="bg1"/>
                </a:solidFill>
                <a:latin typeface="Lucida Sans" pitchFamily="34" charset="0"/>
                <a:ea typeface="SimSun" pitchFamily="2" charset="-122"/>
                <a:cs typeface="Lucida Sans" pitchFamily="34" charset="0"/>
              </a:endParaRPr>
            </a:p>
          </p:txBody>
        </p:sp>
      </p:grpSp>
      <p:sp>
        <p:nvSpPr>
          <p:cNvPr id="45" name="Text Box 244"/>
          <p:cNvSpPr txBox="1">
            <a:spLocks noChangeArrowheads="1"/>
          </p:cNvSpPr>
          <p:nvPr/>
        </p:nvSpPr>
        <p:spPr bwMode="auto">
          <a:xfrm>
            <a:off x="12795250" y="6679406"/>
            <a:ext cx="17906999" cy="5780459"/>
          </a:xfrm>
          <a:prstGeom prst="rect">
            <a:avLst/>
          </a:prstGeom>
          <a:solidFill>
            <a:schemeClr val="bg1"/>
          </a:solid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74010" tIns="87005" rIns="174010" bIns="174010">
            <a:spAutoFit/>
          </a:bodyPr>
          <a:lstStyle>
            <a:defPPr>
              <a:defRPr kern="1200" smtId="4294967295"/>
            </a:defPPr>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25000"/>
              </a:lnSpc>
            </a:pPr>
            <a:r>
              <a:rPr lang="et-EE" altLang="ja-JP" sz="3600" dirty="0" smtClean="0">
                <a:ea typeface="ＭＳ Ｐゴシック" charset="-128"/>
              </a:rPr>
              <a:t>The construction of the warping matrix and search for the optimal warping path is animated, the resulting alignment is dynamically shown. User can insert their own series or use random data. Different parameters, including global contraints can be selected. </a:t>
            </a:r>
          </a:p>
          <a:p>
            <a:pPr algn="just">
              <a:lnSpc>
                <a:spcPct val="125000"/>
              </a:lnSpc>
            </a:pPr>
            <a:endParaRPr lang="et-EE" altLang="ja-JP" sz="3600" dirty="0" smtClean="0">
              <a:ea typeface="ＭＳ Ｐゴシック" charset="-128"/>
            </a:endParaRPr>
          </a:p>
          <a:p>
            <a:pPr algn="just">
              <a:lnSpc>
                <a:spcPct val="125000"/>
              </a:lnSpc>
            </a:pPr>
            <a:r>
              <a:rPr lang="et-EE" altLang="ja-JP" sz="3600" dirty="0" smtClean="0">
                <a:ea typeface="ＭＳ Ｐゴシック" charset="-128"/>
              </a:rPr>
              <a:t>To </a:t>
            </a:r>
            <a:r>
              <a:rPr lang="en-US" altLang="ja-JP" sz="3600" dirty="0" smtClean="0">
                <a:ea typeface="ＭＳ Ｐゴシック" charset="-128"/>
              </a:rPr>
              <a:t>speed </a:t>
            </a:r>
            <a:r>
              <a:rPr lang="en-US" altLang="ja-JP" sz="3600" dirty="0">
                <a:ea typeface="ＭＳ Ｐゴシック" charset="-128"/>
              </a:rPr>
              <a:t>up the DTW calculation and prevent pathological </a:t>
            </a:r>
            <a:r>
              <a:rPr lang="en-US" altLang="ja-JP" sz="3600" dirty="0" err="1">
                <a:ea typeface="ＭＳ Ｐゴシック" charset="-128"/>
              </a:rPr>
              <a:t>warpings</a:t>
            </a:r>
            <a:r>
              <a:rPr lang="en-US" altLang="ja-JP" sz="3600" dirty="0">
                <a:ea typeface="ＭＳ Ｐゴシック" charset="-128"/>
              </a:rPr>
              <a:t>, different constraints for warping window have been introduced. </a:t>
            </a:r>
            <a:r>
              <a:rPr lang="et-EE" altLang="ja-JP" sz="3600" dirty="0" smtClean="0">
                <a:ea typeface="ＭＳ Ｐゴシック" charset="-128"/>
              </a:rPr>
              <a:t>A</a:t>
            </a:r>
            <a:r>
              <a:rPr lang="en-US" altLang="ja-JP" sz="3600" dirty="0" smtClean="0">
                <a:ea typeface="ＭＳ Ｐゴシック" charset="-128"/>
              </a:rPr>
              <a:t> </a:t>
            </a:r>
            <a:r>
              <a:rPr lang="en-US" altLang="ja-JP" sz="3600" dirty="0">
                <a:ea typeface="ＭＳ Ｐゴシック" charset="-128"/>
              </a:rPr>
              <a:t>global constraint constraints the indices of the warping </a:t>
            </a:r>
            <a:r>
              <a:rPr lang="en-US" altLang="ja-JP" sz="3600" dirty="0" smtClean="0">
                <a:ea typeface="ＭＳ Ｐゴシック" charset="-128"/>
              </a:rPr>
              <a:t>path</a:t>
            </a:r>
            <a:r>
              <a:rPr lang="et-EE" altLang="ja-JP" sz="3600" dirty="0" smtClean="0">
                <a:ea typeface="ＭＳ Ｐゴシック" charset="-128"/>
              </a:rPr>
              <a:t>. Most important window </a:t>
            </a:r>
            <a:r>
              <a:rPr lang="et-EE" altLang="ja-JP" sz="3600" dirty="0" smtClean="0">
                <a:ea typeface="ＭＳ Ｐゴシック" charset="-128"/>
              </a:rPr>
              <a:t>constraints are</a:t>
            </a:r>
            <a:r>
              <a:rPr lang="et-EE" altLang="ja-JP" sz="3600" dirty="0" smtClean="0">
                <a:ea typeface="ＭＳ Ｐゴシック" charset="-128"/>
              </a:rPr>
              <a:t> </a:t>
            </a:r>
            <a:r>
              <a:rPr lang="et-EE" altLang="ja-JP" sz="3600" b="1" dirty="0" smtClean="0">
                <a:ea typeface="ＭＳ Ｐゴシック" charset="-128"/>
              </a:rPr>
              <a:t>Sakoe</a:t>
            </a:r>
            <a:r>
              <a:rPr lang="et-EE" altLang="ja-JP" sz="3600" b="1" dirty="0">
                <a:ea typeface="ＭＳ Ｐゴシック" charset="-128"/>
              </a:rPr>
              <a:t>-</a:t>
            </a:r>
            <a:r>
              <a:rPr lang="et-EE" altLang="ja-JP" sz="3600" b="1" dirty="0" smtClean="0">
                <a:ea typeface="ＭＳ Ｐゴシック" charset="-128"/>
              </a:rPr>
              <a:t>Chiba </a:t>
            </a:r>
            <a:r>
              <a:rPr lang="et-EE" altLang="ja-JP" sz="3600" b="1" dirty="0" smtClean="0">
                <a:ea typeface="ＭＳ Ｐゴシック" charset="-128"/>
              </a:rPr>
              <a:t>Band </a:t>
            </a:r>
            <a:r>
              <a:rPr lang="et-EE" altLang="ja-JP" sz="3600" dirty="0">
                <a:ea typeface="ＭＳ Ｐゴシック" charset="-128"/>
              </a:rPr>
              <a:t>[SC78</a:t>
            </a:r>
            <a:r>
              <a:rPr lang="et-EE" altLang="ja-JP" sz="3600" dirty="0" smtClean="0">
                <a:ea typeface="ＭＳ Ｐゴシック" charset="-128"/>
              </a:rPr>
              <a:t>], </a:t>
            </a:r>
            <a:r>
              <a:rPr lang="et-EE" altLang="ja-JP" sz="3600" b="1" dirty="0" smtClean="0">
                <a:ea typeface="ＭＳ Ｐゴシック" charset="-128"/>
              </a:rPr>
              <a:t>Itakura Parallelogram </a:t>
            </a:r>
            <a:r>
              <a:rPr lang="et-EE" altLang="ja-JP" sz="3600" dirty="0">
                <a:ea typeface="ＭＳ Ｐゴシック" charset="-128"/>
              </a:rPr>
              <a:t>[Ita75</a:t>
            </a:r>
            <a:r>
              <a:rPr lang="et-EE" altLang="ja-JP" sz="3600" dirty="0" smtClean="0">
                <a:ea typeface="ＭＳ Ｐゴシック" charset="-128"/>
              </a:rPr>
              <a:t>], </a:t>
            </a:r>
            <a:r>
              <a:rPr lang="et-EE" altLang="ja-JP" sz="3600" b="1" dirty="0">
                <a:ea typeface="ＭＳ Ｐゴシック" charset="-128"/>
              </a:rPr>
              <a:t> </a:t>
            </a:r>
            <a:r>
              <a:rPr lang="et-EE" altLang="ja-JP" sz="3600" b="1" dirty="0" smtClean="0">
                <a:ea typeface="ＭＳ Ｐゴシック" charset="-128"/>
              </a:rPr>
              <a:t>Slanted Band. </a:t>
            </a:r>
            <a:endParaRPr lang="et-EE" altLang="ja-JP" sz="3600" b="1" dirty="0" smtClean="0">
              <a:ea typeface="ＭＳ Ｐゴシック" charset="-128"/>
            </a:endParaRPr>
          </a:p>
        </p:txBody>
      </p:sp>
      <p:sp>
        <p:nvSpPr>
          <p:cNvPr id="46" name="Text Box 258"/>
          <p:cNvSpPr txBox="1">
            <a:spLocks noChangeArrowheads="1"/>
          </p:cNvSpPr>
          <p:nvPr/>
        </p:nvSpPr>
        <p:spPr bwMode="auto">
          <a:xfrm>
            <a:off x="12566650" y="24891206"/>
            <a:ext cx="6319248" cy="45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lIns="0" tIns="43503" rIns="0" bIns="43503">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t-EE" i="1" dirty="0" smtClean="0">
                <a:solidFill>
                  <a:schemeClr val="accent2">
                    <a:lumMod val="50000"/>
                  </a:schemeClr>
                </a:solidFill>
                <a:latin typeface="Arial"/>
              </a:rPr>
              <a:t>Itakura </a:t>
            </a:r>
            <a:r>
              <a:rPr lang="et-EE" i="1" dirty="0" err="1" smtClean="0">
                <a:solidFill>
                  <a:schemeClr val="accent2">
                    <a:lumMod val="50000"/>
                  </a:schemeClr>
                </a:solidFill>
                <a:latin typeface="Arial"/>
              </a:rPr>
              <a:t>Parallelogram</a:t>
            </a:r>
            <a:endParaRPr lang="en-AU" i="1" dirty="0">
              <a:solidFill>
                <a:schemeClr val="accent2">
                  <a:lumMod val="50000"/>
                </a:schemeClr>
              </a:solidFill>
              <a:latin typeface="Arial"/>
            </a:endParaRPr>
          </a:p>
        </p:txBody>
      </p:sp>
      <p:sp>
        <p:nvSpPr>
          <p:cNvPr id="47" name="Text Box 260"/>
          <p:cNvSpPr txBox="1">
            <a:spLocks noChangeArrowheads="1"/>
          </p:cNvSpPr>
          <p:nvPr/>
        </p:nvSpPr>
        <p:spPr bwMode="auto">
          <a:xfrm>
            <a:off x="21939250" y="18642806"/>
            <a:ext cx="6319248" cy="45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lIns="0" tIns="43503" rIns="0" bIns="43503">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t-EE" i="1" dirty="0" smtClean="0">
                <a:solidFill>
                  <a:schemeClr val="accent2">
                    <a:lumMod val="50000"/>
                  </a:schemeClr>
                </a:solidFill>
                <a:latin typeface="Arial"/>
              </a:rPr>
              <a:t>Sakoe Chiba </a:t>
            </a:r>
            <a:r>
              <a:rPr lang="et-EE" i="1" dirty="0" smtClean="0">
                <a:solidFill>
                  <a:schemeClr val="accent2">
                    <a:lumMod val="50000"/>
                  </a:schemeClr>
                </a:solidFill>
                <a:latin typeface="Arial"/>
              </a:rPr>
              <a:t>Band, 5%</a:t>
            </a:r>
            <a:endParaRPr lang="en-AU" i="1" dirty="0">
              <a:solidFill>
                <a:schemeClr val="accent2">
                  <a:lumMod val="50000"/>
                </a:schemeClr>
              </a:solidFill>
              <a:latin typeface="Arial"/>
            </a:endParaRPr>
          </a:p>
        </p:txBody>
      </p:sp>
      <p:grpSp>
        <p:nvGrpSpPr>
          <p:cNvPr id="49" name="Group 48"/>
          <p:cNvGrpSpPr/>
          <p:nvPr/>
        </p:nvGrpSpPr>
        <p:grpSpPr>
          <a:xfrm>
            <a:off x="12795250" y="5384006"/>
            <a:ext cx="28956000" cy="914400"/>
            <a:chOff x="1066799" y="5958162"/>
            <a:chExt cx="11007725" cy="869816"/>
          </a:xfrm>
        </p:grpSpPr>
        <p:sp>
          <p:nvSpPr>
            <p:cNvPr id="50" name="Text Box 248"/>
            <p:cNvSpPr txBox="1">
              <a:spLocks noChangeArrowheads="1"/>
            </p:cNvSpPr>
            <p:nvPr/>
          </p:nvSpPr>
          <p:spPr bwMode="auto">
            <a:xfrm>
              <a:off x="1066799" y="5958162"/>
              <a:ext cx="11007725" cy="669294"/>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400" b="1">
                <a:latin typeface="Lucida Sans" pitchFamily="34" charset="0"/>
                <a:ea typeface="SimSun" pitchFamily="2" charset="-122"/>
                <a:cs typeface="Lucida Sans" pitchFamily="34" charset="0"/>
              </a:endParaRPr>
            </a:p>
          </p:txBody>
        </p:sp>
        <p:sp>
          <p:nvSpPr>
            <p:cNvPr id="51" name="Text Box 248"/>
            <p:cNvSpPr txBox="1">
              <a:spLocks noChangeArrowheads="1"/>
            </p:cNvSpPr>
            <p:nvPr/>
          </p:nvSpPr>
          <p:spPr bwMode="auto">
            <a:xfrm>
              <a:off x="1100826" y="6024824"/>
              <a:ext cx="10805886" cy="803154"/>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200" b="1" dirty="0" smtClean="0">
                  <a:solidFill>
                    <a:schemeClr val="bg1"/>
                  </a:solidFill>
                  <a:latin typeface="Lucida Sans" pitchFamily="34" charset="0"/>
                  <a:ea typeface="SimSun" pitchFamily="2" charset="-122"/>
                  <a:cs typeface="Lucida Sans" pitchFamily="34" charset="0"/>
                </a:rPr>
                <a:t>VISUALIZATION</a:t>
              </a:r>
              <a:endParaRPr lang="en-US" altLang="zh-CN" sz="3000" b="1" dirty="0">
                <a:solidFill>
                  <a:schemeClr val="bg1"/>
                </a:solidFill>
                <a:latin typeface="Lucida Sans" pitchFamily="34" charset="0"/>
                <a:ea typeface="SimSun" pitchFamily="2" charset="-122"/>
                <a:cs typeface="Lucida Sans" pitchFamily="34" charset="0"/>
              </a:endParaRPr>
            </a:p>
          </p:txBody>
        </p:sp>
      </p:grpSp>
      <p:sp>
        <p:nvSpPr>
          <p:cNvPr id="54" name="Text Box 245"/>
          <p:cNvSpPr txBox="1">
            <a:spLocks noChangeArrowheads="1"/>
          </p:cNvSpPr>
          <p:nvPr/>
        </p:nvSpPr>
        <p:spPr bwMode="auto">
          <a:xfrm>
            <a:off x="31233334" y="22362523"/>
            <a:ext cx="10623135" cy="6911539"/>
          </a:xfrm>
          <a:prstGeom prst="rect">
            <a:avLst/>
          </a:prstGeom>
          <a:solidFill>
            <a:schemeClr val="bg1"/>
          </a:solid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74010" tIns="87005" rIns="174010" bIns="174010">
            <a:spAutoFit/>
          </a:bodyPr>
          <a:lstStyle>
            <a:defPPr>
              <a:defRPr kern="1200" smtId="4294967295"/>
            </a:defPPr>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t-EE" altLang="zh-CN" sz="3600" dirty="0" smtClean="0">
                <a:ea typeface="SimSun" pitchFamily="2" charset="-122"/>
              </a:rPr>
              <a:t>[Ita75</a:t>
            </a:r>
            <a:r>
              <a:rPr lang="et-EE" altLang="zh-CN" sz="3600" dirty="0" smtClean="0">
                <a:ea typeface="SimSun" pitchFamily="2" charset="-122"/>
              </a:rPr>
              <a:t>]  </a:t>
            </a:r>
            <a:r>
              <a:rPr lang="en-US" sz="3600" dirty="0" smtClean="0"/>
              <a:t>F</a:t>
            </a:r>
            <a:r>
              <a:rPr lang="en-US" sz="3600" dirty="0" smtClean="0"/>
              <a:t>. </a:t>
            </a:r>
            <a:r>
              <a:rPr lang="en-US" sz="3600" dirty="0" err="1" smtClean="0"/>
              <a:t>Itakura</a:t>
            </a:r>
            <a:r>
              <a:rPr lang="en-US" sz="3600" dirty="0" smtClean="0"/>
              <a:t>. Minimum prediction residual </a:t>
            </a:r>
            <a:r>
              <a:rPr lang="et-EE" sz="3600" dirty="0" smtClean="0"/>
              <a:t>		</a:t>
            </a:r>
            <a:r>
              <a:rPr lang="et-EE" sz="3600" dirty="0" smtClean="0"/>
              <a:t>	</a:t>
            </a:r>
            <a:r>
              <a:rPr lang="en-US" sz="3600" dirty="0" smtClean="0"/>
              <a:t>principle </a:t>
            </a:r>
            <a:r>
              <a:rPr lang="en-US" sz="3600" dirty="0" smtClean="0"/>
              <a:t>applied to speech</a:t>
            </a:r>
            <a:r>
              <a:rPr lang="et-EE" sz="3600" dirty="0" smtClean="0"/>
              <a:t> </a:t>
            </a:r>
            <a:r>
              <a:rPr lang="en-US" sz="3600" dirty="0" smtClean="0"/>
              <a:t>recognition. IEEE </a:t>
            </a:r>
            <a:r>
              <a:rPr lang="et-EE" sz="3600" dirty="0" smtClean="0"/>
              <a:t>		</a:t>
            </a:r>
            <a:r>
              <a:rPr lang="en-US" sz="3600" dirty="0" smtClean="0"/>
              <a:t>Transactions on Acoustics, Speech, and</a:t>
            </a:r>
            <a:r>
              <a:rPr lang="et-EE" sz="3600" dirty="0" smtClean="0"/>
              <a:t> 			</a:t>
            </a:r>
            <a:r>
              <a:rPr lang="et-EE" sz="3600" dirty="0" smtClean="0"/>
              <a:t>			</a:t>
            </a:r>
            <a:r>
              <a:rPr lang="en-US" sz="3600" dirty="0" smtClean="0"/>
              <a:t>Signal</a:t>
            </a:r>
            <a:r>
              <a:rPr lang="et-EE" sz="3600" dirty="0" smtClean="0"/>
              <a:t> </a:t>
            </a:r>
            <a:r>
              <a:rPr lang="et-EE" sz="3600" dirty="0" smtClean="0"/>
              <a:t>Processing, 23(1):67-72, Feb 1975.</a:t>
            </a:r>
            <a:endParaRPr lang="et-EE" altLang="zh-CN" sz="3600" dirty="0" smtClean="0">
              <a:ea typeface="SimSun" pitchFamily="2" charset="-122"/>
            </a:endParaRPr>
          </a:p>
          <a:p>
            <a:pPr algn="just"/>
            <a:r>
              <a:rPr lang="et-EE" altLang="zh-CN" sz="3600" dirty="0" smtClean="0">
                <a:ea typeface="SimSun" pitchFamily="2" charset="-122"/>
              </a:rPr>
              <a:t>[SC78]	</a:t>
            </a:r>
            <a:r>
              <a:rPr lang="et-EE" sz="3600" dirty="0" err="1" smtClean="0"/>
              <a:t>Hiroaki</a:t>
            </a:r>
            <a:r>
              <a:rPr lang="et-EE" sz="3600" dirty="0" smtClean="0"/>
              <a:t> </a:t>
            </a:r>
            <a:r>
              <a:rPr lang="et-EE" sz="3600" dirty="0" err="1" smtClean="0"/>
              <a:t>Sakoe</a:t>
            </a:r>
            <a:r>
              <a:rPr lang="et-EE" sz="3600" dirty="0" smtClean="0"/>
              <a:t> and Seibi </a:t>
            </a:r>
            <a:r>
              <a:rPr lang="et-EE" sz="3600" dirty="0" err="1" smtClean="0"/>
              <a:t>Chiba</a:t>
            </a:r>
            <a:r>
              <a:rPr lang="et-EE" sz="3600" dirty="0" smtClean="0"/>
              <a:t>. </a:t>
            </a:r>
            <a:r>
              <a:rPr lang="et-EE" sz="3600" dirty="0" err="1" smtClean="0"/>
              <a:t>Dynamic</a:t>
            </a:r>
            <a:r>
              <a:rPr lang="et-EE" sz="3600" dirty="0" smtClean="0"/>
              <a:t>   			</a:t>
            </a:r>
            <a:r>
              <a:rPr lang="et-EE" sz="3600" dirty="0" err="1" smtClean="0"/>
              <a:t>programming</a:t>
            </a:r>
            <a:r>
              <a:rPr lang="et-EE" sz="3600" dirty="0" smtClean="0"/>
              <a:t> </a:t>
            </a:r>
            <a:r>
              <a:rPr lang="et-EE" sz="3600" dirty="0" err="1" smtClean="0"/>
              <a:t>algorithm</a:t>
            </a:r>
            <a:r>
              <a:rPr lang="et-EE" sz="3600" dirty="0" smtClean="0"/>
              <a:t> </a:t>
            </a:r>
            <a:r>
              <a:rPr lang="en-US" sz="3600" dirty="0" smtClean="0"/>
              <a:t>optimization for </a:t>
            </a:r>
            <a:r>
              <a:rPr lang="et-EE" sz="3600" dirty="0" smtClean="0"/>
              <a:t>			</a:t>
            </a:r>
            <a:r>
              <a:rPr lang="en-US" sz="3600" dirty="0" smtClean="0"/>
              <a:t>spoken word recognition, 1978.</a:t>
            </a:r>
            <a:endParaRPr lang="et-EE" sz="3600" dirty="0" smtClean="0"/>
          </a:p>
          <a:p>
            <a:pPr algn="just"/>
            <a:r>
              <a:rPr lang="et-EE" sz="3600" dirty="0" smtClean="0"/>
              <a:t>[SC71]	</a:t>
            </a:r>
            <a:r>
              <a:rPr lang="en-US" sz="3600" dirty="0" smtClean="0"/>
              <a:t>Hiroaki </a:t>
            </a:r>
            <a:r>
              <a:rPr lang="en-US" sz="3600" dirty="0" err="1" smtClean="0"/>
              <a:t>Sakoe</a:t>
            </a:r>
            <a:r>
              <a:rPr lang="en-US" sz="3600" dirty="0" smtClean="0"/>
              <a:t> and </a:t>
            </a:r>
            <a:r>
              <a:rPr lang="en-US" sz="3600" dirty="0" err="1" smtClean="0"/>
              <a:t>Seibi</a:t>
            </a:r>
            <a:r>
              <a:rPr lang="en-US" sz="3600" dirty="0" smtClean="0"/>
              <a:t> Chiba. </a:t>
            </a:r>
            <a:r>
              <a:rPr lang="et-EE" sz="3600" dirty="0" smtClean="0"/>
              <a:t> </a:t>
            </a:r>
            <a:r>
              <a:rPr lang="en-US" sz="3600" dirty="0" smtClean="0"/>
              <a:t>A dynamic</a:t>
            </a:r>
            <a:r>
              <a:rPr lang="et-EE" sz="3600" dirty="0" smtClean="0"/>
              <a:t> 			</a:t>
            </a:r>
            <a:r>
              <a:rPr lang="en-US" sz="3600" dirty="0" smtClean="0"/>
              <a:t>programming approach</a:t>
            </a:r>
            <a:r>
              <a:rPr lang="et-EE" sz="3600" dirty="0" smtClean="0"/>
              <a:t> t</a:t>
            </a:r>
            <a:r>
              <a:rPr lang="en-US" sz="3600" dirty="0" smtClean="0"/>
              <a:t>o continuous speech </a:t>
            </a:r>
            <a:r>
              <a:rPr lang="et-EE" sz="3600" dirty="0" smtClean="0"/>
              <a:t>		</a:t>
            </a:r>
            <a:r>
              <a:rPr lang="en-US" sz="3600" dirty="0" smtClean="0"/>
              <a:t>recognition. In Proceedings of the Seventh In-</a:t>
            </a:r>
          </a:p>
          <a:p>
            <a:pPr algn="just"/>
            <a:r>
              <a:rPr lang="et-EE" sz="3600" dirty="0" smtClean="0"/>
              <a:t>			</a:t>
            </a:r>
            <a:r>
              <a:rPr lang="et-EE" sz="3600" dirty="0" err="1" smtClean="0"/>
              <a:t>ternational</a:t>
            </a:r>
            <a:r>
              <a:rPr lang="et-EE" sz="3600" dirty="0" smtClean="0"/>
              <a:t> </a:t>
            </a:r>
            <a:r>
              <a:rPr lang="et-EE" sz="3600" dirty="0" err="1" smtClean="0"/>
              <a:t>Congress</a:t>
            </a:r>
            <a:r>
              <a:rPr lang="et-EE" sz="3600" dirty="0" smtClean="0"/>
              <a:t> on </a:t>
            </a:r>
            <a:r>
              <a:rPr lang="et-EE" sz="3600" dirty="0" err="1" smtClean="0"/>
              <a:t>Acoustics</a:t>
            </a:r>
            <a:r>
              <a:rPr lang="et-EE" sz="3600" dirty="0" smtClean="0"/>
              <a:t>, Budapest, 		</a:t>
            </a:r>
            <a:r>
              <a:rPr lang="et-EE" sz="3600" dirty="0" err="1" smtClean="0"/>
              <a:t>volume</a:t>
            </a:r>
            <a:r>
              <a:rPr lang="et-EE" sz="3600" dirty="0" smtClean="0"/>
              <a:t> 3, pages 65-69, Budapest, 1971.</a:t>
            </a:r>
          </a:p>
        </p:txBody>
      </p:sp>
      <p:sp>
        <p:nvSpPr>
          <p:cNvPr id="55" name="Text Box 246"/>
          <p:cNvSpPr txBox="1">
            <a:spLocks noChangeArrowheads="1"/>
          </p:cNvSpPr>
          <p:nvPr/>
        </p:nvSpPr>
        <p:spPr bwMode="auto">
          <a:xfrm>
            <a:off x="31271818" y="16782139"/>
            <a:ext cx="10623136" cy="4252348"/>
          </a:xfrm>
          <a:prstGeom prst="rect">
            <a:avLst/>
          </a:prstGeom>
          <a:solidFill>
            <a:schemeClr val="bg1"/>
          </a:solid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74010" tIns="87005" rIns="174010" bIns="174010">
            <a:spAutoFit/>
          </a:bodyPr>
          <a:lstStyle>
            <a:defPPr>
              <a:defRPr kern="1200" smtId="4294967295"/>
            </a:defPPr>
            <a:lvl1pPr marL="457200" indent="-457200" defTabSz="2154238">
              <a:defRPr sz="2400">
                <a:solidFill>
                  <a:schemeClr val="tx1"/>
                </a:solidFill>
                <a:latin typeface="Times New Roman" pitchFamily="18" charset="0"/>
              </a:defRPr>
            </a:lvl1pPr>
            <a:lvl2pPr marL="742950" indent="-285750" defTabSz="2154238">
              <a:defRPr sz="2400">
                <a:solidFill>
                  <a:schemeClr val="tx1"/>
                </a:solidFill>
                <a:latin typeface="Times New Roman" pitchFamily="18" charset="0"/>
              </a:defRPr>
            </a:lvl2pPr>
            <a:lvl3pPr marL="1143000" indent="-228600" defTabSz="2154238">
              <a:defRPr sz="2400">
                <a:solidFill>
                  <a:schemeClr val="tx1"/>
                </a:solidFill>
                <a:latin typeface="Times New Roman" pitchFamily="18" charset="0"/>
              </a:defRPr>
            </a:lvl3pPr>
            <a:lvl4pPr marL="1600200" indent="-228600" defTabSz="2154238">
              <a:defRPr sz="2400">
                <a:solidFill>
                  <a:schemeClr val="tx1"/>
                </a:solidFill>
                <a:latin typeface="Times New Roman" pitchFamily="18" charset="0"/>
              </a:defRPr>
            </a:lvl4pPr>
            <a:lvl5pPr marL="2057400" indent="-228600" defTabSz="2154238">
              <a:defRPr sz="2400">
                <a:solidFill>
                  <a:schemeClr val="tx1"/>
                </a:solidFill>
                <a:latin typeface="Times New Roman" pitchFamily="18" charset="0"/>
              </a:defRPr>
            </a:lvl5pPr>
            <a:lvl6pPr marL="2514600" indent="-228600" defTabSz="2154238" eaLnBrk="0" fontAlgn="base" hangingPunct="0">
              <a:spcBef>
                <a:spcPct val="0"/>
              </a:spcBef>
              <a:spcAft>
                <a:spcPct val="0"/>
              </a:spcAft>
              <a:defRPr sz="2400">
                <a:solidFill>
                  <a:schemeClr val="tx1"/>
                </a:solidFill>
                <a:latin typeface="Times New Roman" pitchFamily="18" charset="0"/>
              </a:defRPr>
            </a:lvl6pPr>
            <a:lvl7pPr marL="2971800" indent="-228600" defTabSz="2154238" eaLnBrk="0" fontAlgn="base" hangingPunct="0">
              <a:spcBef>
                <a:spcPct val="0"/>
              </a:spcBef>
              <a:spcAft>
                <a:spcPct val="0"/>
              </a:spcAft>
              <a:defRPr sz="2400">
                <a:solidFill>
                  <a:schemeClr val="tx1"/>
                </a:solidFill>
                <a:latin typeface="Times New Roman" pitchFamily="18" charset="0"/>
              </a:defRPr>
            </a:lvl7pPr>
            <a:lvl8pPr marL="3429000" indent="-228600" defTabSz="2154238" eaLnBrk="0" fontAlgn="base" hangingPunct="0">
              <a:spcBef>
                <a:spcPct val="0"/>
              </a:spcBef>
              <a:spcAft>
                <a:spcPct val="0"/>
              </a:spcAft>
              <a:defRPr sz="2400">
                <a:solidFill>
                  <a:schemeClr val="tx1"/>
                </a:solidFill>
                <a:latin typeface="Times New Roman" pitchFamily="18" charset="0"/>
              </a:defRPr>
            </a:lvl8pPr>
            <a:lvl9pPr marL="3886200" indent="-228600" defTabSz="2154238" eaLnBrk="0" fontAlgn="base" hangingPunct="0">
              <a:spcBef>
                <a:spcPct val="0"/>
              </a:spcBef>
              <a:spcAft>
                <a:spcPct val="0"/>
              </a:spcAft>
              <a:defRPr sz="2400">
                <a:solidFill>
                  <a:schemeClr val="tx1"/>
                </a:solidFill>
                <a:latin typeface="Times New Roman" pitchFamily="18" charset="0"/>
              </a:defRPr>
            </a:lvl9pPr>
          </a:lstStyle>
          <a:p>
            <a:pPr marL="0" indent="0" algn="just">
              <a:lnSpc>
                <a:spcPct val="120000"/>
              </a:lnSpc>
            </a:pPr>
            <a:r>
              <a:rPr lang="et-EE" altLang="zh-CN" sz="3600" dirty="0" err="1" smtClean="0">
                <a:ea typeface="SimSun" pitchFamily="2" charset="-122"/>
              </a:rPr>
              <a:t>The</a:t>
            </a:r>
            <a:r>
              <a:rPr lang="et-EE" altLang="zh-CN" sz="3600" dirty="0" smtClean="0">
                <a:ea typeface="SimSun" pitchFamily="2" charset="-122"/>
              </a:rPr>
              <a:t> </a:t>
            </a:r>
            <a:r>
              <a:rPr lang="et-EE" altLang="zh-CN" sz="3600" dirty="0" err="1" smtClean="0">
                <a:ea typeface="SimSun" pitchFamily="2" charset="-122"/>
              </a:rPr>
              <a:t>source</a:t>
            </a:r>
            <a:r>
              <a:rPr lang="et-EE" altLang="zh-CN" sz="3600" dirty="0" smtClean="0">
                <a:ea typeface="SimSun" pitchFamily="2" charset="-122"/>
              </a:rPr>
              <a:t> </a:t>
            </a:r>
            <a:r>
              <a:rPr lang="et-EE" altLang="zh-CN" sz="3600" dirty="0" err="1" smtClean="0">
                <a:ea typeface="SimSun" pitchFamily="2" charset="-122"/>
              </a:rPr>
              <a:t>code</a:t>
            </a:r>
            <a:r>
              <a:rPr lang="et-EE" altLang="zh-CN" sz="3600" dirty="0" smtClean="0">
                <a:ea typeface="SimSun" pitchFamily="2" charset="-122"/>
              </a:rPr>
              <a:t> of </a:t>
            </a:r>
            <a:r>
              <a:rPr lang="et-EE" altLang="zh-CN" sz="3600" dirty="0" err="1" smtClean="0">
                <a:ea typeface="SimSun" pitchFamily="2" charset="-122"/>
              </a:rPr>
              <a:t>the</a:t>
            </a:r>
            <a:r>
              <a:rPr lang="et-EE" altLang="zh-CN" sz="3600" dirty="0" smtClean="0">
                <a:ea typeface="SimSun" pitchFamily="2" charset="-122"/>
              </a:rPr>
              <a:t> </a:t>
            </a:r>
            <a:r>
              <a:rPr lang="et-EE" altLang="zh-CN" sz="3600" dirty="0" err="1" smtClean="0">
                <a:ea typeface="SimSun" pitchFamily="2" charset="-122"/>
              </a:rPr>
              <a:t>implementation</a:t>
            </a:r>
            <a:r>
              <a:rPr lang="et-EE" altLang="zh-CN" sz="3600" dirty="0" smtClean="0">
                <a:ea typeface="SimSun" pitchFamily="2" charset="-122"/>
              </a:rPr>
              <a:t> </a:t>
            </a:r>
            <a:r>
              <a:rPr lang="et-EE" altLang="zh-CN" sz="3600" dirty="0" err="1" smtClean="0">
                <a:ea typeface="SimSun" pitchFamily="2" charset="-122"/>
              </a:rPr>
              <a:t>is</a:t>
            </a:r>
            <a:r>
              <a:rPr lang="et-EE" altLang="zh-CN" sz="3600" dirty="0" smtClean="0">
                <a:ea typeface="SimSun" pitchFamily="2" charset="-122"/>
              </a:rPr>
              <a:t> </a:t>
            </a:r>
            <a:r>
              <a:rPr lang="et-EE" altLang="zh-CN" sz="3600" dirty="0" err="1" smtClean="0">
                <a:ea typeface="SimSun" pitchFamily="2" charset="-122"/>
              </a:rPr>
              <a:t>available</a:t>
            </a:r>
            <a:r>
              <a:rPr lang="et-EE" altLang="zh-CN" sz="3600" dirty="0" smtClean="0">
                <a:ea typeface="SimSun" pitchFamily="2" charset="-122"/>
              </a:rPr>
              <a:t> at: </a:t>
            </a:r>
            <a:r>
              <a:rPr lang="et-EE" altLang="zh-CN" sz="3600" dirty="0">
                <a:ea typeface="SimSun" pitchFamily="2" charset="-122"/>
                <a:hlinkClick r:id="rId4"/>
              </a:rPr>
              <a:t>https://</a:t>
            </a:r>
            <a:r>
              <a:rPr lang="et-EE" altLang="zh-CN" sz="3600" dirty="0" smtClean="0">
                <a:ea typeface="SimSun" pitchFamily="2" charset="-122"/>
                <a:hlinkClick r:id="rId4"/>
              </a:rPr>
              <a:t>github.com/AnnabellKuldmaa/aa16</a:t>
            </a:r>
            <a:r>
              <a:rPr lang="et-EE" altLang="zh-CN" sz="3600" dirty="0" smtClean="0">
                <a:ea typeface="SimSun" pitchFamily="2" charset="-122"/>
              </a:rPr>
              <a:t>.</a:t>
            </a:r>
          </a:p>
          <a:p>
            <a:pPr marL="0" indent="0" algn="just">
              <a:lnSpc>
                <a:spcPct val="120000"/>
              </a:lnSpc>
            </a:pPr>
            <a:r>
              <a:rPr lang="et-EE" altLang="zh-CN" sz="3600" dirty="0" err="1" smtClean="0">
                <a:ea typeface="SimSun" pitchFamily="2" charset="-122"/>
              </a:rPr>
              <a:t>The</a:t>
            </a:r>
            <a:r>
              <a:rPr lang="et-EE" altLang="zh-CN" sz="3600" dirty="0" smtClean="0">
                <a:ea typeface="SimSun" pitchFamily="2" charset="-122"/>
              </a:rPr>
              <a:t> tool </a:t>
            </a:r>
            <a:r>
              <a:rPr lang="et-EE" altLang="zh-CN" sz="3600" dirty="0" err="1" smtClean="0">
                <a:ea typeface="SimSun" pitchFamily="2" charset="-122"/>
              </a:rPr>
              <a:t>can</a:t>
            </a:r>
            <a:r>
              <a:rPr lang="et-EE" altLang="zh-CN" sz="3600" dirty="0" smtClean="0">
                <a:ea typeface="SimSun" pitchFamily="2" charset="-122"/>
              </a:rPr>
              <a:t> </a:t>
            </a:r>
            <a:r>
              <a:rPr lang="et-EE" altLang="zh-CN" sz="3600" dirty="0" err="1" smtClean="0">
                <a:ea typeface="SimSun" pitchFamily="2" charset="-122"/>
              </a:rPr>
              <a:t>be</a:t>
            </a:r>
            <a:r>
              <a:rPr lang="et-EE" altLang="zh-CN" sz="3600" dirty="0" smtClean="0">
                <a:ea typeface="SimSun" pitchFamily="2" charset="-122"/>
              </a:rPr>
              <a:t> </a:t>
            </a:r>
            <a:r>
              <a:rPr lang="et-EE" altLang="zh-CN" sz="3600" dirty="0" err="1" smtClean="0">
                <a:ea typeface="SimSun" pitchFamily="2" charset="-122"/>
              </a:rPr>
              <a:t>used</a:t>
            </a:r>
            <a:r>
              <a:rPr lang="et-EE" altLang="zh-CN" sz="3600" dirty="0" smtClean="0">
                <a:ea typeface="SimSun" pitchFamily="2" charset="-122"/>
              </a:rPr>
              <a:t> in </a:t>
            </a:r>
            <a:r>
              <a:rPr lang="en-US" altLang="zh-CN" sz="3600" dirty="0" smtClean="0">
                <a:ea typeface="SimSun" pitchFamily="2" charset="-122"/>
              </a:rPr>
              <a:t>various</a:t>
            </a:r>
            <a:r>
              <a:rPr lang="et-EE" altLang="zh-CN" sz="3600" dirty="0" smtClean="0">
                <a:ea typeface="SimSun" pitchFamily="2" charset="-122"/>
              </a:rPr>
              <a:t> </a:t>
            </a:r>
            <a:r>
              <a:rPr lang="et-EE" altLang="zh-CN" sz="3600" dirty="0" err="1" smtClean="0">
                <a:ea typeface="SimSun" pitchFamily="2" charset="-122"/>
              </a:rPr>
              <a:t>algorithmics</a:t>
            </a:r>
            <a:r>
              <a:rPr lang="et-EE" altLang="zh-CN" sz="3600" dirty="0" smtClean="0">
                <a:ea typeface="SimSun" pitchFamily="2" charset="-122"/>
              </a:rPr>
              <a:t> </a:t>
            </a:r>
            <a:r>
              <a:rPr lang="et-EE" altLang="zh-CN" sz="3600" dirty="0" err="1" smtClean="0">
                <a:ea typeface="SimSun" pitchFamily="2" charset="-122"/>
              </a:rPr>
              <a:t>courses</a:t>
            </a:r>
            <a:r>
              <a:rPr lang="et-EE" altLang="zh-CN" sz="3600" dirty="0" smtClean="0">
                <a:ea typeface="SimSun" pitchFamily="2" charset="-122"/>
              </a:rPr>
              <a:t>  </a:t>
            </a:r>
            <a:r>
              <a:rPr lang="et-EE" altLang="zh-CN" sz="3600" dirty="0" err="1" smtClean="0">
                <a:ea typeface="SimSun" pitchFamily="2" charset="-122"/>
              </a:rPr>
              <a:t>that</a:t>
            </a:r>
            <a:r>
              <a:rPr lang="et-EE" altLang="zh-CN" sz="3600" dirty="0" smtClean="0">
                <a:ea typeface="SimSun" pitchFamily="2" charset="-122"/>
              </a:rPr>
              <a:t> </a:t>
            </a:r>
            <a:r>
              <a:rPr lang="et-EE" altLang="zh-CN" sz="3600" dirty="0" err="1" smtClean="0">
                <a:ea typeface="SimSun" pitchFamily="2" charset="-122"/>
              </a:rPr>
              <a:t>consider</a:t>
            </a:r>
            <a:r>
              <a:rPr lang="et-EE" altLang="zh-CN" sz="3600" dirty="0" smtClean="0">
                <a:ea typeface="SimSun" pitchFamily="2" charset="-122"/>
              </a:rPr>
              <a:t> </a:t>
            </a:r>
            <a:r>
              <a:rPr lang="et-EE" altLang="zh-CN" sz="3600" dirty="0" err="1" smtClean="0">
                <a:ea typeface="SimSun" pitchFamily="2" charset="-122"/>
              </a:rPr>
              <a:t>dynamic</a:t>
            </a:r>
            <a:r>
              <a:rPr lang="et-EE" altLang="zh-CN" sz="3600" dirty="0" smtClean="0">
                <a:ea typeface="SimSun" pitchFamily="2" charset="-122"/>
              </a:rPr>
              <a:t> </a:t>
            </a:r>
            <a:r>
              <a:rPr lang="et-EE" altLang="zh-CN" sz="3600" dirty="0" err="1" smtClean="0">
                <a:ea typeface="SimSun" pitchFamily="2" charset="-122"/>
              </a:rPr>
              <a:t>programming</a:t>
            </a:r>
            <a:r>
              <a:rPr lang="et-EE" altLang="zh-CN" sz="3600" dirty="0" smtClean="0">
                <a:ea typeface="SimSun" pitchFamily="2" charset="-122"/>
              </a:rPr>
              <a:t>. </a:t>
            </a:r>
            <a:r>
              <a:rPr lang="et-EE" altLang="zh-CN" sz="3600" dirty="0" err="1" smtClean="0">
                <a:ea typeface="SimSun" pitchFamily="2" charset="-122"/>
              </a:rPr>
              <a:t>Students</a:t>
            </a:r>
            <a:r>
              <a:rPr lang="et-EE" altLang="zh-CN" sz="3600" dirty="0" smtClean="0">
                <a:ea typeface="SimSun" pitchFamily="2" charset="-122"/>
              </a:rPr>
              <a:t> </a:t>
            </a:r>
            <a:r>
              <a:rPr lang="et-EE" altLang="zh-CN" sz="3600" dirty="0" err="1" smtClean="0">
                <a:ea typeface="SimSun" pitchFamily="2" charset="-122"/>
              </a:rPr>
              <a:t>can</a:t>
            </a:r>
            <a:r>
              <a:rPr lang="et-EE" altLang="zh-CN" sz="3600" dirty="0" smtClean="0">
                <a:ea typeface="SimSun" pitchFamily="2" charset="-122"/>
              </a:rPr>
              <a:t> </a:t>
            </a:r>
            <a:r>
              <a:rPr lang="et-EE" altLang="zh-CN" sz="3600" dirty="0" err="1" smtClean="0">
                <a:ea typeface="SimSun" pitchFamily="2" charset="-122"/>
              </a:rPr>
              <a:t>play</a:t>
            </a:r>
            <a:r>
              <a:rPr lang="et-EE" altLang="zh-CN" sz="3600" dirty="0" smtClean="0">
                <a:ea typeface="SimSun" pitchFamily="2" charset="-122"/>
              </a:rPr>
              <a:t> </a:t>
            </a:r>
            <a:r>
              <a:rPr lang="et-EE" altLang="zh-CN" sz="3600" dirty="0" err="1" smtClean="0">
                <a:ea typeface="SimSun" pitchFamily="2" charset="-122"/>
              </a:rPr>
              <a:t>with</a:t>
            </a:r>
            <a:r>
              <a:rPr lang="et-EE" altLang="zh-CN" sz="3600" dirty="0" smtClean="0">
                <a:ea typeface="SimSun" pitchFamily="2" charset="-122"/>
              </a:rPr>
              <a:t> </a:t>
            </a:r>
            <a:r>
              <a:rPr lang="et-EE" altLang="zh-CN" sz="3600" dirty="0" err="1" smtClean="0">
                <a:ea typeface="SimSun" pitchFamily="2" charset="-122"/>
              </a:rPr>
              <a:t>different</a:t>
            </a:r>
            <a:r>
              <a:rPr lang="et-EE" altLang="zh-CN" sz="3600" dirty="0" smtClean="0">
                <a:ea typeface="SimSun" pitchFamily="2" charset="-122"/>
              </a:rPr>
              <a:t> </a:t>
            </a:r>
            <a:r>
              <a:rPr lang="et-EE" altLang="zh-CN" sz="3600" dirty="0" err="1" smtClean="0">
                <a:ea typeface="SimSun" pitchFamily="2" charset="-122"/>
              </a:rPr>
              <a:t>parameters</a:t>
            </a:r>
            <a:r>
              <a:rPr lang="et-EE" altLang="zh-CN" sz="3600" dirty="0" smtClean="0">
                <a:ea typeface="SimSun" pitchFamily="2" charset="-122"/>
              </a:rPr>
              <a:t> and </a:t>
            </a:r>
            <a:r>
              <a:rPr lang="et-EE" altLang="zh-CN" sz="3600" dirty="0" err="1" smtClean="0">
                <a:ea typeface="SimSun" pitchFamily="2" charset="-122"/>
              </a:rPr>
              <a:t>learn</a:t>
            </a:r>
            <a:r>
              <a:rPr lang="et-EE" altLang="zh-CN" sz="3600" dirty="0" smtClean="0">
                <a:ea typeface="SimSun" pitchFamily="2" charset="-122"/>
              </a:rPr>
              <a:t> </a:t>
            </a:r>
            <a:r>
              <a:rPr lang="et-EE" altLang="zh-CN" sz="3600" dirty="0" err="1" smtClean="0">
                <a:ea typeface="SimSun" pitchFamily="2" charset="-122"/>
              </a:rPr>
              <a:t>important</a:t>
            </a:r>
            <a:r>
              <a:rPr lang="et-EE" altLang="zh-CN" sz="3600" dirty="0" smtClean="0">
                <a:ea typeface="SimSun" pitchFamily="2" charset="-122"/>
              </a:rPr>
              <a:t> </a:t>
            </a:r>
            <a:r>
              <a:rPr lang="et-EE" altLang="zh-CN" sz="3600" dirty="0" err="1" smtClean="0">
                <a:ea typeface="SimSun" pitchFamily="2" charset="-122"/>
              </a:rPr>
              <a:t>aspects</a:t>
            </a:r>
            <a:r>
              <a:rPr lang="et-EE" altLang="zh-CN" sz="3600" dirty="0" smtClean="0">
                <a:ea typeface="SimSun" pitchFamily="2" charset="-122"/>
              </a:rPr>
              <a:t> of DTW </a:t>
            </a:r>
            <a:r>
              <a:rPr lang="et-EE" altLang="zh-CN" sz="3600" dirty="0" err="1" smtClean="0">
                <a:ea typeface="SimSun" pitchFamily="2" charset="-122"/>
              </a:rPr>
              <a:t>while</a:t>
            </a:r>
            <a:r>
              <a:rPr lang="et-EE" altLang="zh-CN" sz="3600" dirty="0" smtClean="0">
                <a:ea typeface="SimSun" pitchFamily="2" charset="-122"/>
              </a:rPr>
              <a:t> </a:t>
            </a:r>
            <a:r>
              <a:rPr lang="et-EE" altLang="zh-CN" sz="3600" dirty="0" err="1" smtClean="0">
                <a:ea typeface="SimSun" pitchFamily="2" charset="-122"/>
              </a:rPr>
              <a:t>having</a:t>
            </a:r>
            <a:r>
              <a:rPr lang="et-EE" altLang="zh-CN" sz="3600" dirty="0" smtClean="0">
                <a:ea typeface="SimSun" pitchFamily="2" charset="-122"/>
              </a:rPr>
              <a:t> </a:t>
            </a:r>
            <a:r>
              <a:rPr lang="et-EE" altLang="zh-CN" sz="3600" dirty="0" err="1" smtClean="0">
                <a:ea typeface="SimSun" pitchFamily="2" charset="-122"/>
              </a:rPr>
              <a:t>fun</a:t>
            </a:r>
            <a:r>
              <a:rPr lang="et-EE" altLang="zh-CN" sz="3600" dirty="0" smtClean="0">
                <a:ea typeface="SimSun" pitchFamily="2" charset="-122"/>
              </a:rPr>
              <a:t>.</a:t>
            </a:r>
            <a:endParaRPr lang="en-US" altLang="zh-CN" sz="3600" dirty="0">
              <a:ea typeface="SimSun" pitchFamily="2" charset="-122"/>
            </a:endParaRPr>
          </a:p>
        </p:txBody>
      </p:sp>
      <p:grpSp>
        <p:nvGrpSpPr>
          <p:cNvPr id="62" name="Group 61"/>
          <p:cNvGrpSpPr/>
          <p:nvPr/>
        </p:nvGrpSpPr>
        <p:grpSpPr>
          <a:xfrm>
            <a:off x="31257464" y="15683085"/>
            <a:ext cx="10736991" cy="819990"/>
            <a:chOff x="1066799" y="5958162"/>
            <a:chExt cx="11007725" cy="891580"/>
          </a:xfrm>
        </p:grpSpPr>
        <p:sp>
          <p:nvSpPr>
            <p:cNvPr id="63" name="Text Box 248"/>
            <p:cNvSpPr txBox="1">
              <a:spLocks noChangeArrowheads="1"/>
            </p:cNvSpPr>
            <p:nvPr/>
          </p:nvSpPr>
          <p:spPr bwMode="auto">
            <a:xfrm>
              <a:off x="1066799" y="5958162"/>
              <a:ext cx="11007725" cy="669294"/>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400" b="1">
                <a:latin typeface="Lucida Sans" pitchFamily="34" charset="0"/>
                <a:ea typeface="SimSun" pitchFamily="2" charset="-122"/>
                <a:cs typeface="Lucida Sans" pitchFamily="34" charset="0"/>
              </a:endParaRPr>
            </a:p>
          </p:txBody>
        </p:sp>
        <p:sp>
          <p:nvSpPr>
            <p:cNvPr id="64" name="Text Box 248"/>
            <p:cNvSpPr txBox="1">
              <a:spLocks noChangeArrowheads="1"/>
            </p:cNvSpPr>
            <p:nvPr/>
          </p:nvSpPr>
          <p:spPr bwMode="auto">
            <a:xfrm>
              <a:off x="1157514" y="6046588"/>
              <a:ext cx="10805886" cy="803154"/>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200" b="1" dirty="0">
                  <a:solidFill>
                    <a:schemeClr val="bg1"/>
                  </a:solidFill>
                  <a:latin typeface="Lucida Sans" pitchFamily="34" charset="0"/>
                  <a:ea typeface="SimSun" pitchFamily="2" charset="-122"/>
                  <a:cs typeface="Lucida Sans" pitchFamily="34" charset="0"/>
                </a:rPr>
                <a:t>CONCLUSIONS</a:t>
              </a:r>
              <a:endParaRPr lang="en-US" altLang="zh-CN" sz="3000" b="1" dirty="0">
                <a:solidFill>
                  <a:schemeClr val="bg1"/>
                </a:solidFill>
                <a:latin typeface="Lucida Sans" pitchFamily="34" charset="0"/>
                <a:ea typeface="SimSun" pitchFamily="2" charset="-122"/>
                <a:cs typeface="Lucida Sans" pitchFamily="34" charset="0"/>
              </a:endParaRPr>
            </a:p>
          </p:txBody>
        </p:sp>
      </p:grpSp>
      <p:grpSp>
        <p:nvGrpSpPr>
          <p:cNvPr id="65" name="Group 64"/>
          <p:cNvGrpSpPr/>
          <p:nvPr/>
        </p:nvGrpSpPr>
        <p:grpSpPr>
          <a:xfrm>
            <a:off x="31257464" y="21288510"/>
            <a:ext cx="10736991" cy="819990"/>
            <a:chOff x="1066799" y="5958162"/>
            <a:chExt cx="11007725" cy="891580"/>
          </a:xfrm>
        </p:grpSpPr>
        <p:sp>
          <p:nvSpPr>
            <p:cNvPr id="66" name="Text Box 248"/>
            <p:cNvSpPr txBox="1">
              <a:spLocks noChangeArrowheads="1"/>
            </p:cNvSpPr>
            <p:nvPr/>
          </p:nvSpPr>
          <p:spPr bwMode="auto">
            <a:xfrm>
              <a:off x="1066799" y="5958162"/>
              <a:ext cx="11007725" cy="669294"/>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400" b="1">
                <a:latin typeface="Lucida Sans" pitchFamily="34" charset="0"/>
                <a:ea typeface="SimSun" pitchFamily="2" charset="-122"/>
                <a:cs typeface="Lucida Sans" pitchFamily="34" charset="0"/>
              </a:endParaRPr>
            </a:p>
          </p:txBody>
        </p:sp>
        <p:sp>
          <p:nvSpPr>
            <p:cNvPr id="67" name="Text Box 248"/>
            <p:cNvSpPr txBox="1">
              <a:spLocks noChangeArrowheads="1"/>
            </p:cNvSpPr>
            <p:nvPr/>
          </p:nvSpPr>
          <p:spPr bwMode="auto">
            <a:xfrm>
              <a:off x="1157514" y="6046588"/>
              <a:ext cx="10805886" cy="803154"/>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200" b="1" dirty="0">
                  <a:solidFill>
                    <a:schemeClr val="bg1"/>
                  </a:solidFill>
                  <a:latin typeface="Lucida Sans" pitchFamily="34" charset="0"/>
                  <a:ea typeface="SimSun" pitchFamily="2" charset="-122"/>
                  <a:cs typeface="Lucida Sans" pitchFamily="34" charset="0"/>
                </a:rPr>
                <a:t>REFERENCES</a:t>
              </a:r>
              <a:endParaRPr lang="en-US" altLang="zh-CN" sz="3000" b="1" dirty="0">
                <a:solidFill>
                  <a:schemeClr val="bg1"/>
                </a:solidFill>
                <a:latin typeface="Lucida Sans" pitchFamily="34" charset="0"/>
                <a:ea typeface="SimSun" pitchFamily="2" charset="-122"/>
                <a:cs typeface="Lucida Sans" pitchFamily="34" charset="0"/>
              </a:endParaRPr>
            </a:p>
          </p:txBody>
        </p:sp>
      </p:grpSp>
      <p:pic>
        <p:nvPicPr>
          <p:cNvPr id="4" name="Picture 3" descr="Screen Shot 2017-01-11 at 14.21.34.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1356" y="13177097"/>
            <a:ext cx="10941893" cy="6543675"/>
          </a:xfrm>
          <a:prstGeom prst="rect">
            <a:avLst/>
          </a:prstGeom>
        </p:spPr>
      </p:pic>
      <p:pic>
        <p:nvPicPr>
          <p:cNvPr id="8" name="Pilt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46250" y="1747636"/>
            <a:ext cx="6313104" cy="2761474"/>
          </a:xfrm>
          <a:prstGeom prst="rect">
            <a:avLst/>
          </a:prstGeom>
        </p:spPr>
      </p:pic>
      <p:pic>
        <p:nvPicPr>
          <p:cNvPr id="10" name="Pilt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523311" y="1132030"/>
            <a:ext cx="3178547" cy="3215650"/>
          </a:xfrm>
          <a:prstGeom prst="rect">
            <a:avLst/>
          </a:prstGeom>
        </p:spPr>
      </p:pic>
      <p:pic>
        <p:nvPicPr>
          <p:cNvPr id="5" name="Picture 4" descr="Screen Shot 2017-01-11 at 19.03.14.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795250" y="13004006"/>
            <a:ext cx="8709585" cy="5303747"/>
          </a:xfrm>
          <a:prstGeom prst="rect">
            <a:avLst/>
          </a:prstGeom>
        </p:spPr>
      </p:pic>
      <p:sp>
        <p:nvSpPr>
          <p:cNvPr id="33" name="Text Box 260"/>
          <p:cNvSpPr txBox="1">
            <a:spLocks noChangeArrowheads="1"/>
          </p:cNvSpPr>
          <p:nvPr/>
        </p:nvSpPr>
        <p:spPr bwMode="auto">
          <a:xfrm>
            <a:off x="13404850" y="18338006"/>
            <a:ext cx="6319248" cy="45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lIns="0" tIns="43503" rIns="0" bIns="43503">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t-EE" i="1" dirty="0" smtClean="0">
                <a:solidFill>
                  <a:schemeClr val="accent2">
                    <a:lumMod val="50000"/>
                  </a:schemeClr>
                </a:solidFill>
                <a:latin typeface="Arial"/>
              </a:rPr>
              <a:t>No constraints</a:t>
            </a:r>
            <a:endParaRPr lang="en-AU" i="1" dirty="0">
              <a:solidFill>
                <a:schemeClr val="accent2">
                  <a:lumMod val="50000"/>
                </a:schemeClr>
              </a:solidFill>
              <a:latin typeface="Arial"/>
            </a:endParaRPr>
          </a:p>
        </p:txBody>
      </p:sp>
      <p:pic>
        <p:nvPicPr>
          <p:cNvPr id="7" name="Picture 6" descr="Screen Shot 2017-01-11 at 19.16.02.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566650" y="19557206"/>
            <a:ext cx="8547100" cy="5105400"/>
          </a:xfrm>
          <a:prstGeom prst="rect">
            <a:avLst/>
          </a:prstGeom>
        </p:spPr>
      </p:pic>
      <p:pic>
        <p:nvPicPr>
          <p:cNvPr id="9" name="Picture 8" descr="Screen Shot 2017-01-11 at 19.18.11.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634450" y="12927806"/>
            <a:ext cx="8930528" cy="5257800"/>
          </a:xfrm>
          <a:prstGeom prst="rect">
            <a:avLst/>
          </a:prstGeom>
        </p:spPr>
      </p:pic>
      <p:pic>
        <p:nvPicPr>
          <p:cNvPr id="11" name="Picture 10" descr="Screen Shot 2017-01-11 at 19.24.55.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405850" y="19481006"/>
            <a:ext cx="9321800" cy="5499100"/>
          </a:xfrm>
          <a:prstGeom prst="rect">
            <a:avLst/>
          </a:prstGeom>
        </p:spPr>
      </p:pic>
      <p:sp>
        <p:nvSpPr>
          <p:cNvPr id="48" name="Text Box 260"/>
          <p:cNvSpPr txBox="1">
            <a:spLocks noChangeArrowheads="1"/>
          </p:cNvSpPr>
          <p:nvPr/>
        </p:nvSpPr>
        <p:spPr bwMode="auto">
          <a:xfrm>
            <a:off x="21482050" y="25272206"/>
            <a:ext cx="6319248" cy="45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lIns="0" tIns="43503" rIns="0" bIns="43503">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t-EE" i="1" dirty="0" smtClean="0">
                <a:solidFill>
                  <a:schemeClr val="accent2">
                    <a:lumMod val="50000"/>
                  </a:schemeClr>
                </a:solidFill>
                <a:latin typeface="Arial"/>
              </a:rPr>
              <a:t>Sakoe Chiba </a:t>
            </a:r>
            <a:r>
              <a:rPr lang="et-EE" i="1" dirty="0" smtClean="0">
                <a:solidFill>
                  <a:schemeClr val="accent2">
                    <a:lumMod val="50000"/>
                  </a:schemeClr>
                </a:solidFill>
                <a:latin typeface="Arial"/>
              </a:rPr>
              <a:t>Band, 5%</a:t>
            </a:r>
            <a:endParaRPr lang="en-AU" i="1" dirty="0">
              <a:solidFill>
                <a:schemeClr val="accent2">
                  <a:lumMod val="50000"/>
                </a:schemeClr>
              </a:solidFill>
              <a:latin typeface="Arial"/>
            </a:endParaRPr>
          </a:p>
        </p:txBody>
      </p:sp>
      <p:pic>
        <p:nvPicPr>
          <p:cNvPr id="12" name="Picture 11" descr="Screen Shot 2017-01-11 at 19.36.19.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540450" y="6679406"/>
            <a:ext cx="10058400" cy="8729681"/>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1975</TotalTime>
  <Words>404</Words>
  <Application>Microsoft Macintosh PowerPoint</Application>
  <PresentationFormat>Custom</PresentationFormat>
  <Paragraphs>25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Manager/>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Liis</cp:lastModifiedBy>
  <cp:revision>121</cp:revision>
  <cp:lastPrinted>2000-08-03T00:31:24Z</cp:lastPrinted>
  <dcterms:modified xsi:type="dcterms:W3CDTF">2017-01-11T17:48:59Z</dcterms:modified>
  <cp:category>research posters template</cp:category>
</cp:coreProperties>
</file>