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2811700" cy="30275213"/>
  <p:notesSz cx="9239250" cy="11982450"/>
  <p:custDataLst>
    <p:tags r:id="rId6"/>
  </p:custDataLst>
  <p:defaultTextStyle>
    <a:defPPr>
      <a:defRPr lang="en-US"/>
    </a:defPPr>
    <a:lvl1pPr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35026"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870052"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05077"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740103"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175129"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610155"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045181"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480206"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xmlns="">
        <p15:guide id="1" orient="horz" pos="11088">
          <p15:clr>
            <a:srgbClr val="A4A3A4"/>
          </p15:clr>
        </p15:guide>
        <p15:guide id="2" pos="13440">
          <p15:clr>
            <a:srgbClr val="A4A3A4"/>
          </p15:clr>
        </p15:guide>
      </p15:sldGuideLst>
    </p:ext>
    <p:ext uri="{2D200454-40CA-4A62-9FC3-DE9A4176ACB9}">
      <p15:notesGuideLst xmlns:p15="http://schemas.microsoft.com/office/powerpoint/2012/main" xmlns="">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41" d="100"/>
          <a:sy n="41" d="100"/>
        </p:scale>
        <p:origin x="48" y="352"/>
      </p:cViewPr>
      <p:guideLst>
        <p:guide orient="horz" pos="10198"/>
        <p:guide pos="131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27-44D9-84F8-C130E0E4733D}"/>
            </c:ext>
          </c:extLst>
        </c:ser>
        <c:ser>
          <c:idx val="1"/>
          <c:order val="1"/>
          <c:tx>
            <c:strRef>
              <c:f>Sheet1!$C$1</c:f>
              <c:strCache>
                <c:ptCount val="1"/>
                <c:pt idx="0">
                  <c:v>Series 2</c:v>
                </c:pt>
              </c:strCache>
            </c:strRef>
          </c:tx>
          <c:spPr>
            <a:solidFill>
              <a:schemeClr val="accent2">
                <a:lumMod val="40000"/>
                <a:lumOff val="60000"/>
              </a:schemeClr>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c:ext xmlns:c16="http://schemas.microsoft.com/office/drawing/2014/chart" uri="{C3380CC4-5D6E-409C-BE32-E72D297353CC}">
              <c16:uniqueId val="{00000001-B827-44D9-84F8-C130E0E4733D}"/>
            </c:ext>
          </c:extLst>
        </c:ser>
        <c:ser>
          <c:idx val="2"/>
          <c:order val="2"/>
          <c:tx>
            <c:strRef>
              <c:f>Sheet1!$D$1</c:f>
              <c:strCache>
                <c:ptCount val="1"/>
                <c:pt idx="0">
                  <c:v>Series 3</c:v>
                </c:pt>
              </c:strCache>
            </c:strRef>
          </c:tx>
          <c:spPr>
            <a:solidFill>
              <a:schemeClr val="accent2">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c:ext xmlns:c16="http://schemas.microsoft.com/office/drawing/2014/chart" uri="{C3380CC4-5D6E-409C-BE32-E72D297353CC}">
              <c16:uniqueId val="{00000002-B827-44D9-84F8-C130E0E4733D}"/>
            </c:ext>
          </c:extLst>
        </c:ser>
        <c:dLbls>
          <c:showLegendKey val="0"/>
          <c:showVal val="0"/>
          <c:showCatName val="0"/>
          <c:showSerName val="0"/>
          <c:showPercent val="0"/>
          <c:showBubbleSize val="0"/>
        </c:dLbls>
        <c:gapWidth val="150"/>
        <c:axId val="-2128277048"/>
        <c:axId val="-2128279976"/>
      </c:barChart>
      <c:catAx>
        <c:axId val="-2128277048"/>
        <c:scaling>
          <c:orientation val="minMax"/>
        </c:scaling>
        <c:delete val="0"/>
        <c:axPos val="b"/>
        <c:numFmt formatCode="General" sourceLinked="0"/>
        <c:majorTickMark val="out"/>
        <c:minorTickMark val="none"/>
        <c:tickLblPos val="nextTo"/>
        <c:crossAx val="-2128279976"/>
        <c:crosses val="autoZero"/>
        <c:auto val="0"/>
        <c:lblAlgn val="ctr"/>
        <c:lblOffset val="100"/>
        <c:noMultiLvlLbl val="0"/>
      </c:catAx>
      <c:valAx>
        <c:axId val="-2128279976"/>
        <c:scaling>
          <c:orientation val="minMax"/>
        </c:scaling>
        <c:delete val="0"/>
        <c:axPos val="l"/>
        <c:majorGridlines/>
        <c:numFmt formatCode="General" sourceLinked="1"/>
        <c:majorTickMark val="out"/>
        <c:minorTickMark val="none"/>
        <c:tickLblPos val="nextTo"/>
        <c:crossAx val="-21282770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E58-411B-BC33-A5DF328616F1}"/>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extLst>
            <c:ext xmlns:c16="http://schemas.microsoft.com/office/drawing/2014/chart" uri="{C3380CC4-5D6E-409C-BE32-E72D297353CC}">
              <c16:uniqueId val="{00000001-1E58-411B-BC33-A5DF328616F1}"/>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extLst>
            <c:ext xmlns:c16="http://schemas.microsoft.com/office/drawing/2014/chart" uri="{C3380CC4-5D6E-409C-BE32-E72D297353CC}">
              <c16:uniqueId val="{00000002-1E58-411B-BC33-A5DF328616F1}"/>
            </c:ext>
          </c:extLst>
        </c:ser>
        <c:dLbls>
          <c:showLegendKey val="0"/>
          <c:showVal val="0"/>
          <c:showCatName val="0"/>
          <c:showSerName val="0"/>
          <c:showPercent val="0"/>
          <c:showBubbleSize val="0"/>
        </c:dLbls>
        <c:marker val="1"/>
        <c:smooth val="0"/>
        <c:axId val="-2094822024"/>
        <c:axId val="-2094804904"/>
      </c:lineChart>
      <c:catAx>
        <c:axId val="-2094822024"/>
        <c:scaling>
          <c:orientation val="minMax"/>
        </c:scaling>
        <c:delete val="0"/>
        <c:axPos val="b"/>
        <c:numFmt formatCode="General" sourceLinked="0"/>
        <c:majorTickMark val="out"/>
        <c:minorTickMark val="none"/>
        <c:tickLblPos val="nextTo"/>
        <c:crossAx val="-2094804904"/>
        <c:crosses val="autoZero"/>
        <c:auto val="0"/>
        <c:lblAlgn val="ctr"/>
        <c:lblOffset val="100"/>
        <c:noMultiLvlLbl val="0"/>
      </c:catAx>
      <c:valAx>
        <c:axId val="-2094804904"/>
        <c:scaling>
          <c:orientation val="minMax"/>
        </c:scaling>
        <c:delete val="0"/>
        <c:axPos val="l"/>
        <c:majorGridlines/>
        <c:numFmt formatCode="General" sourceLinked="1"/>
        <c:majorTickMark val="out"/>
        <c:minorTickMark val="none"/>
        <c:tickLblPos val="nextTo"/>
        <c:crossAx val="-20948220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400175" y="889000"/>
            <a:ext cx="64246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35026"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70052"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0507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40103"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75129" algn="l" defTabSz="870052" rtl="0" eaLnBrk="1" latinLnBrk="0" hangingPunct="1">
      <a:defRPr sz="1100" kern="1200">
        <a:solidFill>
          <a:schemeClr val="tx1"/>
        </a:solidFill>
        <a:latin typeface="+mn-lt"/>
        <a:ea typeface="+mn-ea"/>
        <a:cs typeface="+mn-cs"/>
      </a:defRPr>
    </a:lvl6pPr>
    <a:lvl7pPr marL="2610155" algn="l" defTabSz="870052" rtl="0" eaLnBrk="1" latinLnBrk="0" hangingPunct="1">
      <a:defRPr sz="1100" kern="1200">
        <a:solidFill>
          <a:schemeClr val="tx1"/>
        </a:solidFill>
        <a:latin typeface="+mn-lt"/>
        <a:ea typeface="+mn-ea"/>
        <a:cs typeface="+mn-cs"/>
      </a:defRPr>
    </a:lvl7pPr>
    <a:lvl8pPr marL="3045181" algn="l" defTabSz="870052" rtl="0" eaLnBrk="1" latinLnBrk="0" hangingPunct="1">
      <a:defRPr sz="1100" kern="1200">
        <a:solidFill>
          <a:schemeClr val="tx1"/>
        </a:solidFill>
        <a:latin typeface="+mn-lt"/>
        <a:ea typeface="+mn-ea"/>
        <a:cs typeface="+mn-cs"/>
      </a:defRPr>
    </a:lvl8pPr>
    <a:lvl9pPr marL="3480206" algn="l" defTabSz="8700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400175" y="889000"/>
            <a:ext cx="64246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1154" y="9405523"/>
            <a:ext cx="36389396" cy="6488380"/>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422306" y="17155370"/>
            <a:ext cx="29967089" cy="7738167"/>
          </a:xfrm>
          <a:prstGeom prst="rect">
            <a:avLst/>
          </a:prstGeom>
        </p:spPr>
        <p:txBody>
          <a:bodyPr lIns="87005" tIns="43503" rIns="87005" bIns="43503"/>
          <a:lstStyle>
            <a:defPPr>
              <a:defRPr kern="1200" smtId="4294967295"/>
            </a:defPPr>
            <a:lvl1pPr marL="0" indent="0" algn="ctr">
              <a:buNone/>
              <a:defRPr/>
            </a:lvl1pPr>
            <a:lvl2pPr marL="435026" indent="0" algn="ctr">
              <a:buNone/>
              <a:defRPr/>
            </a:lvl2pPr>
            <a:lvl3pPr marL="870052" indent="0" algn="ctr">
              <a:buNone/>
              <a:defRPr/>
            </a:lvl3pPr>
            <a:lvl4pPr marL="1305077" indent="0" algn="ctr">
              <a:buNone/>
              <a:defRPr/>
            </a:lvl4pPr>
            <a:lvl5pPr marL="1740103" indent="0" algn="ctr">
              <a:buNone/>
              <a:defRPr/>
            </a:lvl5pPr>
            <a:lvl6pPr marL="2175129" indent="0" algn="ctr">
              <a:buNone/>
              <a:defRPr/>
            </a:lvl6pPr>
            <a:lvl7pPr marL="2610155" indent="0" algn="ctr">
              <a:buNone/>
              <a:defRPr/>
            </a:lvl7pPr>
            <a:lvl8pPr marL="3045181" indent="0" algn="ctr">
              <a:buNone/>
              <a:defRPr/>
            </a:lvl8pPr>
            <a:lvl9pPr marL="348020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1" y="7063633"/>
            <a:ext cx="38531079" cy="19980531"/>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9310" y="1211826"/>
            <a:ext cx="9632082" cy="25832338"/>
          </a:xfrm>
          <a:prstGeom prst="rect">
            <a:avLst/>
          </a:prstGeom>
        </p:spPr>
        <p:txBody>
          <a:bodyPr vert="eaVert"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0" y="1211826"/>
            <a:ext cx="28766864" cy="25832338"/>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40311" y="7063633"/>
            <a:ext cx="38531079" cy="19980531"/>
          </a:xfrm>
          <a:prstGeom prst="rect">
            <a:avLst/>
          </a:prstGeom>
        </p:spPr>
        <p:txBody>
          <a:bodyPr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8" y="19454921"/>
            <a:ext cx="36389396" cy="6012410"/>
          </a:xfrm>
          <a:prstGeom prst="rect">
            <a:avLst/>
          </a:prstGeom>
        </p:spPr>
        <p:txBody>
          <a:bodyPr lIns="87005" tIns="43503" rIns="87005" bIns="43503" anchor="t"/>
          <a:lstStyle>
            <a:defPPr>
              <a:defRPr kern="1200" smtId="4294967295"/>
            </a:defPPr>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8" y="12832217"/>
            <a:ext cx="36389396" cy="6622703"/>
          </a:xfrm>
          <a:prstGeom prst="rect">
            <a:avLst/>
          </a:prstGeom>
        </p:spPr>
        <p:txBody>
          <a:bodyPr lIns="87005" tIns="43503" rIns="87005" bIns="43503" anchor="b"/>
          <a:lstStyle>
            <a:defPPr>
              <a:defRPr kern="1200" smtId="4294967295"/>
            </a:defPPr>
            <a:lvl1pPr marL="0" indent="0">
              <a:buNone/>
              <a:defRPr sz="1900"/>
            </a:lvl1pPr>
            <a:lvl2pPr marL="435026" indent="0">
              <a:buNone/>
              <a:defRPr sz="1700"/>
            </a:lvl2pPr>
            <a:lvl3pPr marL="870052" indent="0">
              <a:buNone/>
              <a:defRPr sz="1500"/>
            </a:lvl3pPr>
            <a:lvl4pPr marL="1305077" indent="0">
              <a:buNone/>
              <a:defRPr sz="1300"/>
            </a:lvl4pPr>
            <a:lvl5pPr marL="1740103" indent="0">
              <a:buNone/>
              <a:defRPr sz="1300"/>
            </a:lvl5pPr>
            <a:lvl6pPr marL="2175129" indent="0">
              <a:buNone/>
              <a:defRPr sz="1300"/>
            </a:lvl6pPr>
            <a:lvl7pPr marL="2610155" indent="0">
              <a:buNone/>
              <a:defRPr sz="1300"/>
            </a:lvl7pPr>
            <a:lvl8pPr marL="3045181" indent="0">
              <a:buNone/>
              <a:defRPr sz="1300"/>
            </a:lvl8pPr>
            <a:lvl9pPr marL="3480206" indent="0">
              <a:buNone/>
              <a:defRPr sz="13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40311" y="7063633"/>
            <a:ext cx="19199472"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1919" y="7063633"/>
            <a:ext cx="19199473"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310" y="6777468"/>
            <a:ext cx="1891593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40310" y="9601168"/>
            <a:ext cx="1891593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198" y="6777468"/>
            <a:ext cx="1892419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1747198" y="9601168"/>
            <a:ext cx="1892419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310" y="1205986"/>
            <a:ext cx="14084752" cy="5129091"/>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738461" y="1205986"/>
            <a:ext cx="23932930" cy="25838178"/>
          </a:xfrm>
          <a:prstGeom prst="rect">
            <a:avLst/>
          </a:prstGeom>
        </p:spPr>
        <p:txBody>
          <a:bodyPr lIns="87005" tIns="43503" rIns="87005" bIns="43503"/>
          <a:lstStyle>
            <a:defPPr>
              <a:defRPr kern="1200" smtId="4294967295"/>
            </a:defPPr>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310" y="6335077"/>
            <a:ext cx="14084752" cy="20709087"/>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942" y="21192359"/>
            <a:ext cx="25686471" cy="2502494"/>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391942" y="2705440"/>
            <a:ext cx="25686471" cy="18164252"/>
          </a:xfrm>
          <a:prstGeom prst="rect">
            <a:avLst/>
          </a:prstGeom>
        </p:spPr>
        <p:txBody>
          <a:bodyPr lIns="87005" tIns="43503" rIns="87005" bIns="43503"/>
          <a:lstStyle>
            <a:defPPr>
              <a:defRPr kern="1200" smtId="4294967295"/>
            </a:defPPr>
            <a:lvl1pPr marL="0" indent="0">
              <a:buNone/>
              <a:defRPr sz="3000"/>
            </a:lvl1pPr>
            <a:lvl2pPr marL="435026" indent="0">
              <a:buNone/>
              <a:defRPr sz="2700"/>
            </a:lvl2pPr>
            <a:lvl3pPr marL="870052" indent="0">
              <a:buNone/>
              <a:defRPr sz="2300"/>
            </a:lvl3pPr>
            <a:lvl4pPr marL="1305077" indent="0">
              <a:buNone/>
              <a:defRPr sz="1900"/>
            </a:lvl4pPr>
            <a:lvl5pPr marL="1740103" indent="0">
              <a:buNone/>
              <a:defRPr sz="1900"/>
            </a:lvl5pPr>
            <a:lvl6pPr marL="2175129" indent="0">
              <a:buNone/>
              <a:defRPr sz="1900"/>
            </a:lvl6pPr>
            <a:lvl7pPr marL="2610155" indent="0">
              <a:buNone/>
              <a:defRPr sz="1900"/>
            </a:lvl7pPr>
            <a:lvl8pPr marL="3045181" indent="0">
              <a:buNone/>
              <a:defRPr sz="1900"/>
            </a:lvl8pPr>
            <a:lvl9pPr marL="3480206" indent="0">
              <a:buNone/>
              <a:defRPr sz="1900"/>
            </a:lvl9pPr>
          </a:lstStyle>
          <a:p>
            <a:pPr lvl="0"/>
            <a:endParaRPr lang="en-US" noProof="0" smtClean="0"/>
          </a:p>
        </p:txBody>
      </p:sp>
      <p:sp>
        <p:nvSpPr>
          <p:cNvPr id="4" name="Text Placeholder 3"/>
          <p:cNvSpPr>
            <a:spLocks noGrp="1"/>
          </p:cNvSpPr>
          <p:nvPr>
            <p:ph type="body" sz="half" idx="2"/>
          </p:nvPr>
        </p:nvSpPr>
        <p:spPr>
          <a:xfrm>
            <a:off x="8391942" y="23694853"/>
            <a:ext cx="25686471" cy="3552256"/>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8590233" y="15094102"/>
            <a:ext cx="14133105" cy="1523680"/>
          </a:xfrm>
          <a:prstGeom prst="rect">
            <a:avLst/>
          </a:prstGeom>
        </p:spPr>
      </p:pic>
      <p:pic>
        <p:nvPicPr>
          <p:cNvPr id="3" name="New picture"/>
          <p:cNvPicPr/>
          <p:nvPr/>
        </p:nvPicPr>
        <p:blipFill dpi="0">
          <a:blip r:embed="rId13"/>
          <a:stretch>
            <a:fillRect/>
          </a:stretch>
        </p:blipFill>
        <p:spPr>
          <a:xfrm rot="5400000">
            <a:off x="37268828" y="15094102"/>
            <a:ext cx="14133105" cy="1523680"/>
          </a:xfrm>
          <a:prstGeom prst="rect">
            <a:avLst/>
          </a:prstGeom>
        </p:spPr>
      </p:pic>
      <p:pic>
        <p:nvPicPr>
          <p:cNvPr id="4" name="New picture"/>
          <p:cNvPicPr/>
          <p:nvPr/>
        </p:nvPicPr>
        <p:blipFill dpi="0">
          <a:blip r:embed="rId14"/>
          <a:stretch>
            <a:fillRect/>
          </a:stretch>
        </p:blipFill>
        <p:spPr>
          <a:xfrm>
            <a:off x="55745" y="30742423"/>
            <a:ext cx="42700211" cy="1857160"/>
          </a:xfrm>
          <a:prstGeom prst="rect">
            <a:avLst/>
          </a:prstGeom>
        </p:spPr>
      </p:pic>
      <p:sp>
        <p:nvSpPr>
          <p:cNvPr id="5" name="New shape"/>
          <p:cNvSpPr/>
          <p:nvPr/>
        </p:nvSpPr>
        <p:spPr>
          <a:xfrm>
            <a:off x="55744" y="31268035"/>
            <a:ext cx="21405850"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defPPr>
              <a:defRPr kern="1200" smtId="4294967295"/>
            </a:defPPr>
          </a:lstStyle>
          <a:p>
            <a:pPr algn="l"/>
            <a:r>
              <a:rPr sz="610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2925851" rtl="0" eaLnBrk="0" fontAlgn="base" hangingPunct="0">
        <a:spcBef>
          <a:spcPct val="0"/>
        </a:spcBef>
        <a:spcAft>
          <a:spcPct val="0"/>
        </a:spcAft>
        <a:defRPr sz="14100">
          <a:solidFill>
            <a:schemeClr val="tx2"/>
          </a:solidFill>
          <a:latin typeface="+mj-lt"/>
          <a:ea typeface="+mj-ea"/>
          <a:cs typeface="+mj-cs"/>
        </a:defRPr>
      </a:lvl1pPr>
      <a:lvl2pPr algn="ctr" defTabSz="2925851" rtl="0" eaLnBrk="0" fontAlgn="base" hangingPunct="0">
        <a:spcBef>
          <a:spcPct val="0"/>
        </a:spcBef>
        <a:spcAft>
          <a:spcPct val="0"/>
        </a:spcAft>
        <a:defRPr sz="14100">
          <a:solidFill>
            <a:schemeClr val="tx2"/>
          </a:solidFill>
          <a:latin typeface="Times New Roman" pitchFamily="18" charset="0"/>
        </a:defRPr>
      </a:lvl2pPr>
      <a:lvl3pPr algn="ctr" defTabSz="2925851" rtl="0" eaLnBrk="0" fontAlgn="base" hangingPunct="0">
        <a:spcBef>
          <a:spcPct val="0"/>
        </a:spcBef>
        <a:spcAft>
          <a:spcPct val="0"/>
        </a:spcAft>
        <a:defRPr sz="14100">
          <a:solidFill>
            <a:schemeClr val="tx2"/>
          </a:solidFill>
          <a:latin typeface="Times New Roman" pitchFamily="18" charset="0"/>
        </a:defRPr>
      </a:lvl3pPr>
      <a:lvl4pPr algn="ctr" defTabSz="2925851" rtl="0" eaLnBrk="0" fontAlgn="base" hangingPunct="0">
        <a:spcBef>
          <a:spcPct val="0"/>
        </a:spcBef>
        <a:spcAft>
          <a:spcPct val="0"/>
        </a:spcAft>
        <a:defRPr sz="14100">
          <a:solidFill>
            <a:schemeClr val="tx2"/>
          </a:solidFill>
          <a:latin typeface="Times New Roman" pitchFamily="18" charset="0"/>
        </a:defRPr>
      </a:lvl4pPr>
      <a:lvl5pPr algn="ctr" defTabSz="2925851" rtl="0" eaLnBrk="0" fontAlgn="base" hangingPunct="0">
        <a:spcBef>
          <a:spcPct val="0"/>
        </a:spcBef>
        <a:spcAft>
          <a:spcPct val="0"/>
        </a:spcAft>
        <a:defRPr sz="14100">
          <a:solidFill>
            <a:schemeClr val="tx2"/>
          </a:solidFill>
          <a:latin typeface="Times New Roman" pitchFamily="18" charset="0"/>
        </a:defRPr>
      </a:lvl5pPr>
      <a:lvl6pPr marL="435026" algn="ctr" defTabSz="2925851" rtl="0" eaLnBrk="0" fontAlgn="base" hangingPunct="0">
        <a:spcBef>
          <a:spcPct val="0"/>
        </a:spcBef>
        <a:spcAft>
          <a:spcPct val="0"/>
        </a:spcAft>
        <a:defRPr sz="14100">
          <a:solidFill>
            <a:schemeClr val="tx2"/>
          </a:solidFill>
          <a:latin typeface="Times New Roman" pitchFamily="18" charset="0"/>
        </a:defRPr>
      </a:lvl6pPr>
      <a:lvl7pPr marL="870052" algn="ctr" defTabSz="2925851" rtl="0" eaLnBrk="0" fontAlgn="base" hangingPunct="0">
        <a:spcBef>
          <a:spcPct val="0"/>
        </a:spcBef>
        <a:spcAft>
          <a:spcPct val="0"/>
        </a:spcAft>
        <a:defRPr sz="14100">
          <a:solidFill>
            <a:schemeClr val="tx2"/>
          </a:solidFill>
          <a:latin typeface="Times New Roman" pitchFamily="18" charset="0"/>
        </a:defRPr>
      </a:lvl7pPr>
      <a:lvl8pPr marL="1305077" algn="ctr" defTabSz="2925851" rtl="0" eaLnBrk="0" fontAlgn="base" hangingPunct="0">
        <a:spcBef>
          <a:spcPct val="0"/>
        </a:spcBef>
        <a:spcAft>
          <a:spcPct val="0"/>
        </a:spcAft>
        <a:defRPr sz="14100">
          <a:solidFill>
            <a:schemeClr val="tx2"/>
          </a:solidFill>
          <a:latin typeface="Times New Roman" pitchFamily="18" charset="0"/>
        </a:defRPr>
      </a:lvl8pPr>
      <a:lvl9pPr marL="1740103" algn="ctr" defTabSz="2925851" rtl="0" eaLnBrk="0" fontAlgn="base" hangingPunct="0">
        <a:spcBef>
          <a:spcPct val="0"/>
        </a:spcBef>
        <a:spcAft>
          <a:spcPct val="0"/>
        </a:spcAft>
        <a:defRPr sz="14100">
          <a:solidFill>
            <a:schemeClr val="tx2"/>
          </a:solidFill>
          <a:latin typeface="Times New Roman" pitchFamily="18" charset="0"/>
        </a:defRPr>
      </a:lvl9pPr>
    </p:titleStyle>
    <p:bodyStyle>
      <a:defPPr>
        <a:defRPr kern="1200" smtId="4294967295"/>
      </a:defPPr>
      <a:lvl1pPr marL="1095118" indent="-1095118" algn="l" defTabSz="2925851" rtl="0" eaLnBrk="0" fontAlgn="base" hangingPunct="0">
        <a:spcBef>
          <a:spcPct val="20000"/>
        </a:spcBef>
        <a:spcAft>
          <a:spcPct val="0"/>
        </a:spcAft>
        <a:buChar char="•"/>
        <a:defRPr sz="10200">
          <a:solidFill>
            <a:schemeClr val="tx1"/>
          </a:solidFill>
          <a:latin typeface="+mn-lt"/>
          <a:ea typeface="+mn-ea"/>
          <a:cs typeface="+mn-cs"/>
        </a:defRPr>
      </a:lvl1pPr>
      <a:lvl2pPr marL="2376027" indent="-913857" algn="l" defTabSz="2925851" rtl="0" eaLnBrk="0" fontAlgn="base" hangingPunct="0">
        <a:spcBef>
          <a:spcPct val="20000"/>
        </a:spcBef>
        <a:spcAft>
          <a:spcPct val="0"/>
        </a:spcAft>
        <a:buChar char="–"/>
        <a:defRPr sz="9000">
          <a:solidFill>
            <a:schemeClr val="tx1"/>
          </a:solidFill>
          <a:latin typeface="+mn-lt"/>
        </a:defRPr>
      </a:lvl2pPr>
      <a:lvl3pPr marL="3656936" indent="-731085" algn="l" defTabSz="2925851" rtl="0" eaLnBrk="0" fontAlgn="base" hangingPunct="0">
        <a:spcBef>
          <a:spcPct val="20000"/>
        </a:spcBef>
        <a:spcAft>
          <a:spcPct val="0"/>
        </a:spcAft>
        <a:buChar char="•"/>
        <a:defRPr sz="7700">
          <a:solidFill>
            <a:schemeClr val="tx1"/>
          </a:solidFill>
          <a:latin typeface="+mn-lt"/>
        </a:defRPr>
      </a:lvl3pPr>
      <a:lvl4pPr marL="5123637" indent="-735617" algn="l" defTabSz="2925851" rtl="0" eaLnBrk="0" fontAlgn="base" hangingPunct="0">
        <a:spcBef>
          <a:spcPct val="20000"/>
        </a:spcBef>
        <a:spcAft>
          <a:spcPct val="0"/>
        </a:spcAft>
        <a:buChar char="–"/>
        <a:defRPr sz="6200">
          <a:solidFill>
            <a:schemeClr val="tx1"/>
          </a:solidFill>
          <a:latin typeface="+mn-lt"/>
        </a:defRPr>
      </a:lvl4pPr>
      <a:lvl5pPr marL="6585807" indent="-731085" algn="l" defTabSz="2925851" rtl="0" eaLnBrk="0" fontAlgn="base" hangingPunct="0">
        <a:spcBef>
          <a:spcPct val="20000"/>
        </a:spcBef>
        <a:spcAft>
          <a:spcPct val="0"/>
        </a:spcAft>
        <a:buChar char="»"/>
        <a:defRPr sz="6200">
          <a:solidFill>
            <a:schemeClr val="tx1"/>
          </a:solidFill>
          <a:latin typeface="+mn-lt"/>
        </a:defRPr>
      </a:lvl5pPr>
      <a:lvl6pPr marL="7020833" indent="-731085" algn="l" defTabSz="2925851" rtl="0" eaLnBrk="0" fontAlgn="base" hangingPunct="0">
        <a:spcBef>
          <a:spcPct val="20000"/>
        </a:spcBef>
        <a:spcAft>
          <a:spcPct val="0"/>
        </a:spcAft>
        <a:buChar char="»"/>
        <a:defRPr sz="6200">
          <a:solidFill>
            <a:schemeClr val="tx1"/>
          </a:solidFill>
          <a:latin typeface="+mn-lt"/>
        </a:defRPr>
      </a:lvl6pPr>
      <a:lvl7pPr marL="7455859" indent="-731085" algn="l" defTabSz="2925851" rtl="0" eaLnBrk="0" fontAlgn="base" hangingPunct="0">
        <a:spcBef>
          <a:spcPct val="20000"/>
        </a:spcBef>
        <a:spcAft>
          <a:spcPct val="0"/>
        </a:spcAft>
        <a:buChar char="»"/>
        <a:defRPr sz="6200">
          <a:solidFill>
            <a:schemeClr val="tx1"/>
          </a:solidFill>
          <a:latin typeface="+mn-lt"/>
        </a:defRPr>
      </a:lvl7pPr>
      <a:lvl8pPr marL="7890885" indent="-731085" algn="l" defTabSz="2925851" rtl="0" eaLnBrk="0" fontAlgn="base" hangingPunct="0">
        <a:spcBef>
          <a:spcPct val="20000"/>
        </a:spcBef>
        <a:spcAft>
          <a:spcPct val="0"/>
        </a:spcAft>
        <a:buChar char="»"/>
        <a:defRPr sz="6200">
          <a:solidFill>
            <a:schemeClr val="tx1"/>
          </a:solidFill>
          <a:latin typeface="+mn-lt"/>
        </a:defRPr>
      </a:lvl8pPr>
      <a:lvl9pPr marL="8325910" indent="-731085" algn="l" defTabSz="2925851"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870052" rtl="0" eaLnBrk="1" latinLnBrk="0" hangingPunct="1">
        <a:defRPr sz="1700" kern="1200">
          <a:solidFill>
            <a:schemeClr val="tx1"/>
          </a:solidFill>
          <a:latin typeface="+mn-lt"/>
          <a:ea typeface="+mn-ea"/>
          <a:cs typeface="+mn-cs"/>
        </a:defRPr>
      </a:lvl1pPr>
      <a:lvl2pPr marL="435026" algn="l" defTabSz="870052" rtl="0" eaLnBrk="1" latinLnBrk="0" hangingPunct="1">
        <a:defRPr sz="1700" kern="1200">
          <a:solidFill>
            <a:schemeClr val="tx1"/>
          </a:solidFill>
          <a:latin typeface="+mn-lt"/>
          <a:ea typeface="+mn-ea"/>
          <a:cs typeface="+mn-cs"/>
        </a:defRPr>
      </a:lvl2pPr>
      <a:lvl3pPr marL="870052" algn="l" defTabSz="870052" rtl="0" eaLnBrk="1" latinLnBrk="0" hangingPunct="1">
        <a:defRPr sz="1700" kern="1200">
          <a:solidFill>
            <a:schemeClr val="tx1"/>
          </a:solidFill>
          <a:latin typeface="+mn-lt"/>
          <a:ea typeface="+mn-ea"/>
          <a:cs typeface="+mn-cs"/>
        </a:defRPr>
      </a:lvl3pPr>
      <a:lvl4pPr marL="1305077" algn="l" defTabSz="870052" rtl="0" eaLnBrk="1" latinLnBrk="0" hangingPunct="1">
        <a:defRPr sz="1700" kern="1200">
          <a:solidFill>
            <a:schemeClr val="tx1"/>
          </a:solidFill>
          <a:latin typeface="+mn-lt"/>
          <a:ea typeface="+mn-ea"/>
          <a:cs typeface="+mn-cs"/>
        </a:defRPr>
      </a:lvl4pPr>
      <a:lvl5pPr marL="1740103" algn="l" defTabSz="870052" rtl="0" eaLnBrk="1" latinLnBrk="0" hangingPunct="1">
        <a:defRPr sz="1700" kern="1200">
          <a:solidFill>
            <a:schemeClr val="tx1"/>
          </a:solidFill>
          <a:latin typeface="+mn-lt"/>
          <a:ea typeface="+mn-ea"/>
          <a:cs typeface="+mn-cs"/>
        </a:defRPr>
      </a:lvl5pPr>
      <a:lvl6pPr marL="2175129" algn="l" defTabSz="870052" rtl="0" eaLnBrk="1" latinLnBrk="0" hangingPunct="1">
        <a:defRPr sz="1700" kern="1200">
          <a:solidFill>
            <a:schemeClr val="tx1"/>
          </a:solidFill>
          <a:latin typeface="+mn-lt"/>
          <a:ea typeface="+mn-ea"/>
          <a:cs typeface="+mn-cs"/>
        </a:defRPr>
      </a:lvl6pPr>
      <a:lvl7pPr marL="2610155" algn="l" defTabSz="870052" rtl="0" eaLnBrk="1" latinLnBrk="0" hangingPunct="1">
        <a:defRPr sz="1700" kern="1200">
          <a:solidFill>
            <a:schemeClr val="tx1"/>
          </a:solidFill>
          <a:latin typeface="+mn-lt"/>
          <a:ea typeface="+mn-ea"/>
          <a:cs typeface="+mn-cs"/>
        </a:defRPr>
      </a:lvl7pPr>
      <a:lvl8pPr marL="3045181" algn="l" defTabSz="870052" rtl="0" eaLnBrk="1" latinLnBrk="0" hangingPunct="1">
        <a:defRPr sz="1700" kern="1200">
          <a:solidFill>
            <a:schemeClr val="tx1"/>
          </a:solidFill>
          <a:latin typeface="+mn-lt"/>
          <a:ea typeface="+mn-ea"/>
          <a:cs typeface="+mn-cs"/>
        </a:defRPr>
      </a:lvl8pPr>
      <a:lvl9pPr marL="3480206" algn="l" defTabSz="870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28539" y="455530"/>
            <a:ext cx="40766644" cy="4776076"/>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470650" y="964406"/>
            <a:ext cx="29653596" cy="378876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58203" tIns="29101" rIns="58203" bIns="2910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10000" b="1" dirty="0" smtClean="0">
                <a:solidFill>
                  <a:schemeClr val="bg1"/>
                </a:solidFill>
                <a:latin typeface="Lucida Sans" pitchFamily="34" charset="0"/>
                <a:ea typeface="SimSun" pitchFamily="2" charset="-122"/>
                <a:cs typeface="Lucida Sans" pitchFamily="34" charset="0"/>
              </a:rPr>
              <a:t>Visualization of Dynamic Time Warping</a:t>
            </a:r>
            <a:endParaRPr lang="en-US" altLang="zh-CN" sz="100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7200" b="1" dirty="0" err="1" smtClean="0">
                <a:solidFill>
                  <a:schemeClr val="bg1"/>
                </a:solidFill>
                <a:latin typeface="Lucida Sans" pitchFamily="34" charset="0"/>
                <a:ea typeface="SimSun" pitchFamily="2" charset="-122"/>
                <a:cs typeface="Lucida Sans" pitchFamily="34" charset="0"/>
              </a:rPr>
              <a:t>Annabell</a:t>
            </a:r>
            <a:r>
              <a:rPr lang="en-US" altLang="zh-CN" sz="7200" b="1" dirty="0" smtClean="0">
                <a:solidFill>
                  <a:schemeClr val="bg1"/>
                </a:solidFill>
                <a:latin typeface="Lucida Sans" pitchFamily="34" charset="0"/>
                <a:ea typeface="SimSun" pitchFamily="2" charset="-122"/>
                <a:cs typeface="Lucida Sans" pitchFamily="34" charset="0"/>
              </a:rPr>
              <a:t> </a:t>
            </a:r>
            <a:r>
              <a:rPr lang="en-US" altLang="zh-CN" sz="7200" b="1" dirty="0" err="1" smtClean="0">
                <a:solidFill>
                  <a:schemeClr val="bg1"/>
                </a:solidFill>
                <a:latin typeface="Lucida Sans" pitchFamily="34" charset="0"/>
                <a:ea typeface="SimSun" pitchFamily="2" charset="-122"/>
                <a:cs typeface="Lucida Sans" pitchFamily="34" charset="0"/>
              </a:rPr>
              <a:t>Kuldmaa</a:t>
            </a:r>
            <a:r>
              <a:rPr lang="en-US" altLang="zh-CN" sz="7200" b="1" dirty="0" smtClean="0">
                <a:solidFill>
                  <a:schemeClr val="bg1"/>
                </a:solidFill>
                <a:latin typeface="Lucida Sans" pitchFamily="34" charset="0"/>
                <a:ea typeface="SimSun" pitchFamily="2" charset="-122"/>
                <a:cs typeface="Lucida Sans" pitchFamily="34" charset="0"/>
              </a:rPr>
              <a:t>, Liis </a:t>
            </a:r>
            <a:r>
              <a:rPr lang="en-US" altLang="zh-CN" sz="7200" b="1" dirty="0" err="1" smtClean="0">
                <a:solidFill>
                  <a:schemeClr val="bg1"/>
                </a:solidFill>
                <a:latin typeface="Lucida Sans" pitchFamily="34" charset="0"/>
                <a:ea typeface="SimSun" pitchFamily="2" charset="-122"/>
                <a:cs typeface="Lucida Sans" pitchFamily="34" charset="0"/>
              </a:rPr>
              <a:t>Kolberg</a:t>
            </a:r>
            <a:endParaRPr lang="en-US" altLang="zh-CN" sz="7200" b="1" dirty="0">
              <a:solidFill>
                <a:schemeClr val="bg1"/>
              </a:solidFill>
              <a:latin typeface="Lucida Sans" pitchFamily="34" charset="0"/>
              <a:ea typeface="SimSun" pitchFamily="2" charset="-122"/>
              <a:cs typeface="Lucida Sans" pitchFamily="34" charset="0"/>
            </a:endParaRPr>
          </a:p>
          <a:p>
            <a:pPr algn="ctr"/>
            <a:r>
              <a:rPr lang="en-US" altLang="zh-CN" sz="5400" b="1" dirty="0" smtClean="0">
                <a:solidFill>
                  <a:schemeClr val="bg1"/>
                </a:solidFill>
                <a:latin typeface="Lucida Sans" pitchFamily="34" charset="0"/>
                <a:ea typeface="SimSun" pitchFamily="2" charset="-122"/>
                <a:cs typeface="Lucida Sans" pitchFamily="34" charset="0"/>
              </a:rPr>
              <a:t>Institute of Computer Science</a:t>
            </a:r>
            <a:br>
              <a:rPr lang="en-US" altLang="zh-CN" sz="5400" b="1" dirty="0" smtClean="0">
                <a:solidFill>
                  <a:schemeClr val="bg1"/>
                </a:solidFill>
                <a:latin typeface="Lucida Sans" pitchFamily="34" charset="0"/>
                <a:ea typeface="SimSun" pitchFamily="2" charset="-122"/>
                <a:cs typeface="Lucida Sans" pitchFamily="34" charset="0"/>
              </a:rPr>
            </a:br>
            <a:r>
              <a:rPr lang="en-US" altLang="zh-CN" sz="5400" b="1" dirty="0" smtClean="0">
                <a:solidFill>
                  <a:schemeClr val="bg1"/>
                </a:solidFill>
                <a:latin typeface="Lucida Sans" pitchFamily="34" charset="0"/>
                <a:ea typeface="SimSun" pitchFamily="2" charset="-122"/>
                <a:cs typeface="Lucida Sans" pitchFamily="34" charset="0"/>
              </a:rPr>
              <a:t>University of Tartu</a:t>
            </a:r>
            <a:endParaRPr lang="en-US" altLang="zh-CN" sz="54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1040563" y="6272836"/>
            <a:ext cx="10736991" cy="4238499"/>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2700" dirty="0">
                <a:solidFill>
                  <a:schemeClr val="tx1">
                    <a:lumMod val="75000"/>
                    <a:lumOff val="25000"/>
                  </a:schemeClr>
                </a:solidFill>
                <a:ea typeface="ＭＳ Ｐゴシック" charset="-128"/>
              </a:rPr>
              <a:t>Insert your text here.  You can change the font size to fit your text.  </a:t>
            </a:r>
          </a:p>
          <a:p>
            <a:pPr algn="just">
              <a:lnSpc>
                <a:spcPct val="120000"/>
              </a:lnSpc>
              <a:buFontTx/>
              <a:buChar char="•"/>
            </a:pPr>
            <a:endParaRPr lang="en-US" altLang="ja-JP" sz="2700" dirty="0">
              <a:solidFill>
                <a:schemeClr val="tx1">
                  <a:lumMod val="75000"/>
                  <a:lumOff val="25000"/>
                </a:schemeClr>
              </a:solidFill>
              <a:ea typeface="ＭＳ Ｐゴシック" charset="-128"/>
            </a:endParaRPr>
          </a:p>
          <a:p>
            <a:pPr algn="just">
              <a:lnSpc>
                <a:spcPct val="120000"/>
              </a:lnSpc>
              <a:buFontTx/>
              <a:buChar char="•"/>
            </a:pPr>
            <a:r>
              <a:rPr lang="en-AU" sz="2700" dirty="0">
                <a:solidFill>
                  <a:schemeClr val="tx1">
                    <a:lumMod val="75000"/>
                    <a:lumOff val="25000"/>
                  </a:schemeClr>
                </a:solidFill>
              </a:rPr>
              <a:t>You can also make this box shrink or grow with the amount of text.  Simply double click this text box, go to the “Text Box” tab, and check the option “Resize AutoShape to fit text”.</a:t>
            </a:r>
          </a:p>
          <a:p>
            <a:pPr algn="just">
              <a:lnSpc>
                <a:spcPct val="120000"/>
              </a:lnSpc>
              <a:buFontTx/>
              <a:buChar char="•"/>
            </a:pPr>
            <a:endParaRPr lang="en-US" altLang="ja-JP" sz="2700" dirty="0">
              <a:solidFill>
                <a:schemeClr val="tx1">
                  <a:lumMod val="75000"/>
                  <a:lumOff val="25000"/>
                </a:schemeClr>
              </a:solidFill>
              <a:ea typeface="ＭＳ Ｐゴシック" charset="-128"/>
            </a:endParaRPr>
          </a:p>
          <a:p>
            <a:pPr algn="just">
              <a:lnSpc>
                <a:spcPct val="120000"/>
              </a:lnSpc>
              <a:buFontTx/>
              <a:buChar char="•"/>
            </a:pPr>
            <a:r>
              <a:rPr lang="en-US" altLang="ja-JP" sz="2700" dirty="0">
                <a:solidFill>
                  <a:schemeClr val="tx1">
                    <a:lumMod val="75000"/>
                    <a:lumOff val="25000"/>
                  </a:schemeClr>
                </a:solidFill>
                <a:ea typeface="ＭＳ Ｐゴシック" charset="-128"/>
              </a:rPr>
              <a:t>The background of this template may appear blue on your screen, but it does print lavender</a:t>
            </a:r>
            <a:r>
              <a:rPr lang="en-US" altLang="ja-JP" sz="2700" dirty="0" smtClean="0">
                <a:solidFill>
                  <a:schemeClr val="tx1">
                    <a:lumMod val="75000"/>
                    <a:lumOff val="25000"/>
                  </a:schemeClr>
                </a:solidFill>
                <a:ea typeface="ＭＳ Ｐゴシック" charset="-128"/>
              </a:rPr>
              <a:t>.</a:t>
            </a:r>
            <a:endParaRPr lang="en-US" altLang="ja-JP" sz="2700" dirty="0">
              <a:solidFill>
                <a:schemeClr val="tx1">
                  <a:lumMod val="75000"/>
                  <a:lumOff val="25000"/>
                </a:schemeClr>
              </a:solidFill>
              <a:ea typeface="ＭＳ Ｐゴシック" charset="-128"/>
            </a:endParaRPr>
          </a:p>
        </p:txBody>
      </p:sp>
      <p:sp>
        <p:nvSpPr>
          <p:cNvPr id="38" name="Text Box 247"/>
          <p:cNvSpPr txBox="1">
            <a:spLocks noChangeArrowheads="1"/>
          </p:cNvSpPr>
          <p:nvPr/>
        </p:nvSpPr>
        <p:spPr bwMode="auto">
          <a:xfrm>
            <a:off x="1040562" y="18592308"/>
            <a:ext cx="10777251" cy="11717470"/>
          </a:xfrm>
          <a:prstGeom prst="rect">
            <a:avLst/>
          </a:prstGeom>
          <a:solidFill>
            <a:schemeClr val="accent3">
              <a:lumMod val="20000"/>
              <a:lumOff val="80000"/>
            </a:schemeClr>
          </a:solidFill>
          <a:ln w="57150" cmpd="thinThick">
            <a:noFill/>
            <a:miter lim="800000"/>
          </a:ln>
          <a:extLst/>
        </p:spPr>
        <p:txBody>
          <a:bodyPr lIns="174010" tIns="87005" rIns="174010" bIns="17401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nSpc>
                <a:spcPct val="120000"/>
              </a:lnSpc>
            </a:pPr>
            <a:r>
              <a:rPr lang="en-US" altLang="ja-JP" sz="2700">
                <a:ea typeface="ＭＳ Ｐゴシック" charset="-128"/>
              </a:rPr>
              <a:t>Insert your text here.  You can change the font size to fit your text.  </a:t>
            </a:r>
          </a:p>
          <a:p>
            <a:pPr>
              <a:lnSpc>
                <a:spcPct val="120000"/>
              </a:lnSpc>
            </a:pPr>
            <a:endParaRPr lang="en-US" altLang="ja-JP" sz="2700">
              <a:ea typeface="ＭＳ Ｐゴシック" charset="-128"/>
            </a:endParaRPr>
          </a:p>
          <a:p>
            <a:pPr>
              <a:lnSpc>
                <a:spcPct val="120000"/>
              </a:lnSpc>
            </a:pPr>
            <a:r>
              <a:rPr lang="en-AU" sz="2700"/>
              <a:t>You can also make this box shrink or grow with the amount of text.  Simply double click this text box, go to the “Text Box” tab, and check the option “Resize AutoShape to fit text”.</a:t>
            </a:r>
          </a:p>
          <a:p>
            <a:pPr>
              <a:lnSpc>
                <a:spcPct val="120000"/>
              </a:lnSpc>
            </a:pPr>
            <a:endParaRPr lang="en-US" altLang="ja-JP" sz="2700">
              <a:ea typeface="ＭＳ Ｐゴシック" charset="-128"/>
            </a:endParaRPr>
          </a:p>
          <a:p>
            <a:pPr>
              <a:lnSpc>
                <a:spcPct val="120000"/>
              </a:lnSpc>
            </a:pPr>
            <a:r>
              <a:rPr lang="en-US" altLang="ja-JP" sz="2700">
                <a:ea typeface="ＭＳ Ｐゴシック" charset="-128"/>
              </a:rPr>
              <a:t>The background of this template may appear blue on your screen, but it does print lavender.</a:t>
            </a:r>
          </a:p>
          <a:p>
            <a:pPr>
              <a:lnSpc>
                <a:spcPct val="120000"/>
              </a:lnSpc>
            </a:pPr>
            <a:endParaRPr lang="en-US" altLang="ja-JP" sz="2700">
              <a:ea typeface="ＭＳ Ｐゴシック" charset="-128"/>
            </a:endParaRPr>
          </a:p>
          <a:p>
            <a:pPr>
              <a:lnSpc>
                <a:spcPct val="120000"/>
              </a:lnSpc>
            </a:pPr>
            <a:r>
              <a:rPr lang="en-AU" sz="2700"/>
              <a:t>You can also make this box shrink or grow with the amount of text.  Simply double click this text box, go to the “Text Box” tab, and check the option “Resize AutoShape to fit text”.</a:t>
            </a:r>
          </a:p>
          <a:p>
            <a:pPr>
              <a:lnSpc>
                <a:spcPct val="120000"/>
              </a:lnSpc>
            </a:pPr>
            <a:endParaRPr lang="en-AU" altLang="zh-CN" sz="2700">
              <a:ea typeface="SimSun" pitchFamily="2" charset="-122"/>
            </a:endParaRPr>
          </a:p>
          <a:p>
            <a:pPr lvl="1">
              <a:lnSpc>
                <a:spcPct val="120000"/>
              </a:lnSpc>
              <a:buFontTx/>
              <a:buChar char="•"/>
            </a:pPr>
            <a:r>
              <a:rPr lang="en-US" altLang="ja-JP" sz="2700">
                <a:ea typeface="ＭＳ Ｐゴシック" charset="-128"/>
              </a:rPr>
              <a:t>Insert your text here.  You can change the font size to fit your text.  </a:t>
            </a:r>
          </a:p>
          <a:p>
            <a:pPr lvl="1">
              <a:lnSpc>
                <a:spcPct val="120000"/>
              </a:lnSpc>
              <a:buFontTx/>
              <a:buChar char="•"/>
            </a:pPr>
            <a:endParaRPr lang="en-US" altLang="ja-JP" sz="2700">
              <a:ea typeface="ＭＳ Ｐゴシック" charset="-128"/>
            </a:endParaRPr>
          </a:p>
          <a:p>
            <a:pPr lvl="1">
              <a:lnSpc>
                <a:spcPct val="120000"/>
              </a:lnSpc>
              <a:buFontTx/>
              <a:buChar char="•"/>
            </a:pPr>
            <a:r>
              <a:rPr lang="en-AU" sz="2700"/>
              <a:t>You can also make this box shrink or grow with the amount of text.  Simply double click this text box, go to the “Text Box” tab, and check the option “Resize AutoShape to fit text”.</a:t>
            </a:r>
          </a:p>
          <a:p>
            <a:pPr lvl="1">
              <a:lnSpc>
                <a:spcPct val="120000"/>
              </a:lnSpc>
              <a:buFontTx/>
              <a:buChar char="•"/>
            </a:pPr>
            <a:endParaRPr lang="en-US" altLang="ja-JP" sz="2700">
              <a:ea typeface="ＭＳ Ｐゴシック" charset="-128"/>
            </a:endParaRPr>
          </a:p>
          <a:p>
            <a:pPr lvl="1">
              <a:lnSpc>
                <a:spcPct val="120000"/>
              </a:lnSpc>
              <a:buFontTx/>
              <a:buChar char="•"/>
            </a:pPr>
            <a:r>
              <a:rPr lang="en-US" altLang="ja-JP" sz="2700">
                <a:ea typeface="ＭＳ Ｐゴシック" charset="-128"/>
              </a:rPr>
              <a:t>The background of this template may appear blue on your screen, but it does print lavender</a:t>
            </a:r>
            <a:r>
              <a:rPr lang="en-US" altLang="ja-JP" sz="2700">
                <a:ea typeface="ＭＳ Ｐゴシック" charset="-128"/>
              </a:rPr>
              <a:t>.</a:t>
            </a:r>
          </a:p>
          <a:p>
            <a:pPr lvl="1">
              <a:lnSpc>
                <a:spcPct val="120000"/>
              </a:lnSpc>
              <a:buFontTx/>
              <a:buChar char="•"/>
            </a:pPr>
            <a:endParaRPr lang="en-US" altLang="zh-CN" sz="2700">
              <a:ea typeface="ＭＳ Ｐゴシック" charset="-128"/>
            </a:endParaRPr>
          </a:p>
          <a:p>
            <a:pPr lvl="1">
              <a:lnSpc>
                <a:spcPct val="120000"/>
              </a:lnSpc>
              <a:buFontTx/>
              <a:buChar char="•"/>
            </a:pPr>
            <a:endParaRPr lang="en-US" altLang="zh-CN" sz="2700">
              <a:ea typeface="SimSun" pitchFamily="2" charset="-122"/>
            </a:endParaRPr>
          </a:p>
        </p:txBody>
      </p:sp>
      <p:grpSp>
        <p:nvGrpSpPr>
          <p:cNvPr id="39" name="Group 38"/>
          <p:cNvGrpSpPr/>
          <p:nvPr/>
        </p:nvGrpSpPr>
        <p:grpSpPr>
          <a:xfrm>
            <a:off x="1040562" y="5475097"/>
            <a:ext cx="10736991" cy="819989"/>
            <a:chOff x="1066799" y="5958162"/>
            <a:chExt cx="11007725" cy="891580"/>
          </a:xfrm>
        </p:grpSpPr>
        <p:sp>
          <p:nvSpPr>
            <p:cNvPr id="4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INTRODUCTION</a:t>
              </a:r>
              <a:endParaRPr lang="en-US" altLang="zh-CN" sz="3000" b="1" dirty="0">
                <a:solidFill>
                  <a:schemeClr val="bg1"/>
                </a:solidFill>
                <a:latin typeface="Lucida Sans" pitchFamily="34" charset="0"/>
                <a:ea typeface="SimSun" pitchFamily="2" charset="-122"/>
                <a:cs typeface="Lucida Sans" pitchFamily="34" charset="0"/>
              </a:endParaRPr>
            </a:p>
          </p:txBody>
        </p:sp>
      </p:grpSp>
      <p:grpSp>
        <p:nvGrpSpPr>
          <p:cNvPr id="42" name="Group 41"/>
          <p:cNvGrpSpPr/>
          <p:nvPr/>
        </p:nvGrpSpPr>
        <p:grpSpPr>
          <a:xfrm>
            <a:off x="1040562" y="17755496"/>
            <a:ext cx="10736991" cy="819989"/>
            <a:chOff x="1066799" y="5958162"/>
            <a:chExt cx="11007725" cy="891580"/>
          </a:xfrm>
        </p:grpSpPr>
        <p:sp>
          <p:nvSpPr>
            <p:cNvPr id="4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DYNAMIC TIME WARPING</a:t>
              </a:r>
              <a:endParaRPr lang="en-US" altLang="zh-CN" sz="3000" b="1" dirty="0">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2795251" y="6679406"/>
            <a:ext cx="14325600" cy="13230575"/>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700" b="1" dirty="0">
                <a:ea typeface="ＭＳ Ｐゴシック" charset="-128"/>
              </a:rPr>
              <a:t>Title One</a:t>
            </a:r>
          </a:p>
          <a:p>
            <a:pPr>
              <a:lnSpc>
                <a:spcPct val="125000"/>
              </a:lnSpc>
            </a:pPr>
            <a:r>
              <a:rPr lang="en-US" altLang="ja-JP" sz="2700" dirty="0">
                <a:ea typeface="ＭＳ Ｐゴシック" charset="-128"/>
              </a:rPr>
              <a:t>Insert your text here.  You can change the font size to fit your text.   </a:t>
            </a:r>
            <a:r>
              <a:rPr lang="en-AU" sz="2700" dirty="0"/>
              <a:t>You can also make this box shrink or grow with the amount of text.  Simply double click this text box, go to the “Text Box” tab, and check the option “Resize AutoShape to fit text”.  </a:t>
            </a:r>
            <a:r>
              <a:rPr lang="en-US" altLang="ja-JP" sz="2700" dirty="0">
                <a:ea typeface="ＭＳ Ｐゴシック" charset="-128"/>
              </a:rPr>
              <a:t>The background of this template may appear blue on your screen, but it does print lavender.  Insert your text here.  You can change the font size to fit your text.   </a:t>
            </a:r>
            <a:r>
              <a:rPr lang="en-AU" sz="2700" dirty="0"/>
              <a:t>You can also make this box shrink or grow with the amount of text.  Simply double click this text box, go to the “Text Box” tab, and check the option “Resize AutoShape to fit text”.</a:t>
            </a:r>
          </a:p>
          <a:p>
            <a:pPr>
              <a:lnSpc>
                <a:spcPct val="125000"/>
              </a:lnSpc>
            </a:pPr>
            <a:endParaRPr lang="en-AU" altLang="zh-CN" sz="2700" dirty="0">
              <a:ea typeface="SimSun" pitchFamily="2" charset="-122"/>
            </a:endParaRPr>
          </a:p>
          <a:p>
            <a:pPr>
              <a:lnSpc>
                <a:spcPct val="125000"/>
              </a:lnSpc>
            </a:pPr>
            <a:r>
              <a:rPr lang="en-US" altLang="ja-JP" sz="2700" b="1" dirty="0">
                <a:ea typeface="ＭＳ Ｐゴシック" charset="-128"/>
              </a:rPr>
              <a:t>Title Two</a:t>
            </a:r>
          </a:p>
          <a:p>
            <a:pPr>
              <a:lnSpc>
                <a:spcPct val="125000"/>
              </a:lnSpc>
            </a:pPr>
            <a:r>
              <a:rPr lang="en-US" altLang="ja-JP" sz="2700" dirty="0">
                <a:ea typeface="ＭＳ Ｐゴシック" charset="-128"/>
              </a:rPr>
              <a:t>Insert your text here.  You can change the font size to fit your text.   </a:t>
            </a:r>
            <a:r>
              <a:rPr lang="en-AU" sz="2700" dirty="0"/>
              <a:t>You can also make this box shrink or grow with the amount of text.  Simply double click this text box, go to the “Text Box” tab, and check the option “Resize AutoShape to fit text”.  </a:t>
            </a:r>
          </a:p>
          <a:p>
            <a:pPr lvl="1">
              <a:lnSpc>
                <a:spcPct val="125000"/>
              </a:lnSpc>
              <a:buFontTx/>
              <a:buChar char="•"/>
            </a:pPr>
            <a:r>
              <a:rPr lang="en-US" altLang="ja-JP" sz="2700" dirty="0">
                <a:ea typeface="ＭＳ Ｐゴシック" charset="-128"/>
              </a:rPr>
              <a:t>The background of this template may appear blue on your screen, but it does print lavender.  Insert your text here.  </a:t>
            </a:r>
          </a:p>
          <a:p>
            <a:pPr lvl="1">
              <a:lnSpc>
                <a:spcPct val="125000"/>
              </a:lnSpc>
              <a:buFontTx/>
              <a:buChar char="•"/>
            </a:pPr>
            <a:r>
              <a:rPr lang="en-US" altLang="ja-JP" sz="2700" dirty="0">
                <a:ea typeface="ＭＳ Ｐゴシック" charset="-128"/>
              </a:rPr>
              <a:t>You can change the font size to fit your text.   </a:t>
            </a:r>
          </a:p>
          <a:p>
            <a:pPr lvl="1">
              <a:lnSpc>
                <a:spcPct val="125000"/>
              </a:lnSpc>
              <a:buFontTx/>
              <a:buChar char="•"/>
            </a:pPr>
            <a:r>
              <a:rPr lang="en-AU" sz="2700" dirty="0"/>
              <a:t>You can also make this box shrink or grow with the amount of text.  Simply double click this text box, go to the “Text Box” tab, and check the option “Resize AutoShape to fit text”.</a:t>
            </a:r>
            <a:endParaRPr lang="en-US" altLang="zh-CN" sz="2700" dirty="0">
              <a:ea typeface="SimSun" pitchFamily="2" charset="-122"/>
            </a:endParaRPr>
          </a:p>
          <a:p>
            <a:pPr>
              <a:lnSpc>
                <a:spcPct val="125000"/>
              </a:lnSpc>
            </a:pPr>
            <a:endParaRPr lang="en-AU" altLang="zh-CN" sz="2700" dirty="0">
              <a:ea typeface="SimSun" pitchFamily="2" charset="-122"/>
            </a:endParaRPr>
          </a:p>
          <a:p>
            <a:pPr>
              <a:lnSpc>
                <a:spcPct val="125000"/>
              </a:lnSpc>
            </a:pPr>
            <a:r>
              <a:rPr lang="en-US" altLang="ja-JP" sz="2700" b="1" dirty="0">
                <a:ea typeface="ＭＳ Ｐゴシック" charset="-128"/>
              </a:rPr>
              <a:t>Title Three</a:t>
            </a:r>
          </a:p>
          <a:p>
            <a:pPr>
              <a:lnSpc>
                <a:spcPct val="125000"/>
              </a:lnSpc>
            </a:pPr>
            <a:r>
              <a:rPr lang="en-US" altLang="ja-JP" sz="2700" dirty="0">
                <a:ea typeface="ＭＳ Ｐゴシック" charset="-128"/>
              </a:rPr>
              <a:t>Insert your text here.  You can change the font size to fit your text.   </a:t>
            </a:r>
            <a:r>
              <a:rPr lang="en-AU" sz="2700" dirty="0"/>
              <a:t>You can also make this box shrink or grow with the amount of text.  Simply double click this text box, go to the “Text Box” tab, and check the option “Resize AutoShape to fit text”.  </a:t>
            </a:r>
            <a:r>
              <a:rPr lang="en-US" altLang="ja-JP" sz="2700" dirty="0">
                <a:ea typeface="ＭＳ Ｐゴシック" charset="-128"/>
              </a:rPr>
              <a:t>The background of this template may appear blue on your screen, but it does print lavender.  Insert your text here.  You can change the font size to fit your text.   </a:t>
            </a:r>
            <a:r>
              <a:rPr lang="en-AU" sz="2700" dirty="0"/>
              <a:t>You can also make this box shrink or grow with the amount of text.  Simply double click this text box, go to the “Text Box” tab, and check the option “Resize AutoShape to fit text”.</a:t>
            </a:r>
            <a:endParaRPr lang="en-US" altLang="zh-CN" sz="2700" dirty="0">
              <a:ea typeface="SimSun" pitchFamily="2" charset="-122"/>
            </a:endParaRPr>
          </a:p>
        </p:txBody>
      </p:sp>
      <p:sp>
        <p:nvSpPr>
          <p:cNvPr id="46" name="Text Box 258"/>
          <p:cNvSpPr txBox="1">
            <a:spLocks noChangeArrowheads="1"/>
          </p:cNvSpPr>
          <p:nvPr/>
        </p:nvSpPr>
        <p:spPr bwMode="auto">
          <a:xfrm>
            <a:off x="14326311" y="24420552"/>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dirty="0">
                <a:solidFill>
                  <a:schemeClr val="accent2">
                    <a:lumMod val="50000"/>
                  </a:schemeClr>
                </a:solidFill>
                <a:latin typeface="Arial"/>
              </a:rPr>
              <a:t>Your caption can go here.</a:t>
            </a:r>
          </a:p>
        </p:txBody>
      </p:sp>
      <p:sp>
        <p:nvSpPr>
          <p:cNvPr id="47" name="Text Box 260"/>
          <p:cNvSpPr txBox="1">
            <a:spLocks noChangeArrowheads="1"/>
          </p:cNvSpPr>
          <p:nvPr/>
        </p:nvSpPr>
        <p:spPr bwMode="auto">
          <a:xfrm>
            <a:off x="21263392" y="24432232"/>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a:solidFill>
                  <a:schemeClr val="accent2">
                    <a:lumMod val="50000"/>
                  </a:schemeClr>
                </a:solidFill>
                <a:latin typeface="Arial"/>
              </a:rPr>
              <a:t>Your caption can go here.</a:t>
            </a:r>
          </a:p>
        </p:txBody>
      </p:sp>
      <p:sp>
        <p:nvSpPr>
          <p:cNvPr id="48" name="Text Box 261"/>
          <p:cNvSpPr txBox="1">
            <a:spLocks noChangeArrowheads="1"/>
          </p:cNvSpPr>
          <p:nvPr/>
        </p:nvSpPr>
        <p:spPr bwMode="auto">
          <a:xfrm>
            <a:off x="13713123" y="25762321"/>
            <a:ext cx="15385455" cy="3881862"/>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4010" tIns="87005" rIns="174010" bIns="17401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700" b="1" dirty="0">
                <a:ea typeface="ＭＳ Ｐゴシック" charset="-128"/>
              </a:rPr>
              <a:t>Title Can Go Here</a:t>
            </a:r>
          </a:p>
          <a:p>
            <a:pPr>
              <a:lnSpc>
                <a:spcPct val="125000"/>
              </a:lnSpc>
            </a:pPr>
            <a:r>
              <a:rPr lang="en-US" altLang="ja-JP" sz="2700" dirty="0">
                <a:ea typeface="ＭＳ Ｐゴシック" charset="-128"/>
              </a:rPr>
              <a:t>Insert your text here.  You can change the font size to fit your text.   </a:t>
            </a:r>
            <a:r>
              <a:rPr lang="en-AU" sz="2700" dirty="0"/>
              <a:t>You can also make this box shrink or grow with the amount of text.  Simply double click this text box, go to the “Text Box” tab, and check the option “Resize AutoShape to fit text”.  </a:t>
            </a:r>
            <a:r>
              <a:rPr lang="en-US" altLang="ja-JP" sz="2700" dirty="0">
                <a:ea typeface="ＭＳ Ｐゴシック" charset="-128"/>
              </a:rPr>
              <a:t>The background of this template may appear blue on your screen, but it does print lavender.  Insert your text here.  You can change the font size to fit your text.   </a:t>
            </a:r>
            <a:r>
              <a:rPr lang="en-AU" sz="2700" dirty="0"/>
              <a:t>You can also make this box shrink or grow with the amount of text.  Simply double click this text box, go to the “Text Box” tab, and check the option “Resize AutoShape to fit text”.</a:t>
            </a:r>
          </a:p>
        </p:txBody>
      </p:sp>
      <p:grpSp>
        <p:nvGrpSpPr>
          <p:cNvPr id="49" name="Group 48"/>
          <p:cNvGrpSpPr/>
          <p:nvPr/>
        </p:nvGrpSpPr>
        <p:grpSpPr>
          <a:xfrm>
            <a:off x="12935244" y="5475100"/>
            <a:ext cx="28663605" cy="799973"/>
            <a:chOff x="1066799" y="5958162"/>
            <a:chExt cx="11007725" cy="869816"/>
          </a:xfrm>
        </p:grpSpPr>
        <p:sp>
          <p:nvSpPr>
            <p:cNvPr id="5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00826" y="6024824"/>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VISUALIZATION</a:t>
              </a:r>
              <a:endParaRPr lang="en-US" altLang="zh-CN" sz="3000" b="1" dirty="0">
                <a:solidFill>
                  <a:schemeClr val="bg1"/>
                </a:solidFill>
                <a:latin typeface="Lucida Sans" pitchFamily="34" charset="0"/>
                <a:ea typeface="SimSun" pitchFamily="2" charset="-122"/>
                <a:cs typeface="Lucida Sans" pitchFamily="34" charset="0"/>
              </a:endParaRPr>
            </a:p>
          </p:txBody>
        </p:sp>
      </p:grpSp>
      <p:graphicFrame>
        <p:nvGraphicFramePr>
          <p:cNvPr id="52" name="Chart 51"/>
          <p:cNvGraphicFramePr/>
          <p:nvPr>
            <p:extLst>
              <p:ext uri="{D42A27DB-BD31-4B8C-83A1-F6EECF244321}">
                <p14:modId xmlns:p14="http://schemas.microsoft.com/office/powerpoint/2010/main" val="1168433723"/>
              </p:ext>
            </p:extLst>
          </p:nvPr>
        </p:nvGraphicFramePr>
        <p:xfrm>
          <a:off x="12943850" y="19573032"/>
          <a:ext cx="8474023" cy="4883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Chart 52"/>
          <p:cNvGraphicFramePr/>
          <p:nvPr>
            <p:extLst>
              <p:ext uri="{D42A27DB-BD31-4B8C-83A1-F6EECF244321}">
                <p14:modId xmlns:p14="http://schemas.microsoft.com/office/powerpoint/2010/main" val="473928625"/>
              </p:ext>
            </p:extLst>
          </p:nvPr>
        </p:nvGraphicFramePr>
        <p:xfrm>
          <a:off x="21580995" y="19573032"/>
          <a:ext cx="8474023" cy="4883408"/>
        </p:xfrm>
        <a:graphic>
          <a:graphicData uri="http://schemas.openxmlformats.org/drawingml/2006/chart">
            <c:chart xmlns:c="http://schemas.openxmlformats.org/drawingml/2006/chart" xmlns:r="http://schemas.openxmlformats.org/officeDocument/2006/relationships" r:id="rId4"/>
          </a:graphicData>
        </a:graphic>
      </p:graphicFrame>
      <p:sp>
        <p:nvSpPr>
          <p:cNvPr id="54" name="Text Box 245"/>
          <p:cNvSpPr txBox="1">
            <a:spLocks noChangeArrowheads="1"/>
          </p:cNvSpPr>
          <p:nvPr/>
        </p:nvSpPr>
        <p:spPr bwMode="auto">
          <a:xfrm>
            <a:off x="31058193" y="27637002"/>
            <a:ext cx="10623135" cy="1580848"/>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AutoNum type="arabicPeriod"/>
            </a:pPr>
            <a:r>
              <a:rPr lang="en-US" altLang="ja-JP">
                <a:ea typeface="ＭＳ Ｐゴシック" charset="-128"/>
              </a:rPr>
              <a:t>Reference here</a:t>
            </a:r>
          </a:p>
          <a:p>
            <a:pPr>
              <a:lnSpc>
                <a:spcPct val="120000"/>
              </a:lnSpc>
              <a:buFontTx/>
              <a:buAutoNum type="arabicPeriod"/>
            </a:pPr>
            <a:r>
              <a:rPr lang="en-US" altLang="ja-JP">
                <a:ea typeface="ＭＳ Ｐゴシック" charset="-128"/>
              </a:rPr>
              <a:t>Second reference</a:t>
            </a:r>
          </a:p>
          <a:p>
            <a:pPr>
              <a:lnSpc>
                <a:spcPct val="120000"/>
              </a:lnSpc>
              <a:buFontTx/>
              <a:buAutoNum type="arabicPeriod"/>
            </a:pPr>
            <a:r>
              <a:rPr lang="en-US" altLang="ja-JP">
                <a:ea typeface="ＭＳ Ｐゴシック" charset="-128"/>
              </a:rPr>
              <a:t>Third reference</a:t>
            </a:r>
            <a:endParaRPr lang="en-US" altLang="zh-CN">
              <a:ea typeface="SimSun" pitchFamily="2" charset="-122"/>
            </a:endParaRPr>
          </a:p>
        </p:txBody>
      </p:sp>
      <p:sp>
        <p:nvSpPr>
          <p:cNvPr id="55" name="Text Box 246"/>
          <p:cNvSpPr txBox="1">
            <a:spLocks noChangeArrowheads="1"/>
          </p:cNvSpPr>
          <p:nvPr/>
        </p:nvSpPr>
        <p:spPr bwMode="auto">
          <a:xfrm>
            <a:off x="31083250" y="22910006"/>
            <a:ext cx="10623136" cy="3241302"/>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a:lnSpc>
                <a:spcPct val="120000"/>
              </a:lnSpc>
              <a:buFont typeface="Arial" charset="0"/>
              <a:buChar char="•"/>
            </a:pPr>
            <a:r>
              <a:rPr lang="en-US" altLang="zh-CN" sz="2700" dirty="0">
                <a:ea typeface="SimSun" pitchFamily="2" charset="-122"/>
              </a:rPr>
              <a:t>You can also make this box shrink or grow with the amount of text.  Simply double click this text box, go to the “Text Box” tab, and check the option “Resize AutoShape to fit text”.</a:t>
            </a:r>
          </a:p>
          <a:p>
            <a:pPr>
              <a:lnSpc>
                <a:spcPct val="120000"/>
              </a:lnSpc>
              <a:buFont typeface="Arial" charset="0"/>
              <a:buChar char="•"/>
            </a:pPr>
            <a:endParaRPr lang="en-US" altLang="zh-CN" sz="2700" dirty="0">
              <a:ea typeface="SimSun" pitchFamily="2" charset="-122"/>
            </a:endParaRPr>
          </a:p>
          <a:p>
            <a:pPr>
              <a:lnSpc>
                <a:spcPct val="120000"/>
              </a:lnSpc>
              <a:buFont typeface="Arial" charset="0"/>
              <a:buChar char="•"/>
            </a:pPr>
            <a:r>
              <a:rPr lang="en-US" altLang="zh-CN" sz="2700" dirty="0">
                <a:ea typeface="SimSun" pitchFamily="2" charset="-122"/>
              </a:rPr>
              <a:t>The background of this template may appear blue on your screen, but it does print lavender</a:t>
            </a:r>
            <a:r>
              <a:rPr lang="en-US" altLang="zh-CN" sz="2700" dirty="0" smtClean="0">
                <a:ea typeface="SimSun" pitchFamily="2" charset="-122"/>
              </a:rPr>
              <a:t>.</a:t>
            </a:r>
            <a:endParaRPr lang="en-US" altLang="zh-CN" sz="2700" dirty="0">
              <a:ea typeface="SimSun" pitchFamily="2" charset="-122"/>
            </a:endParaRPr>
          </a:p>
        </p:txBody>
      </p:sp>
      <p:sp>
        <p:nvSpPr>
          <p:cNvPr id="56" name="Text Box 255"/>
          <p:cNvSpPr txBox="1">
            <a:spLocks noChangeArrowheads="1"/>
          </p:cNvSpPr>
          <p:nvPr/>
        </p:nvSpPr>
        <p:spPr bwMode="auto">
          <a:xfrm>
            <a:off x="29953325" y="29752587"/>
            <a:ext cx="11669161" cy="503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05" tIns="43503" rIns="87005"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sz="2700" dirty="0">
                <a:effectLst>
                  <a:outerShdw blurRad="38100" dist="38100" dir="2700000" algn="tl">
                    <a:srgbClr val="C0C0C0"/>
                  </a:outerShdw>
                </a:effectLst>
                <a:ea typeface="SimSun" pitchFamily="2" charset="-122"/>
              </a:rPr>
              <a:t>Insert your acknowledgements  here.  This research supported by…</a:t>
            </a:r>
            <a:endParaRPr lang="zh-CN" altLang="en-US" sz="2700" dirty="0">
              <a:effectLst>
                <a:outerShdw blurRad="38100" dist="38100" dir="2700000" algn="tl">
                  <a:srgbClr val="C0C0C0"/>
                </a:outerShdw>
              </a:effectLst>
              <a:ea typeface="SimSun" pitchFamily="2" charset="-122"/>
            </a:endParaRPr>
          </a:p>
        </p:txBody>
      </p:sp>
      <p:grpSp>
        <p:nvGrpSpPr>
          <p:cNvPr id="62" name="Group 61"/>
          <p:cNvGrpSpPr/>
          <p:nvPr/>
        </p:nvGrpSpPr>
        <p:grpSpPr>
          <a:xfrm>
            <a:off x="31007050" y="21919406"/>
            <a:ext cx="10736991" cy="819990"/>
            <a:chOff x="1066799" y="5958162"/>
            <a:chExt cx="11007725" cy="891580"/>
          </a:xfrm>
        </p:grpSpPr>
        <p:sp>
          <p:nvSpPr>
            <p:cNvPr id="6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CONCLUSIONS</a:t>
              </a:r>
              <a:endParaRPr lang="en-US" altLang="zh-CN" sz="3000" b="1">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058194" y="26741805"/>
            <a:ext cx="10736991" cy="819990"/>
            <a:chOff x="1066799" y="5958162"/>
            <a:chExt cx="11007725" cy="891580"/>
          </a:xfrm>
        </p:grpSpPr>
        <p:sp>
          <p:nvSpPr>
            <p:cNvPr id="66"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REFERENCES</a:t>
              </a:r>
              <a:endParaRPr lang="en-US" altLang="zh-CN" sz="3000" b="1">
                <a:solidFill>
                  <a:schemeClr val="bg1"/>
                </a:solidFill>
                <a:latin typeface="Lucida Sans" pitchFamily="34" charset="0"/>
                <a:ea typeface="SimSun" pitchFamily="2" charset="-122"/>
                <a:cs typeface="Lucida Sans" pitchFamily="34" charset="0"/>
              </a:endParaRPr>
            </a:p>
          </p:txBody>
        </p:sp>
      </p:grpSp>
      <p:pic>
        <p:nvPicPr>
          <p:cNvPr id="3" name="Picture 2" descr="Screen Shot 2017-01-11 at 14.19.3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89373" y="7060406"/>
            <a:ext cx="9920377" cy="9144000"/>
          </a:xfrm>
          <a:prstGeom prst="rect">
            <a:avLst/>
          </a:prstGeom>
        </p:spPr>
      </p:pic>
      <p:pic>
        <p:nvPicPr>
          <p:cNvPr id="4" name="Picture 3" descr="Screen Shot 2017-01-11 at 14.21.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450" y="10794206"/>
            <a:ext cx="10774680" cy="6543675"/>
          </a:xfrm>
          <a:prstGeom prst="rect">
            <a:avLst/>
          </a:prstGeom>
        </p:spPr>
      </p:pic>
    </p:spTree>
  </p:cSld>
  <p:clrMapOvr>
    <a:masterClrMapping/>
  </p:clrMapOvr>
  <p:transition xmlns:p14="http://schemas.microsoft.com/office/powerpoint/2010/mai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1822</TotalTime>
  <Words>939</Words>
  <Application>Microsoft Macintosh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Liis</cp:lastModifiedBy>
  <cp:revision>96</cp:revision>
  <cp:lastPrinted>2000-08-03T00:31:24Z</cp:lastPrinted>
  <dcterms:modified xsi:type="dcterms:W3CDTF">2017-01-11T14:24:25Z</dcterms:modified>
  <cp:category>research posters template</cp:category>
</cp:coreProperties>
</file>