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2811700" cy="30275213"/>
  <p:notesSz cx="9239250" cy="11982450"/>
  <p:custDataLst>
    <p:tags r:id="rId6"/>
  </p:custDataLst>
  <p:defaultTextStyle>
    <a:defPPr>
      <a:defRPr lang="en-US"/>
    </a:defPPr>
    <a:lvl1pPr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35026"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870052"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05077"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740103" algn="l" rtl="0" eaLnBrk="0" fontAlgn="base" hangingPunct="0">
      <a:spcBef>
        <a:spcPct val="0"/>
      </a:spcBef>
      <a:spcAft>
        <a:spcPct val="0"/>
      </a:spcAft>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175129"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610155"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045181"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480206" algn="l" defTabSz="870052" rtl="0" eaLnBrk="1" latinLnBrk="0" hangingPunct="1">
      <a:defRPr sz="23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xmlns="">
        <p15:guide id="1" orient="horz" pos="11088">
          <p15:clr>
            <a:srgbClr val="A4A3A4"/>
          </p15:clr>
        </p15:guide>
        <p15:guide id="2" pos="13440">
          <p15:clr>
            <a:srgbClr val="A4A3A4"/>
          </p15:clr>
        </p15:guide>
      </p15:sldGuideLst>
    </p:ext>
    <p:ext uri="{2D200454-40CA-4A62-9FC3-DE9A4176ACB9}">
      <p15:notesGuideLst xmlns:p15="http://schemas.microsoft.com/office/powerpoint/2012/main" xmlns="">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EAEAEA"/>
    <a:srgbClr val="3399FF"/>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25" d="100"/>
          <a:sy n="25" d="100"/>
        </p:scale>
        <p:origin x="-1032" y="-216"/>
      </p:cViewPr>
      <p:guideLst>
        <p:guide orient="horz" pos="10198"/>
        <p:guide pos="131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827-44D9-84F8-C130E0E4733D}"/>
            </c:ext>
          </c:extLst>
        </c:ser>
        <c:ser>
          <c:idx val="1"/>
          <c:order val="1"/>
          <c:tx>
            <c:strRef>
              <c:f>Sheet1!$C$1</c:f>
              <c:strCache>
                <c:ptCount val="1"/>
                <c:pt idx="0">
                  <c:v>Series 2</c:v>
                </c:pt>
              </c:strCache>
            </c:strRef>
          </c:tx>
          <c:spPr>
            <a:solidFill>
              <a:schemeClr val="accent2">
                <a:lumMod val="40000"/>
                <a:lumOff val="60000"/>
              </a:schemeClr>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c:ext xmlns:c16="http://schemas.microsoft.com/office/drawing/2014/chart" uri="{C3380CC4-5D6E-409C-BE32-E72D297353CC}">
              <c16:uniqueId val="{00000001-B827-44D9-84F8-C130E0E4733D}"/>
            </c:ext>
          </c:extLst>
        </c:ser>
        <c:ser>
          <c:idx val="2"/>
          <c:order val="2"/>
          <c:tx>
            <c:strRef>
              <c:f>Sheet1!$D$1</c:f>
              <c:strCache>
                <c:ptCount val="1"/>
                <c:pt idx="0">
                  <c:v>Series 3</c:v>
                </c:pt>
              </c:strCache>
            </c:strRef>
          </c:tx>
          <c:spPr>
            <a:solidFill>
              <a:schemeClr val="accent2">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c:ext xmlns:c16="http://schemas.microsoft.com/office/drawing/2014/chart" uri="{C3380CC4-5D6E-409C-BE32-E72D297353CC}">
              <c16:uniqueId val="{00000002-B827-44D9-84F8-C130E0E4733D}"/>
            </c:ext>
          </c:extLst>
        </c:ser>
        <c:dLbls>
          <c:showLegendKey val="0"/>
          <c:showVal val="0"/>
          <c:showCatName val="0"/>
          <c:showSerName val="0"/>
          <c:showPercent val="0"/>
          <c:showBubbleSize val="0"/>
        </c:dLbls>
        <c:gapWidth val="150"/>
        <c:axId val="-2128277048"/>
        <c:axId val="-2128279976"/>
      </c:barChart>
      <c:catAx>
        <c:axId val="-2128277048"/>
        <c:scaling>
          <c:orientation val="minMax"/>
        </c:scaling>
        <c:delete val="0"/>
        <c:axPos val="b"/>
        <c:numFmt formatCode="General" sourceLinked="0"/>
        <c:majorTickMark val="out"/>
        <c:minorTickMark val="none"/>
        <c:tickLblPos val="nextTo"/>
        <c:crossAx val="-2128279976"/>
        <c:crosses val="autoZero"/>
        <c:auto val="0"/>
        <c:lblAlgn val="ctr"/>
        <c:lblOffset val="100"/>
        <c:noMultiLvlLbl val="0"/>
      </c:catAx>
      <c:valAx>
        <c:axId val="-2128279976"/>
        <c:scaling>
          <c:orientation val="minMax"/>
        </c:scaling>
        <c:delete val="0"/>
        <c:axPos val="l"/>
        <c:majorGridlines/>
        <c:numFmt formatCode="General" sourceLinked="1"/>
        <c:majorTickMark val="out"/>
        <c:minorTickMark val="none"/>
        <c:tickLblPos val="nextTo"/>
        <c:crossAx val="-21282770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E58-411B-BC33-A5DF328616F1}"/>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extLst>
            <c:ext xmlns:c16="http://schemas.microsoft.com/office/drawing/2014/chart" uri="{C3380CC4-5D6E-409C-BE32-E72D297353CC}">
              <c16:uniqueId val="{00000001-1E58-411B-BC33-A5DF328616F1}"/>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extLst>
            <c:ext xmlns:c16="http://schemas.microsoft.com/office/drawing/2014/chart" uri="{C3380CC4-5D6E-409C-BE32-E72D297353CC}">
              <c16:uniqueId val="{00000002-1E58-411B-BC33-A5DF328616F1}"/>
            </c:ext>
          </c:extLst>
        </c:ser>
        <c:dLbls>
          <c:showLegendKey val="0"/>
          <c:showVal val="0"/>
          <c:showCatName val="0"/>
          <c:showSerName val="0"/>
          <c:showPercent val="0"/>
          <c:showBubbleSize val="0"/>
        </c:dLbls>
        <c:marker val="1"/>
        <c:smooth val="0"/>
        <c:axId val="-2094822024"/>
        <c:axId val="-2094804904"/>
      </c:lineChart>
      <c:catAx>
        <c:axId val="-2094822024"/>
        <c:scaling>
          <c:orientation val="minMax"/>
        </c:scaling>
        <c:delete val="0"/>
        <c:axPos val="b"/>
        <c:numFmt formatCode="General" sourceLinked="0"/>
        <c:majorTickMark val="out"/>
        <c:minorTickMark val="none"/>
        <c:tickLblPos val="nextTo"/>
        <c:crossAx val="-2094804904"/>
        <c:crosses val="autoZero"/>
        <c:auto val="0"/>
        <c:lblAlgn val="ctr"/>
        <c:lblOffset val="100"/>
        <c:noMultiLvlLbl val="0"/>
      </c:catAx>
      <c:valAx>
        <c:axId val="-2094804904"/>
        <c:scaling>
          <c:orientation val="minMax"/>
        </c:scaling>
        <c:delete val="0"/>
        <c:axPos val="l"/>
        <c:majorGridlines/>
        <c:numFmt formatCode="General" sourceLinked="1"/>
        <c:majorTickMark val="out"/>
        <c:minorTickMark val="none"/>
        <c:tickLblPos val="nextTo"/>
        <c:crossAx val="-209482202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layout/>
      <c:overlay val="0"/>
    </c:title>
    <c:autoTitleDeleted val="0"/>
    <c:view3D>
      <c:rotX val="15"/>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Series 1</c:v>
                </c:pt>
              </c:strCache>
            </c:strRef>
          </c:tx>
          <c:explosion val="25"/>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22D-4485-AB57-14FBB1C2A731}"/>
            </c:ext>
          </c:extLst>
        </c:ser>
        <c:ser>
          <c:idx val="1"/>
          <c:order val="1"/>
          <c:tx>
            <c:strRef>
              <c:f>Sheet1!$C$1</c:f>
              <c:strCache>
                <c:ptCount val="1"/>
                <c:pt idx="0">
                  <c:v>Series 2</c:v>
                </c:pt>
              </c:strCache>
            </c:strRef>
          </c:tx>
          <c:explosion val="25"/>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c:ext xmlns:c16="http://schemas.microsoft.com/office/drawing/2014/chart" uri="{C3380CC4-5D6E-409C-BE32-E72D297353CC}">
              <c16:uniqueId val="{00000001-922D-4485-AB57-14FBB1C2A731}"/>
            </c:ext>
          </c:extLst>
        </c:ser>
        <c:ser>
          <c:idx val="2"/>
          <c:order val="2"/>
          <c:tx>
            <c:strRef>
              <c:f>Sheet1!$D$1</c:f>
              <c:strCache>
                <c:ptCount val="1"/>
                <c:pt idx="0">
                  <c:v>Series 3</c:v>
                </c:pt>
              </c:strCache>
            </c:strRef>
          </c:tx>
          <c:explosion val="25"/>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c:ext xmlns:c16="http://schemas.microsoft.com/office/drawing/2014/chart" uri="{C3380CC4-5D6E-409C-BE32-E72D297353CC}">
              <c16:uniqueId val="{00000002-922D-4485-AB57-14FBB1C2A731}"/>
            </c:ext>
          </c:extLst>
        </c:ser>
        <c:dLbls>
          <c:showLegendKey val="0"/>
          <c:showVal val="0"/>
          <c:showCatName val="0"/>
          <c:showSerName val="0"/>
          <c:showPercent val="0"/>
          <c:showBubbleSize val="0"/>
          <c:showLeaderLines val="0"/>
        </c:dLbls>
      </c:pie3D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400175" y="889000"/>
            <a:ext cx="64246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itchFamily="18" charset="0"/>
        <a:ea typeface="+mn-ea"/>
        <a:cs typeface="+mn-cs"/>
      </a:defRPr>
    </a:lvl1pPr>
    <a:lvl2pPr marL="435026" algn="l" rtl="0" eaLnBrk="0" fontAlgn="base" hangingPunct="0">
      <a:spcBef>
        <a:spcPct val="30000"/>
      </a:spcBef>
      <a:spcAft>
        <a:spcPct val="0"/>
      </a:spcAft>
      <a:defRPr sz="1100" kern="1200">
        <a:solidFill>
          <a:schemeClr val="tx1"/>
        </a:solidFill>
        <a:latin typeface="Times New Roman" pitchFamily="18" charset="0"/>
        <a:ea typeface="+mn-ea"/>
        <a:cs typeface="+mn-cs"/>
      </a:defRPr>
    </a:lvl2pPr>
    <a:lvl3pPr marL="870052" algn="l" rtl="0" eaLnBrk="0" fontAlgn="base" hangingPunct="0">
      <a:spcBef>
        <a:spcPct val="30000"/>
      </a:spcBef>
      <a:spcAft>
        <a:spcPct val="0"/>
      </a:spcAft>
      <a:defRPr sz="1100" kern="1200">
        <a:solidFill>
          <a:schemeClr val="tx1"/>
        </a:solidFill>
        <a:latin typeface="Times New Roman" pitchFamily="18" charset="0"/>
        <a:ea typeface="+mn-ea"/>
        <a:cs typeface="+mn-cs"/>
      </a:defRPr>
    </a:lvl3pPr>
    <a:lvl4pPr marL="1305077" algn="l" rtl="0" eaLnBrk="0" fontAlgn="base" hangingPunct="0">
      <a:spcBef>
        <a:spcPct val="30000"/>
      </a:spcBef>
      <a:spcAft>
        <a:spcPct val="0"/>
      </a:spcAft>
      <a:defRPr sz="1100" kern="1200">
        <a:solidFill>
          <a:schemeClr val="tx1"/>
        </a:solidFill>
        <a:latin typeface="Times New Roman" pitchFamily="18" charset="0"/>
        <a:ea typeface="+mn-ea"/>
        <a:cs typeface="+mn-cs"/>
      </a:defRPr>
    </a:lvl4pPr>
    <a:lvl5pPr marL="1740103" algn="l" rtl="0" eaLnBrk="0" fontAlgn="base" hangingPunct="0">
      <a:spcBef>
        <a:spcPct val="30000"/>
      </a:spcBef>
      <a:spcAft>
        <a:spcPct val="0"/>
      </a:spcAft>
      <a:defRPr sz="1100" kern="1200">
        <a:solidFill>
          <a:schemeClr val="tx1"/>
        </a:solidFill>
        <a:latin typeface="Times New Roman" pitchFamily="18" charset="0"/>
        <a:ea typeface="+mn-ea"/>
        <a:cs typeface="+mn-cs"/>
      </a:defRPr>
    </a:lvl5pPr>
    <a:lvl6pPr marL="2175129" algn="l" defTabSz="870052" rtl="0" eaLnBrk="1" latinLnBrk="0" hangingPunct="1">
      <a:defRPr sz="1100" kern="1200">
        <a:solidFill>
          <a:schemeClr val="tx1"/>
        </a:solidFill>
        <a:latin typeface="+mn-lt"/>
        <a:ea typeface="+mn-ea"/>
        <a:cs typeface="+mn-cs"/>
      </a:defRPr>
    </a:lvl6pPr>
    <a:lvl7pPr marL="2610155" algn="l" defTabSz="870052" rtl="0" eaLnBrk="1" latinLnBrk="0" hangingPunct="1">
      <a:defRPr sz="1100" kern="1200">
        <a:solidFill>
          <a:schemeClr val="tx1"/>
        </a:solidFill>
        <a:latin typeface="+mn-lt"/>
        <a:ea typeface="+mn-ea"/>
        <a:cs typeface="+mn-cs"/>
      </a:defRPr>
    </a:lvl7pPr>
    <a:lvl8pPr marL="3045181" algn="l" defTabSz="870052" rtl="0" eaLnBrk="1" latinLnBrk="0" hangingPunct="1">
      <a:defRPr sz="1100" kern="1200">
        <a:solidFill>
          <a:schemeClr val="tx1"/>
        </a:solidFill>
        <a:latin typeface="+mn-lt"/>
        <a:ea typeface="+mn-ea"/>
        <a:cs typeface="+mn-cs"/>
      </a:defRPr>
    </a:lvl8pPr>
    <a:lvl9pPr marL="3480206" algn="l" defTabSz="8700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400175" y="889000"/>
            <a:ext cx="6424613" cy="4545013"/>
          </a:xfrm>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1154" y="9405523"/>
            <a:ext cx="36389396" cy="6488380"/>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422306" y="17155370"/>
            <a:ext cx="29967089" cy="7738167"/>
          </a:xfrm>
          <a:prstGeom prst="rect">
            <a:avLst/>
          </a:prstGeom>
        </p:spPr>
        <p:txBody>
          <a:bodyPr lIns="87005" tIns="43503" rIns="87005" bIns="43503"/>
          <a:lstStyle>
            <a:defPPr>
              <a:defRPr kern="1200" smtId="4294967295"/>
            </a:defPPr>
            <a:lvl1pPr marL="0" indent="0" algn="ctr">
              <a:buNone/>
              <a:defRPr/>
            </a:lvl1pPr>
            <a:lvl2pPr marL="435026" indent="0" algn="ctr">
              <a:buNone/>
              <a:defRPr/>
            </a:lvl2pPr>
            <a:lvl3pPr marL="870052" indent="0" algn="ctr">
              <a:buNone/>
              <a:defRPr/>
            </a:lvl3pPr>
            <a:lvl4pPr marL="1305077" indent="0" algn="ctr">
              <a:buNone/>
              <a:defRPr/>
            </a:lvl4pPr>
            <a:lvl5pPr marL="1740103" indent="0" algn="ctr">
              <a:buNone/>
              <a:defRPr/>
            </a:lvl5pPr>
            <a:lvl6pPr marL="2175129" indent="0" algn="ctr">
              <a:buNone/>
              <a:defRPr/>
            </a:lvl6pPr>
            <a:lvl7pPr marL="2610155" indent="0" algn="ctr">
              <a:buNone/>
              <a:defRPr/>
            </a:lvl7pPr>
            <a:lvl8pPr marL="3045181" indent="0" algn="ctr">
              <a:buNone/>
              <a:defRPr/>
            </a:lvl8pPr>
            <a:lvl9pPr marL="348020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6601227"/>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1" y="7063633"/>
            <a:ext cx="38531079" cy="19980531"/>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382205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9310" y="1211826"/>
            <a:ext cx="9632082" cy="25832338"/>
          </a:xfrm>
          <a:prstGeom prst="rect">
            <a:avLst/>
          </a:prstGeom>
        </p:spPr>
        <p:txBody>
          <a:bodyPr vert="eaVert" lIns="87005" tIns="43503" rIns="87005" bIns="43503"/>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2140310" y="1211826"/>
            <a:ext cx="28766864" cy="25832338"/>
          </a:xfrm>
          <a:prstGeom prst="rect">
            <a:avLst/>
          </a:prstGeom>
        </p:spPr>
        <p:txBody>
          <a:bodyPr vert="eaVert"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151270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a:xfrm>
            <a:off x="2140311" y="7063633"/>
            <a:ext cx="38531079" cy="19980531"/>
          </a:xfrm>
          <a:prstGeom prst="rect">
            <a:avLst/>
          </a:prstGeom>
        </p:spPr>
        <p:txBody>
          <a:bodyPr lIns="87005" tIns="43503" rIns="87005" bIns="43503"/>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430835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8" y="19454921"/>
            <a:ext cx="36389396" cy="6012410"/>
          </a:xfrm>
          <a:prstGeom prst="rect">
            <a:avLst/>
          </a:prstGeom>
        </p:spPr>
        <p:txBody>
          <a:bodyPr lIns="87005" tIns="43503" rIns="87005" bIns="43503" anchor="t"/>
          <a:lstStyle>
            <a:defPPr>
              <a:defRPr kern="1200" smtId="4294967295"/>
            </a:defPPr>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8" y="12832217"/>
            <a:ext cx="36389396" cy="6622703"/>
          </a:xfrm>
          <a:prstGeom prst="rect">
            <a:avLst/>
          </a:prstGeom>
        </p:spPr>
        <p:txBody>
          <a:bodyPr lIns="87005" tIns="43503" rIns="87005" bIns="43503" anchor="b"/>
          <a:lstStyle>
            <a:defPPr>
              <a:defRPr kern="1200" smtId="4294967295"/>
            </a:defPPr>
            <a:lvl1pPr marL="0" indent="0">
              <a:buNone/>
              <a:defRPr sz="1900"/>
            </a:lvl1pPr>
            <a:lvl2pPr marL="435026" indent="0">
              <a:buNone/>
              <a:defRPr sz="1700"/>
            </a:lvl2pPr>
            <a:lvl3pPr marL="870052" indent="0">
              <a:buNone/>
              <a:defRPr sz="1500"/>
            </a:lvl3pPr>
            <a:lvl4pPr marL="1305077" indent="0">
              <a:buNone/>
              <a:defRPr sz="1300"/>
            </a:lvl4pPr>
            <a:lvl5pPr marL="1740103" indent="0">
              <a:buNone/>
              <a:defRPr sz="1300"/>
            </a:lvl5pPr>
            <a:lvl6pPr marL="2175129" indent="0">
              <a:buNone/>
              <a:defRPr sz="1300"/>
            </a:lvl6pPr>
            <a:lvl7pPr marL="2610155" indent="0">
              <a:buNone/>
              <a:defRPr sz="1300"/>
            </a:lvl7pPr>
            <a:lvl8pPr marL="3045181" indent="0">
              <a:buNone/>
              <a:defRPr sz="1300"/>
            </a:lvl8pPr>
            <a:lvl9pPr marL="3480206" indent="0">
              <a:buNone/>
              <a:defRPr sz="1300"/>
            </a:lvl9pPr>
          </a:lstStyle>
          <a:p>
            <a:pPr lvl="0"/>
            <a:r>
              <a:rPr lang="en-US" smtClean="0"/>
              <a:t>Click to edit Master text styles</a:t>
            </a:r>
          </a:p>
        </p:txBody>
      </p:sp>
    </p:spTree>
    <p:extLst>
      <p:ext uri="{BB962C8B-B14F-4D97-AF65-F5344CB8AC3E}">
        <p14:creationId xmlns:p14="http://schemas.microsoft.com/office/powerpoint/2010/main" val="1722449652"/>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2140311" y="7063633"/>
            <a:ext cx="19199472"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71919" y="7063633"/>
            <a:ext cx="19199473" cy="19980531"/>
          </a:xfrm>
          <a:prstGeom prst="rect">
            <a:avLst/>
          </a:prstGeom>
        </p:spPr>
        <p:txBody>
          <a:bodyPr lIns="87005" tIns="43503" rIns="87005" bIns="43503"/>
          <a:lstStyle>
            <a:defPPr>
              <a:defRPr kern="1200" smtId="4294967295"/>
            </a:defPPr>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4973206"/>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310" y="6777468"/>
            <a:ext cx="1891593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40310" y="9601168"/>
            <a:ext cx="1891593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198" y="6777468"/>
            <a:ext cx="18924193" cy="2823701"/>
          </a:xfrm>
          <a:prstGeom prst="rect">
            <a:avLst/>
          </a:prstGeom>
        </p:spPr>
        <p:txBody>
          <a:bodyPr lIns="87005" tIns="43503" rIns="87005" bIns="43503" anchor="b"/>
          <a:lstStyle>
            <a:defPPr>
              <a:defRPr kern="1200" smtId="4294967295"/>
            </a:defPPr>
            <a:lvl1pPr marL="0" indent="0">
              <a:buNone/>
              <a:defRPr sz="2300" b="1"/>
            </a:lvl1pPr>
            <a:lvl2pPr marL="435026" indent="0">
              <a:buNone/>
              <a:defRPr sz="1900" b="1"/>
            </a:lvl2pPr>
            <a:lvl3pPr marL="870052" indent="0">
              <a:buNone/>
              <a:defRPr sz="1700" b="1"/>
            </a:lvl3pPr>
            <a:lvl4pPr marL="1305077" indent="0">
              <a:buNone/>
              <a:defRPr sz="1500" b="1"/>
            </a:lvl4pPr>
            <a:lvl5pPr marL="1740103" indent="0">
              <a:buNone/>
              <a:defRPr sz="1500" b="1"/>
            </a:lvl5pPr>
            <a:lvl6pPr marL="2175129" indent="0">
              <a:buNone/>
              <a:defRPr sz="1500" b="1"/>
            </a:lvl6pPr>
            <a:lvl7pPr marL="2610155" indent="0">
              <a:buNone/>
              <a:defRPr sz="1500" b="1"/>
            </a:lvl7pPr>
            <a:lvl8pPr marL="3045181" indent="0">
              <a:buNone/>
              <a:defRPr sz="1500" b="1"/>
            </a:lvl8pPr>
            <a:lvl9pPr marL="348020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1747198" y="9601168"/>
            <a:ext cx="18924193" cy="17442996"/>
          </a:xfrm>
          <a:prstGeom prst="rect">
            <a:avLst/>
          </a:prstGeom>
        </p:spPr>
        <p:txBody>
          <a:bodyPr lIns="87005" tIns="43503" rIns="87005" bIns="43503"/>
          <a:lstStyle>
            <a:defPPr>
              <a:defRPr kern="1200" smtId="4294967295"/>
            </a:defPPr>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59614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40311" y="1211826"/>
            <a:ext cx="38531079" cy="5045869"/>
          </a:xfrm>
          <a:prstGeom prst="rect">
            <a:avLst/>
          </a:prstGeom>
        </p:spPr>
        <p:txBody>
          <a:bodyPr lIns="87005" tIns="43503" rIns="87005" bIns="43503"/>
          <a:lstStyle>
            <a:defPPr>
              <a:defRPr kern="1200" smtId="4294967295"/>
            </a:defPPr>
          </a:lstStyle>
          <a:p>
            <a:r>
              <a:rPr lang="en-US" smtClean="0"/>
              <a:t>Click to edit Master title style</a:t>
            </a:r>
            <a:endParaRPr lang="en-US"/>
          </a:p>
        </p:txBody>
      </p:sp>
    </p:spTree>
    <p:extLst>
      <p:ext uri="{BB962C8B-B14F-4D97-AF65-F5344CB8AC3E}">
        <p14:creationId xmlns:p14="http://schemas.microsoft.com/office/powerpoint/2010/main" val="224570457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310" y="1205986"/>
            <a:ext cx="14084752" cy="5129091"/>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6738461" y="1205986"/>
            <a:ext cx="23932930" cy="25838178"/>
          </a:xfrm>
          <a:prstGeom prst="rect">
            <a:avLst/>
          </a:prstGeom>
        </p:spPr>
        <p:txBody>
          <a:bodyPr lIns="87005" tIns="43503" rIns="87005" bIns="43503"/>
          <a:lstStyle>
            <a:defPPr>
              <a:defRPr kern="1200" smtId="4294967295"/>
            </a:defPPr>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310" y="6335077"/>
            <a:ext cx="14084752" cy="20709087"/>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54677"/>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942" y="21192359"/>
            <a:ext cx="25686471" cy="2502494"/>
          </a:xfrm>
          <a:prstGeom prst="rect">
            <a:avLst/>
          </a:prstGeom>
        </p:spPr>
        <p:txBody>
          <a:bodyPr lIns="87005" tIns="43503" rIns="87005" bIns="43503" anchor="b"/>
          <a:lstStyle>
            <a:defPPr>
              <a:defRPr kern="1200" smtId="4294967295"/>
            </a:defPPr>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391942" y="2705440"/>
            <a:ext cx="25686471" cy="18164252"/>
          </a:xfrm>
          <a:prstGeom prst="rect">
            <a:avLst/>
          </a:prstGeom>
        </p:spPr>
        <p:txBody>
          <a:bodyPr lIns="87005" tIns="43503" rIns="87005" bIns="43503"/>
          <a:lstStyle>
            <a:defPPr>
              <a:defRPr kern="1200" smtId="4294967295"/>
            </a:defPPr>
            <a:lvl1pPr marL="0" indent="0">
              <a:buNone/>
              <a:defRPr sz="3000"/>
            </a:lvl1pPr>
            <a:lvl2pPr marL="435026" indent="0">
              <a:buNone/>
              <a:defRPr sz="2700"/>
            </a:lvl2pPr>
            <a:lvl3pPr marL="870052" indent="0">
              <a:buNone/>
              <a:defRPr sz="2300"/>
            </a:lvl3pPr>
            <a:lvl4pPr marL="1305077" indent="0">
              <a:buNone/>
              <a:defRPr sz="1900"/>
            </a:lvl4pPr>
            <a:lvl5pPr marL="1740103" indent="0">
              <a:buNone/>
              <a:defRPr sz="1900"/>
            </a:lvl5pPr>
            <a:lvl6pPr marL="2175129" indent="0">
              <a:buNone/>
              <a:defRPr sz="1900"/>
            </a:lvl6pPr>
            <a:lvl7pPr marL="2610155" indent="0">
              <a:buNone/>
              <a:defRPr sz="1900"/>
            </a:lvl7pPr>
            <a:lvl8pPr marL="3045181" indent="0">
              <a:buNone/>
              <a:defRPr sz="1900"/>
            </a:lvl8pPr>
            <a:lvl9pPr marL="3480206" indent="0">
              <a:buNone/>
              <a:defRPr sz="1900"/>
            </a:lvl9pPr>
          </a:lstStyle>
          <a:p>
            <a:pPr lvl="0"/>
            <a:endParaRPr lang="en-US" noProof="0" smtClean="0"/>
          </a:p>
        </p:txBody>
      </p:sp>
      <p:sp>
        <p:nvSpPr>
          <p:cNvPr id="4" name="Text Placeholder 3"/>
          <p:cNvSpPr>
            <a:spLocks noGrp="1"/>
          </p:cNvSpPr>
          <p:nvPr>
            <p:ph type="body" sz="half" idx="2"/>
          </p:nvPr>
        </p:nvSpPr>
        <p:spPr>
          <a:xfrm>
            <a:off x="8391942" y="23694853"/>
            <a:ext cx="25686471" cy="3552256"/>
          </a:xfrm>
          <a:prstGeom prst="rect">
            <a:avLst/>
          </a:prstGeom>
        </p:spPr>
        <p:txBody>
          <a:bodyPr lIns="87005" tIns="43503" rIns="87005" bIns="43503"/>
          <a:lstStyle>
            <a:defPPr>
              <a:defRPr kern="1200" smtId="4294967295"/>
            </a:defPPr>
            <a:lvl1pPr marL="0" indent="0">
              <a:buNone/>
              <a:defRPr sz="1300"/>
            </a:lvl1pPr>
            <a:lvl2pPr marL="435026" indent="0">
              <a:buNone/>
              <a:defRPr sz="1100"/>
            </a:lvl2pPr>
            <a:lvl3pPr marL="870052" indent="0">
              <a:buNone/>
              <a:defRPr sz="1000"/>
            </a:lvl3pPr>
            <a:lvl4pPr marL="1305077" indent="0">
              <a:buNone/>
              <a:defRPr sz="900"/>
            </a:lvl4pPr>
            <a:lvl5pPr marL="1740103" indent="0">
              <a:buNone/>
              <a:defRPr sz="900"/>
            </a:lvl5pPr>
            <a:lvl6pPr marL="2175129" indent="0">
              <a:buNone/>
              <a:defRPr sz="900"/>
            </a:lvl6pPr>
            <a:lvl7pPr marL="2610155" indent="0">
              <a:buNone/>
              <a:defRPr sz="900"/>
            </a:lvl7pPr>
            <a:lvl8pPr marL="3045181" indent="0">
              <a:buNone/>
              <a:defRPr sz="900"/>
            </a:lvl8pPr>
            <a:lvl9pPr marL="3480206" indent="0">
              <a:buNone/>
              <a:defRPr sz="900"/>
            </a:lvl9pPr>
          </a:lstStyle>
          <a:p>
            <a:pPr lvl="0"/>
            <a:r>
              <a:rPr lang="en-US" smtClean="0"/>
              <a:t>Click to edit Master text styles</a:t>
            </a:r>
          </a:p>
        </p:txBody>
      </p:sp>
    </p:spTree>
    <p:extLst>
      <p:ext uri="{BB962C8B-B14F-4D97-AF65-F5344CB8AC3E}">
        <p14:creationId xmlns:p14="http://schemas.microsoft.com/office/powerpoint/2010/main" val="67395915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8590233" y="15094102"/>
            <a:ext cx="14133105" cy="1523680"/>
          </a:xfrm>
          <a:prstGeom prst="rect">
            <a:avLst/>
          </a:prstGeom>
        </p:spPr>
      </p:pic>
      <p:pic>
        <p:nvPicPr>
          <p:cNvPr id="3" name="New picture"/>
          <p:cNvPicPr/>
          <p:nvPr/>
        </p:nvPicPr>
        <p:blipFill dpi="0">
          <a:blip r:embed="rId13"/>
          <a:stretch>
            <a:fillRect/>
          </a:stretch>
        </p:blipFill>
        <p:spPr>
          <a:xfrm rot="5400000">
            <a:off x="37268828" y="15094102"/>
            <a:ext cx="14133105" cy="1523680"/>
          </a:xfrm>
          <a:prstGeom prst="rect">
            <a:avLst/>
          </a:prstGeom>
        </p:spPr>
      </p:pic>
      <p:pic>
        <p:nvPicPr>
          <p:cNvPr id="4" name="New picture"/>
          <p:cNvPicPr/>
          <p:nvPr/>
        </p:nvPicPr>
        <p:blipFill dpi="0">
          <a:blip r:embed="rId14"/>
          <a:stretch>
            <a:fillRect/>
          </a:stretch>
        </p:blipFill>
        <p:spPr>
          <a:xfrm>
            <a:off x="55745" y="30742423"/>
            <a:ext cx="42700211" cy="1857160"/>
          </a:xfrm>
          <a:prstGeom prst="rect">
            <a:avLst/>
          </a:prstGeom>
        </p:spPr>
      </p:pic>
      <p:sp>
        <p:nvSpPr>
          <p:cNvPr id="5" name="New shape"/>
          <p:cNvSpPr/>
          <p:nvPr/>
        </p:nvSpPr>
        <p:spPr>
          <a:xfrm>
            <a:off x="55744" y="31268035"/>
            <a:ext cx="21405850" cy="1168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defPPr>
              <a:defRPr kern="1200" smtId="4294967295"/>
            </a:defPPr>
          </a:lstStyle>
          <a:p>
            <a:pPr algn="l"/>
            <a:r>
              <a:rPr sz="6100" smtId="4294967295">
                <a:solidFill>
                  <a:srgbClr val="808080"/>
                </a:solidFill>
              </a:rPr>
              <a:t>Template ID: multicolorgradients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2925851" rtl="0" eaLnBrk="0" fontAlgn="base" hangingPunct="0">
        <a:spcBef>
          <a:spcPct val="0"/>
        </a:spcBef>
        <a:spcAft>
          <a:spcPct val="0"/>
        </a:spcAft>
        <a:defRPr sz="14100">
          <a:solidFill>
            <a:schemeClr val="tx2"/>
          </a:solidFill>
          <a:latin typeface="+mj-lt"/>
          <a:ea typeface="+mj-ea"/>
          <a:cs typeface="+mj-cs"/>
        </a:defRPr>
      </a:lvl1pPr>
      <a:lvl2pPr algn="ctr" defTabSz="2925851" rtl="0" eaLnBrk="0" fontAlgn="base" hangingPunct="0">
        <a:spcBef>
          <a:spcPct val="0"/>
        </a:spcBef>
        <a:spcAft>
          <a:spcPct val="0"/>
        </a:spcAft>
        <a:defRPr sz="14100">
          <a:solidFill>
            <a:schemeClr val="tx2"/>
          </a:solidFill>
          <a:latin typeface="Times New Roman" pitchFamily="18" charset="0"/>
        </a:defRPr>
      </a:lvl2pPr>
      <a:lvl3pPr algn="ctr" defTabSz="2925851" rtl="0" eaLnBrk="0" fontAlgn="base" hangingPunct="0">
        <a:spcBef>
          <a:spcPct val="0"/>
        </a:spcBef>
        <a:spcAft>
          <a:spcPct val="0"/>
        </a:spcAft>
        <a:defRPr sz="14100">
          <a:solidFill>
            <a:schemeClr val="tx2"/>
          </a:solidFill>
          <a:latin typeface="Times New Roman" pitchFamily="18" charset="0"/>
        </a:defRPr>
      </a:lvl3pPr>
      <a:lvl4pPr algn="ctr" defTabSz="2925851" rtl="0" eaLnBrk="0" fontAlgn="base" hangingPunct="0">
        <a:spcBef>
          <a:spcPct val="0"/>
        </a:spcBef>
        <a:spcAft>
          <a:spcPct val="0"/>
        </a:spcAft>
        <a:defRPr sz="14100">
          <a:solidFill>
            <a:schemeClr val="tx2"/>
          </a:solidFill>
          <a:latin typeface="Times New Roman" pitchFamily="18" charset="0"/>
        </a:defRPr>
      </a:lvl4pPr>
      <a:lvl5pPr algn="ctr" defTabSz="2925851" rtl="0" eaLnBrk="0" fontAlgn="base" hangingPunct="0">
        <a:spcBef>
          <a:spcPct val="0"/>
        </a:spcBef>
        <a:spcAft>
          <a:spcPct val="0"/>
        </a:spcAft>
        <a:defRPr sz="14100">
          <a:solidFill>
            <a:schemeClr val="tx2"/>
          </a:solidFill>
          <a:latin typeface="Times New Roman" pitchFamily="18" charset="0"/>
        </a:defRPr>
      </a:lvl5pPr>
      <a:lvl6pPr marL="435026" algn="ctr" defTabSz="2925851" rtl="0" eaLnBrk="0" fontAlgn="base" hangingPunct="0">
        <a:spcBef>
          <a:spcPct val="0"/>
        </a:spcBef>
        <a:spcAft>
          <a:spcPct val="0"/>
        </a:spcAft>
        <a:defRPr sz="14100">
          <a:solidFill>
            <a:schemeClr val="tx2"/>
          </a:solidFill>
          <a:latin typeface="Times New Roman" pitchFamily="18" charset="0"/>
        </a:defRPr>
      </a:lvl6pPr>
      <a:lvl7pPr marL="870052" algn="ctr" defTabSz="2925851" rtl="0" eaLnBrk="0" fontAlgn="base" hangingPunct="0">
        <a:spcBef>
          <a:spcPct val="0"/>
        </a:spcBef>
        <a:spcAft>
          <a:spcPct val="0"/>
        </a:spcAft>
        <a:defRPr sz="14100">
          <a:solidFill>
            <a:schemeClr val="tx2"/>
          </a:solidFill>
          <a:latin typeface="Times New Roman" pitchFamily="18" charset="0"/>
        </a:defRPr>
      </a:lvl7pPr>
      <a:lvl8pPr marL="1305077" algn="ctr" defTabSz="2925851" rtl="0" eaLnBrk="0" fontAlgn="base" hangingPunct="0">
        <a:spcBef>
          <a:spcPct val="0"/>
        </a:spcBef>
        <a:spcAft>
          <a:spcPct val="0"/>
        </a:spcAft>
        <a:defRPr sz="14100">
          <a:solidFill>
            <a:schemeClr val="tx2"/>
          </a:solidFill>
          <a:latin typeface="Times New Roman" pitchFamily="18" charset="0"/>
        </a:defRPr>
      </a:lvl8pPr>
      <a:lvl9pPr marL="1740103" algn="ctr" defTabSz="2925851" rtl="0" eaLnBrk="0" fontAlgn="base" hangingPunct="0">
        <a:spcBef>
          <a:spcPct val="0"/>
        </a:spcBef>
        <a:spcAft>
          <a:spcPct val="0"/>
        </a:spcAft>
        <a:defRPr sz="14100">
          <a:solidFill>
            <a:schemeClr val="tx2"/>
          </a:solidFill>
          <a:latin typeface="Times New Roman" pitchFamily="18" charset="0"/>
        </a:defRPr>
      </a:lvl9pPr>
    </p:titleStyle>
    <p:bodyStyle>
      <a:defPPr>
        <a:defRPr kern="1200" smtId="4294967295"/>
      </a:defPPr>
      <a:lvl1pPr marL="1095118" indent="-1095118" algn="l" defTabSz="2925851" rtl="0" eaLnBrk="0" fontAlgn="base" hangingPunct="0">
        <a:spcBef>
          <a:spcPct val="20000"/>
        </a:spcBef>
        <a:spcAft>
          <a:spcPct val="0"/>
        </a:spcAft>
        <a:buChar char="•"/>
        <a:defRPr sz="10200">
          <a:solidFill>
            <a:schemeClr val="tx1"/>
          </a:solidFill>
          <a:latin typeface="+mn-lt"/>
          <a:ea typeface="+mn-ea"/>
          <a:cs typeface="+mn-cs"/>
        </a:defRPr>
      </a:lvl1pPr>
      <a:lvl2pPr marL="2376027" indent="-913857" algn="l" defTabSz="2925851" rtl="0" eaLnBrk="0" fontAlgn="base" hangingPunct="0">
        <a:spcBef>
          <a:spcPct val="20000"/>
        </a:spcBef>
        <a:spcAft>
          <a:spcPct val="0"/>
        </a:spcAft>
        <a:buChar char="–"/>
        <a:defRPr sz="9000">
          <a:solidFill>
            <a:schemeClr val="tx1"/>
          </a:solidFill>
          <a:latin typeface="+mn-lt"/>
        </a:defRPr>
      </a:lvl2pPr>
      <a:lvl3pPr marL="3656936" indent="-731085" algn="l" defTabSz="2925851" rtl="0" eaLnBrk="0" fontAlgn="base" hangingPunct="0">
        <a:spcBef>
          <a:spcPct val="20000"/>
        </a:spcBef>
        <a:spcAft>
          <a:spcPct val="0"/>
        </a:spcAft>
        <a:buChar char="•"/>
        <a:defRPr sz="7700">
          <a:solidFill>
            <a:schemeClr val="tx1"/>
          </a:solidFill>
          <a:latin typeface="+mn-lt"/>
        </a:defRPr>
      </a:lvl3pPr>
      <a:lvl4pPr marL="5123637" indent="-735617" algn="l" defTabSz="2925851" rtl="0" eaLnBrk="0" fontAlgn="base" hangingPunct="0">
        <a:spcBef>
          <a:spcPct val="20000"/>
        </a:spcBef>
        <a:spcAft>
          <a:spcPct val="0"/>
        </a:spcAft>
        <a:buChar char="–"/>
        <a:defRPr sz="6200">
          <a:solidFill>
            <a:schemeClr val="tx1"/>
          </a:solidFill>
          <a:latin typeface="+mn-lt"/>
        </a:defRPr>
      </a:lvl4pPr>
      <a:lvl5pPr marL="6585807" indent="-731085" algn="l" defTabSz="2925851" rtl="0" eaLnBrk="0" fontAlgn="base" hangingPunct="0">
        <a:spcBef>
          <a:spcPct val="20000"/>
        </a:spcBef>
        <a:spcAft>
          <a:spcPct val="0"/>
        </a:spcAft>
        <a:buChar char="»"/>
        <a:defRPr sz="6200">
          <a:solidFill>
            <a:schemeClr val="tx1"/>
          </a:solidFill>
          <a:latin typeface="+mn-lt"/>
        </a:defRPr>
      </a:lvl5pPr>
      <a:lvl6pPr marL="7020833" indent="-731085" algn="l" defTabSz="2925851" rtl="0" eaLnBrk="0" fontAlgn="base" hangingPunct="0">
        <a:spcBef>
          <a:spcPct val="20000"/>
        </a:spcBef>
        <a:spcAft>
          <a:spcPct val="0"/>
        </a:spcAft>
        <a:buChar char="»"/>
        <a:defRPr sz="6200">
          <a:solidFill>
            <a:schemeClr val="tx1"/>
          </a:solidFill>
          <a:latin typeface="+mn-lt"/>
        </a:defRPr>
      </a:lvl6pPr>
      <a:lvl7pPr marL="7455859" indent="-731085" algn="l" defTabSz="2925851" rtl="0" eaLnBrk="0" fontAlgn="base" hangingPunct="0">
        <a:spcBef>
          <a:spcPct val="20000"/>
        </a:spcBef>
        <a:spcAft>
          <a:spcPct val="0"/>
        </a:spcAft>
        <a:buChar char="»"/>
        <a:defRPr sz="6200">
          <a:solidFill>
            <a:schemeClr val="tx1"/>
          </a:solidFill>
          <a:latin typeface="+mn-lt"/>
        </a:defRPr>
      </a:lvl7pPr>
      <a:lvl8pPr marL="7890885" indent="-731085" algn="l" defTabSz="2925851" rtl="0" eaLnBrk="0" fontAlgn="base" hangingPunct="0">
        <a:spcBef>
          <a:spcPct val="20000"/>
        </a:spcBef>
        <a:spcAft>
          <a:spcPct val="0"/>
        </a:spcAft>
        <a:buChar char="»"/>
        <a:defRPr sz="6200">
          <a:solidFill>
            <a:schemeClr val="tx1"/>
          </a:solidFill>
          <a:latin typeface="+mn-lt"/>
        </a:defRPr>
      </a:lvl8pPr>
      <a:lvl9pPr marL="8325910" indent="-731085" algn="l" defTabSz="2925851"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870052" rtl="0" eaLnBrk="1" latinLnBrk="0" hangingPunct="1">
        <a:defRPr sz="1700" kern="1200">
          <a:solidFill>
            <a:schemeClr val="tx1"/>
          </a:solidFill>
          <a:latin typeface="+mn-lt"/>
          <a:ea typeface="+mn-ea"/>
          <a:cs typeface="+mn-cs"/>
        </a:defRPr>
      </a:lvl1pPr>
      <a:lvl2pPr marL="435026" algn="l" defTabSz="870052" rtl="0" eaLnBrk="1" latinLnBrk="0" hangingPunct="1">
        <a:defRPr sz="1700" kern="1200">
          <a:solidFill>
            <a:schemeClr val="tx1"/>
          </a:solidFill>
          <a:latin typeface="+mn-lt"/>
          <a:ea typeface="+mn-ea"/>
          <a:cs typeface="+mn-cs"/>
        </a:defRPr>
      </a:lvl2pPr>
      <a:lvl3pPr marL="870052" algn="l" defTabSz="870052" rtl="0" eaLnBrk="1" latinLnBrk="0" hangingPunct="1">
        <a:defRPr sz="1700" kern="1200">
          <a:solidFill>
            <a:schemeClr val="tx1"/>
          </a:solidFill>
          <a:latin typeface="+mn-lt"/>
          <a:ea typeface="+mn-ea"/>
          <a:cs typeface="+mn-cs"/>
        </a:defRPr>
      </a:lvl3pPr>
      <a:lvl4pPr marL="1305077" algn="l" defTabSz="870052" rtl="0" eaLnBrk="1" latinLnBrk="0" hangingPunct="1">
        <a:defRPr sz="1700" kern="1200">
          <a:solidFill>
            <a:schemeClr val="tx1"/>
          </a:solidFill>
          <a:latin typeface="+mn-lt"/>
          <a:ea typeface="+mn-ea"/>
          <a:cs typeface="+mn-cs"/>
        </a:defRPr>
      </a:lvl4pPr>
      <a:lvl5pPr marL="1740103" algn="l" defTabSz="870052" rtl="0" eaLnBrk="1" latinLnBrk="0" hangingPunct="1">
        <a:defRPr sz="1700" kern="1200">
          <a:solidFill>
            <a:schemeClr val="tx1"/>
          </a:solidFill>
          <a:latin typeface="+mn-lt"/>
          <a:ea typeface="+mn-ea"/>
          <a:cs typeface="+mn-cs"/>
        </a:defRPr>
      </a:lvl5pPr>
      <a:lvl6pPr marL="2175129" algn="l" defTabSz="870052" rtl="0" eaLnBrk="1" latinLnBrk="0" hangingPunct="1">
        <a:defRPr sz="1700" kern="1200">
          <a:solidFill>
            <a:schemeClr val="tx1"/>
          </a:solidFill>
          <a:latin typeface="+mn-lt"/>
          <a:ea typeface="+mn-ea"/>
          <a:cs typeface="+mn-cs"/>
        </a:defRPr>
      </a:lvl6pPr>
      <a:lvl7pPr marL="2610155" algn="l" defTabSz="870052" rtl="0" eaLnBrk="1" latinLnBrk="0" hangingPunct="1">
        <a:defRPr sz="1700" kern="1200">
          <a:solidFill>
            <a:schemeClr val="tx1"/>
          </a:solidFill>
          <a:latin typeface="+mn-lt"/>
          <a:ea typeface="+mn-ea"/>
          <a:cs typeface="+mn-cs"/>
        </a:defRPr>
      </a:lvl7pPr>
      <a:lvl8pPr marL="3045181" algn="l" defTabSz="870052" rtl="0" eaLnBrk="1" latinLnBrk="0" hangingPunct="1">
        <a:defRPr sz="1700" kern="1200">
          <a:solidFill>
            <a:schemeClr val="tx1"/>
          </a:solidFill>
          <a:latin typeface="+mn-lt"/>
          <a:ea typeface="+mn-ea"/>
          <a:cs typeface="+mn-cs"/>
        </a:defRPr>
      </a:lvl8pPr>
      <a:lvl9pPr marL="3480206" algn="l" defTabSz="870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 name="Group 1"/>
          <p:cNvGrpSpPr/>
          <p:nvPr/>
        </p:nvGrpSpPr>
        <p:grpSpPr>
          <a:xfrm>
            <a:off x="1028539" y="455530"/>
            <a:ext cx="40766644" cy="4239931"/>
            <a:chOff x="1054474" y="495300"/>
            <a:chExt cx="41794578" cy="4610100"/>
          </a:xfrm>
        </p:grpSpPr>
        <p:sp>
          <p:nvSpPr>
            <p:cNvPr id="28" name="Text Box 241"/>
            <p:cNvSpPr txBox="1">
              <a:spLocks noChangeArrowheads="1"/>
            </p:cNvSpPr>
            <p:nvPr/>
          </p:nvSpPr>
          <p:spPr bwMode="auto">
            <a:xfrm>
              <a:off x="1054474" y="495301"/>
              <a:ext cx="41782253" cy="4610099"/>
            </a:xfrm>
            <a:prstGeom prst="rect">
              <a:avLst/>
            </a:prstGeom>
            <a:solidFill>
              <a:schemeClr val="accent2">
                <a:lumMod val="50000"/>
              </a:scheme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solidFill>
              <a:srgbClr val="0082A5">
                <a:alpha val="20000"/>
              </a:srgbClr>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615002" y="799556"/>
            <a:ext cx="29433044" cy="3420211"/>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58203" tIns="29101" rIns="58203" bIns="29101"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6900" b="1" dirty="0" smtClean="0">
                <a:solidFill>
                  <a:schemeClr val="bg1"/>
                </a:solidFill>
                <a:latin typeface="Lucida Sans" pitchFamily="34" charset="0"/>
                <a:ea typeface="SimSun" pitchFamily="2" charset="-122"/>
                <a:cs typeface="Lucida Sans" pitchFamily="34" charset="0"/>
              </a:rPr>
              <a:t>Visualization of Dynamic Time Warping</a:t>
            </a:r>
            <a:endParaRPr lang="en-US" altLang="zh-CN" sz="6900" b="1" dirty="0">
              <a:solidFill>
                <a:schemeClr val="bg1"/>
              </a:solidFill>
              <a:latin typeface="Lucida Sans" pitchFamily="34" charset="0"/>
              <a:ea typeface="SimSun" pitchFamily="2" charset="-122"/>
              <a:cs typeface="Lucida Sans" pitchFamily="34" charset="0"/>
            </a:endParaRPr>
          </a:p>
          <a:p>
            <a:pPr algn="ctr">
              <a:spcBef>
                <a:spcPct val="20000"/>
              </a:spcBef>
            </a:pPr>
            <a:r>
              <a:rPr lang="en-US" altLang="zh-CN" sz="5300" b="1" dirty="0" err="1" smtClean="0">
                <a:solidFill>
                  <a:schemeClr val="bg1"/>
                </a:solidFill>
                <a:latin typeface="Lucida Sans" pitchFamily="34" charset="0"/>
                <a:ea typeface="SimSun" pitchFamily="2" charset="-122"/>
                <a:cs typeface="Lucida Sans" pitchFamily="34" charset="0"/>
              </a:rPr>
              <a:t>Annabell</a:t>
            </a:r>
            <a:r>
              <a:rPr lang="en-US" altLang="zh-CN" sz="5300" b="1" dirty="0" smtClean="0">
                <a:solidFill>
                  <a:schemeClr val="bg1"/>
                </a:solidFill>
                <a:latin typeface="Lucida Sans" pitchFamily="34" charset="0"/>
                <a:ea typeface="SimSun" pitchFamily="2" charset="-122"/>
                <a:cs typeface="Lucida Sans" pitchFamily="34" charset="0"/>
              </a:rPr>
              <a:t> </a:t>
            </a:r>
            <a:r>
              <a:rPr lang="en-US" altLang="zh-CN" sz="5300" b="1" dirty="0" err="1" smtClean="0">
                <a:solidFill>
                  <a:schemeClr val="bg1"/>
                </a:solidFill>
                <a:latin typeface="Lucida Sans" pitchFamily="34" charset="0"/>
                <a:ea typeface="SimSun" pitchFamily="2" charset="-122"/>
                <a:cs typeface="Lucida Sans" pitchFamily="34" charset="0"/>
              </a:rPr>
              <a:t>Kuldmaa</a:t>
            </a:r>
            <a:r>
              <a:rPr lang="en-US" altLang="zh-CN" sz="5300" b="1" dirty="0" smtClean="0">
                <a:solidFill>
                  <a:schemeClr val="bg1"/>
                </a:solidFill>
                <a:latin typeface="Lucida Sans" pitchFamily="34" charset="0"/>
                <a:ea typeface="SimSun" pitchFamily="2" charset="-122"/>
                <a:cs typeface="Lucida Sans" pitchFamily="34" charset="0"/>
              </a:rPr>
              <a:t>, Liis </a:t>
            </a:r>
            <a:r>
              <a:rPr lang="en-US" altLang="zh-CN" sz="5300" b="1" dirty="0" err="1" smtClean="0">
                <a:solidFill>
                  <a:schemeClr val="bg1"/>
                </a:solidFill>
                <a:latin typeface="Lucida Sans" pitchFamily="34" charset="0"/>
                <a:ea typeface="SimSun" pitchFamily="2" charset="-122"/>
                <a:cs typeface="Lucida Sans" pitchFamily="34" charset="0"/>
              </a:rPr>
              <a:t>Kolberg</a:t>
            </a:r>
            <a:endParaRPr lang="en-US" altLang="zh-CN" sz="5300" b="1" dirty="0">
              <a:solidFill>
                <a:schemeClr val="bg1"/>
              </a:solidFill>
              <a:latin typeface="Lucida Sans" pitchFamily="34" charset="0"/>
              <a:ea typeface="SimSun" pitchFamily="2" charset="-122"/>
              <a:cs typeface="Lucida Sans" pitchFamily="34" charset="0"/>
            </a:endParaRPr>
          </a:p>
          <a:p>
            <a:pPr algn="ctr"/>
            <a:r>
              <a:rPr lang="en-US" altLang="zh-CN" sz="4000" b="1" dirty="0" smtClean="0">
                <a:solidFill>
                  <a:schemeClr val="bg1"/>
                </a:solidFill>
                <a:latin typeface="Lucida Sans" pitchFamily="34" charset="0"/>
                <a:ea typeface="SimSun" pitchFamily="2" charset="-122"/>
                <a:cs typeface="Lucida Sans" pitchFamily="34" charset="0"/>
              </a:rPr>
              <a:t>Institute of Computer Science</a:t>
            </a:r>
            <a:br>
              <a:rPr lang="en-US" altLang="zh-CN" sz="4000" b="1" dirty="0" smtClean="0">
                <a:solidFill>
                  <a:schemeClr val="bg1"/>
                </a:solidFill>
                <a:latin typeface="Lucida Sans" pitchFamily="34" charset="0"/>
                <a:ea typeface="SimSun" pitchFamily="2" charset="-122"/>
                <a:cs typeface="Lucida Sans" pitchFamily="34" charset="0"/>
              </a:rPr>
            </a:br>
            <a:r>
              <a:rPr lang="en-US" altLang="zh-CN" sz="4000" b="1" smtClean="0">
                <a:solidFill>
                  <a:schemeClr val="bg1"/>
                </a:solidFill>
                <a:latin typeface="Lucida Sans" pitchFamily="34" charset="0"/>
                <a:ea typeface="SimSun" pitchFamily="2" charset="-122"/>
                <a:cs typeface="Lucida Sans" pitchFamily="34" charset="0"/>
              </a:rPr>
              <a:t>University of Tartu</a:t>
            </a:r>
            <a:endParaRPr lang="en-US" altLang="zh-CN" sz="4000" b="1" dirty="0">
              <a:solidFill>
                <a:schemeClr val="bg1"/>
              </a:solidFill>
              <a:latin typeface="Lucida Sans" pitchFamily="34" charset="0"/>
              <a:ea typeface="SimSun" pitchFamily="2" charset="-122"/>
              <a:cs typeface="Lucida Sans" pitchFamily="34" charset="0"/>
            </a:endParaRPr>
          </a:p>
        </p:txBody>
      </p:sp>
      <p:sp>
        <p:nvSpPr>
          <p:cNvPr id="37" name="Text Box 242"/>
          <p:cNvSpPr txBox="1">
            <a:spLocks noChangeArrowheads="1"/>
          </p:cNvSpPr>
          <p:nvPr/>
        </p:nvSpPr>
        <p:spPr bwMode="auto">
          <a:xfrm>
            <a:off x="1040563" y="6272836"/>
            <a:ext cx="10736991" cy="11717470"/>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2700">
                <a:solidFill>
                  <a:schemeClr val="tx1">
                    <a:lumMod val="75000"/>
                    <a:lumOff val="25000"/>
                  </a:schemeClr>
                </a:solidFill>
                <a:ea typeface="ＭＳ Ｐゴシック" charset="-128"/>
              </a:rPr>
              <a:t>Insert your text here.  You can change the font size to fit your text.  </a:t>
            </a:r>
          </a:p>
          <a:p>
            <a:pPr algn="just">
              <a:lnSpc>
                <a:spcPct val="120000"/>
              </a:lnSpc>
              <a:buFontTx/>
              <a:buChar char="•"/>
            </a:pPr>
            <a:endParaRPr lang="en-US" altLang="ja-JP" sz="2700">
              <a:solidFill>
                <a:schemeClr val="tx1">
                  <a:lumMod val="75000"/>
                  <a:lumOff val="25000"/>
                </a:schemeClr>
              </a:solidFill>
              <a:ea typeface="ＭＳ Ｐゴシック" charset="-128"/>
            </a:endParaRPr>
          </a:p>
          <a:p>
            <a:pPr algn="just">
              <a:lnSpc>
                <a:spcPct val="120000"/>
              </a:lnSpc>
              <a:buFontTx/>
              <a:buChar char="•"/>
            </a:pPr>
            <a:r>
              <a:rPr lang="en-AU" sz="2700">
                <a:solidFill>
                  <a:schemeClr val="tx1">
                    <a:lumMod val="75000"/>
                    <a:lumOff val="25000"/>
                  </a:schemeClr>
                </a:solidFill>
              </a:rPr>
              <a:t>You can also make this box shrink or grow with the amount of text.  Simply double click this text box, go to the “Text Box” tab, and check the option “Resize AutoShape to fit text”.</a:t>
            </a:r>
          </a:p>
          <a:p>
            <a:pPr algn="just">
              <a:lnSpc>
                <a:spcPct val="120000"/>
              </a:lnSpc>
              <a:buFontTx/>
              <a:buChar char="•"/>
            </a:pPr>
            <a:endParaRPr lang="en-US" altLang="ja-JP" sz="2700">
              <a:solidFill>
                <a:schemeClr val="tx1">
                  <a:lumMod val="75000"/>
                  <a:lumOff val="25000"/>
                </a:schemeClr>
              </a:solidFill>
              <a:ea typeface="ＭＳ Ｐゴシック" charset="-128"/>
            </a:endParaRPr>
          </a:p>
          <a:p>
            <a:pPr algn="just">
              <a:lnSpc>
                <a:spcPct val="120000"/>
              </a:lnSpc>
              <a:buFontTx/>
              <a:buChar char="•"/>
            </a:pPr>
            <a:r>
              <a:rPr lang="en-US" altLang="ja-JP" sz="2700">
                <a:solidFill>
                  <a:schemeClr val="tx1">
                    <a:lumMod val="75000"/>
                    <a:lumOff val="25000"/>
                  </a:schemeClr>
                </a:solidFill>
                <a:ea typeface="ＭＳ Ｐゴシック" charset="-128"/>
              </a:rPr>
              <a:t>The background of this template may appear blue on your screen, but it does print lavender.</a:t>
            </a:r>
          </a:p>
          <a:p>
            <a:pPr algn="just">
              <a:lnSpc>
                <a:spcPct val="120000"/>
              </a:lnSpc>
            </a:pPr>
            <a:endParaRPr lang="en-US" altLang="ja-JP" sz="2700">
              <a:solidFill>
                <a:schemeClr val="tx1">
                  <a:lumMod val="75000"/>
                  <a:lumOff val="25000"/>
                </a:schemeClr>
              </a:solidFill>
              <a:ea typeface="ＭＳ Ｐゴシック" charset="-128"/>
            </a:endParaRPr>
          </a:p>
          <a:p>
            <a:pPr algn="just">
              <a:lnSpc>
                <a:spcPct val="120000"/>
              </a:lnSpc>
              <a:buFontTx/>
              <a:buChar char="•"/>
            </a:pPr>
            <a:r>
              <a:rPr lang="en-US" altLang="ja-JP" sz="2700">
                <a:solidFill>
                  <a:schemeClr val="tx1">
                    <a:lumMod val="75000"/>
                    <a:lumOff val="25000"/>
                  </a:schemeClr>
                </a:solidFill>
                <a:ea typeface="ＭＳ Ｐゴシック" charset="-128"/>
              </a:rPr>
              <a:t>Insert your text here.  You can change the font size to fit your text.</a:t>
            </a:r>
          </a:p>
          <a:p>
            <a:pPr algn="just">
              <a:lnSpc>
                <a:spcPct val="120000"/>
              </a:lnSpc>
              <a:buFontTx/>
              <a:buChar char="•"/>
            </a:pPr>
            <a:endParaRPr lang="en-US" altLang="ja-JP" sz="2700">
              <a:solidFill>
                <a:schemeClr val="tx1">
                  <a:lumMod val="75000"/>
                  <a:lumOff val="25000"/>
                </a:schemeClr>
              </a:solidFill>
              <a:ea typeface="ＭＳ Ｐゴシック" charset="-128"/>
            </a:endParaRPr>
          </a:p>
          <a:p>
            <a:pPr algn="just">
              <a:lnSpc>
                <a:spcPct val="120000"/>
              </a:lnSpc>
              <a:buFontTx/>
              <a:buChar char="•"/>
            </a:pPr>
            <a:r>
              <a:rPr lang="en-US" altLang="ja-JP" sz="2700">
                <a:solidFill>
                  <a:schemeClr val="tx1">
                    <a:lumMod val="75000"/>
                    <a:lumOff val="25000"/>
                  </a:schemeClr>
                </a:solidFill>
                <a:ea typeface="ＭＳ Ｐゴシック" charset="-128"/>
              </a:rPr>
              <a:t>You can also make this box shrink or grow with the amount of text.  Simply double click this text box, go to the “Text Box” tab, and check the option “Resize AutoShape to fit text”.</a:t>
            </a:r>
          </a:p>
          <a:p>
            <a:pPr algn="just">
              <a:lnSpc>
                <a:spcPct val="120000"/>
              </a:lnSpc>
              <a:buFontTx/>
              <a:buChar char="•"/>
            </a:pPr>
            <a:endParaRPr lang="en-US" altLang="ja-JP" sz="2700">
              <a:solidFill>
                <a:schemeClr val="tx1">
                  <a:lumMod val="75000"/>
                  <a:lumOff val="25000"/>
                </a:schemeClr>
              </a:solidFill>
              <a:ea typeface="ＭＳ Ｐゴシック" charset="-128"/>
            </a:endParaRPr>
          </a:p>
          <a:p>
            <a:pPr algn="just">
              <a:lnSpc>
                <a:spcPct val="120000"/>
              </a:lnSpc>
              <a:buFontTx/>
              <a:buChar char="•"/>
            </a:pPr>
            <a:r>
              <a:rPr lang="en-US" altLang="ja-JP" sz="2700">
                <a:solidFill>
                  <a:schemeClr val="tx1">
                    <a:lumMod val="75000"/>
                    <a:lumOff val="25000"/>
                  </a:schemeClr>
                </a:solidFill>
                <a:ea typeface="ＭＳ Ｐゴシック" charset="-128"/>
              </a:rPr>
              <a:t>The background of this template may appear blue on your screen, but it does print lavender.</a:t>
            </a:r>
          </a:p>
          <a:p>
            <a:pPr algn="just">
              <a:lnSpc>
                <a:spcPct val="120000"/>
              </a:lnSpc>
              <a:buFontTx/>
              <a:buChar char="•"/>
            </a:pPr>
            <a:endParaRPr lang="en-US" altLang="ja-JP" sz="2700">
              <a:solidFill>
                <a:schemeClr val="tx1">
                  <a:lumMod val="75000"/>
                  <a:lumOff val="25000"/>
                </a:schemeClr>
              </a:solidFill>
              <a:ea typeface="ＭＳ Ｐゴシック" charset="-128"/>
            </a:endParaRPr>
          </a:p>
          <a:p>
            <a:pPr>
              <a:lnSpc>
                <a:spcPct val="120000"/>
              </a:lnSpc>
              <a:buFontTx/>
              <a:buChar char="•"/>
            </a:pPr>
            <a:r>
              <a:rPr lang="en-US" altLang="ja-JP" sz="2700">
                <a:solidFill>
                  <a:schemeClr val="tx1">
                    <a:lumMod val="75000"/>
                    <a:lumOff val="25000"/>
                  </a:schemeClr>
                </a:solidFill>
                <a:ea typeface="ＭＳ Ｐゴシック" charset="-128"/>
              </a:rPr>
              <a:t>Insert your text here.  You can change the font size to fit your text.  </a:t>
            </a:r>
          </a:p>
          <a:p>
            <a:pPr>
              <a:lnSpc>
                <a:spcPct val="120000"/>
              </a:lnSpc>
              <a:buFontTx/>
              <a:buChar char="•"/>
            </a:pPr>
            <a:endParaRPr lang="en-US" altLang="ja-JP" sz="2700">
              <a:solidFill>
                <a:schemeClr val="tx1">
                  <a:lumMod val="75000"/>
                  <a:lumOff val="25000"/>
                </a:schemeClr>
              </a:solidFill>
              <a:ea typeface="ＭＳ Ｐゴシック" charset="-128"/>
            </a:endParaRPr>
          </a:p>
          <a:p>
            <a:pPr>
              <a:lnSpc>
                <a:spcPct val="120000"/>
              </a:lnSpc>
              <a:buFontTx/>
              <a:buChar char="•"/>
            </a:pPr>
            <a:r>
              <a:rPr lang="en-AU" sz="2700">
                <a:solidFill>
                  <a:schemeClr val="tx1">
                    <a:lumMod val="75000"/>
                    <a:lumOff val="25000"/>
                  </a:schemeClr>
                </a:solidFill>
              </a:rPr>
              <a:t>You can also make this box shrink or grow with the amount of text.  Simply double click this text box, go to the “Text Box” tab, and check the option “Resize AutoShape to fit text”.</a:t>
            </a:r>
          </a:p>
        </p:txBody>
      </p:sp>
      <p:sp>
        <p:nvSpPr>
          <p:cNvPr id="38" name="Text Box 247"/>
          <p:cNvSpPr txBox="1">
            <a:spLocks noChangeArrowheads="1"/>
          </p:cNvSpPr>
          <p:nvPr/>
        </p:nvSpPr>
        <p:spPr bwMode="auto">
          <a:xfrm>
            <a:off x="1040562" y="18592308"/>
            <a:ext cx="10777251" cy="11717470"/>
          </a:xfrm>
          <a:prstGeom prst="rect">
            <a:avLst/>
          </a:prstGeom>
          <a:solidFill>
            <a:schemeClr val="accent3">
              <a:lumMod val="20000"/>
              <a:lumOff val="80000"/>
            </a:schemeClr>
          </a:solidFill>
          <a:ln w="57150" cmpd="thinThick">
            <a:noFill/>
            <a:miter lim="800000"/>
          </a:ln>
          <a:extLst/>
        </p:spPr>
        <p:txBody>
          <a:bodyPr lIns="174010" tIns="87005" rIns="174010" bIns="17401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nSpc>
                <a:spcPct val="120000"/>
              </a:lnSpc>
            </a:pPr>
            <a:r>
              <a:rPr lang="en-US" altLang="ja-JP" sz="2700">
                <a:ea typeface="ＭＳ Ｐゴシック" charset="-128"/>
              </a:rPr>
              <a:t>Insert your text here.  You can change the font size to fit your text.  </a:t>
            </a:r>
          </a:p>
          <a:p>
            <a:pPr>
              <a:lnSpc>
                <a:spcPct val="120000"/>
              </a:lnSpc>
            </a:pPr>
            <a:endParaRPr lang="en-US" altLang="ja-JP" sz="2700">
              <a:ea typeface="ＭＳ Ｐゴシック" charset="-128"/>
            </a:endParaRPr>
          </a:p>
          <a:p>
            <a:pPr>
              <a:lnSpc>
                <a:spcPct val="120000"/>
              </a:lnSpc>
            </a:pPr>
            <a:r>
              <a:rPr lang="en-AU" sz="2700"/>
              <a:t>You can also make this box shrink or grow with the amount of text.  Simply double click this text box, go to the “Text Box” tab, and check the option “Resize AutoShape to fit text”.</a:t>
            </a:r>
          </a:p>
          <a:p>
            <a:pPr>
              <a:lnSpc>
                <a:spcPct val="120000"/>
              </a:lnSpc>
            </a:pPr>
            <a:endParaRPr lang="en-US" altLang="ja-JP" sz="2700">
              <a:ea typeface="ＭＳ Ｐゴシック" charset="-128"/>
            </a:endParaRPr>
          </a:p>
          <a:p>
            <a:pPr>
              <a:lnSpc>
                <a:spcPct val="120000"/>
              </a:lnSpc>
            </a:pPr>
            <a:r>
              <a:rPr lang="en-US" altLang="ja-JP" sz="2700">
                <a:ea typeface="ＭＳ Ｐゴシック" charset="-128"/>
              </a:rPr>
              <a:t>The background of this template may appear blue on your screen, but it does print lavender.</a:t>
            </a:r>
          </a:p>
          <a:p>
            <a:pPr>
              <a:lnSpc>
                <a:spcPct val="120000"/>
              </a:lnSpc>
            </a:pPr>
            <a:endParaRPr lang="en-US" altLang="ja-JP" sz="2700">
              <a:ea typeface="ＭＳ Ｐゴシック" charset="-128"/>
            </a:endParaRPr>
          </a:p>
          <a:p>
            <a:pPr>
              <a:lnSpc>
                <a:spcPct val="120000"/>
              </a:lnSpc>
            </a:pPr>
            <a:r>
              <a:rPr lang="en-AU" sz="2700"/>
              <a:t>You can also make this box shrink or grow with the amount of text.  Simply double click this text box, go to the “Text Box” tab, and check the option “Resize AutoShape to fit text”.</a:t>
            </a:r>
          </a:p>
          <a:p>
            <a:pPr>
              <a:lnSpc>
                <a:spcPct val="120000"/>
              </a:lnSpc>
            </a:pPr>
            <a:endParaRPr lang="en-AU" altLang="zh-CN" sz="2700">
              <a:ea typeface="SimSun" pitchFamily="2" charset="-122"/>
            </a:endParaRPr>
          </a:p>
          <a:p>
            <a:pPr lvl="1">
              <a:lnSpc>
                <a:spcPct val="120000"/>
              </a:lnSpc>
              <a:buFontTx/>
              <a:buChar char="•"/>
            </a:pPr>
            <a:r>
              <a:rPr lang="en-US" altLang="ja-JP" sz="2700">
                <a:ea typeface="ＭＳ Ｐゴシック" charset="-128"/>
              </a:rPr>
              <a:t>Insert your text here.  You can change the font size to fit your text.  </a:t>
            </a:r>
          </a:p>
          <a:p>
            <a:pPr lvl="1">
              <a:lnSpc>
                <a:spcPct val="120000"/>
              </a:lnSpc>
              <a:buFontTx/>
              <a:buChar char="•"/>
            </a:pPr>
            <a:endParaRPr lang="en-US" altLang="ja-JP" sz="2700">
              <a:ea typeface="ＭＳ Ｐゴシック" charset="-128"/>
            </a:endParaRPr>
          </a:p>
          <a:p>
            <a:pPr lvl="1">
              <a:lnSpc>
                <a:spcPct val="120000"/>
              </a:lnSpc>
              <a:buFontTx/>
              <a:buChar char="•"/>
            </a:pPr>
            <a:r>
              <a:rPr lang="en-AU" sz="2700"/>
              <a:t>You can also make this box shrink or grow with the amount of text.  Simply double click this text box, go to the “Text Box” tab, and check the option “Resize AutoShape to fit text”.</a:t>
            </a:r>
          </a:p>
          <a:p>
            <a:pPr lvl="1">
              <a:lnSpc>
                <a:spcPct val="120000"/>
              </a:lnSpc>
              <a:buFontTx/>
              <a:buChar char="•"/>
            </a:pPr>
            <a:endParaRPr lang="en-US" altLang="ja-JP" sz="2700">
              <a:ea typeface="ＭＳ Ｐゴシック" charset="-128"/>
            </a:endParaRPr>
          </a:p>
          <a:p>
            <a:pPr lvl="1">
              <a:lnSpc>
                <a:spcPct val="120000"/>
              </a:lnSpc>
              <a:buFontTx/>
              <a:buChar char="•"/>
            </a:pPr>
            <a:r>
              <a:rPr lang="en-US" altLang="ja-JP" sz="2700">
                <a:ea typeface="ＭＳ Ｐゴシック" charset="-128"/>
              </a:rPr>
              <a:t>The background of this template may appear blue on your screen, but it does print lavender</a:t>
            </a:r>
            <a:r>
              <a:rPr lang="en-US" altLang="ja-JP" sz="2700">
                <a:ea typeface="ＭＳ Ｐゴシック" charset="-128"/>
              </a:rPr>
              <a:t>.</a:t>
            </a:r>
          </a:p>
          <a:p>
            <a:pPr lvl="1">
              <a:lnSpc>
                <a:spcPct val="120000"/>
              </a:lnSpc>
              <a:buFontTx/>
              <a:buChar char="•"/>
            </a:pPr>
            <a:endParaRPr lang="en-US" altLang="zh-CN" sz="2700">
              <a:ea typeface="ＭＳ Ｐゴシック" charset="-128"/>
            </a:endParaRPr>
          </a:p>
          <a:p>
            <a:pPr lvl="1">
              <a:lnSpc>
                <a:spcPct val="120000"/>
              </a:lnSpc>
              <a:buFontTx/>
              <a:buChar char="•"/>
            </a:pPr>
            <a:endParaRPr lang="en-US" altLang="zh-CN" sz="2700">
              <a:ea typeface="SimSun" pitchFamily="2" charset="-122"/>
            </a:endParaRPr>
          </a:p>
        </p:txBody>
      </p:sp>
      <p:grpSp>
        <p:nvGrpSpPr>
          <p:cNvPr id="39" name="Group 38"/>
          <p:cNvGrpSpPr/>
          <p:nvPr/>
        </p:nvGrpSpPr>
        <p:grpSpPr>
          <a:xfrm>
            <a:off x="1040562" y="5475104"/>
            <a:ext cx="10736991" cy="819990"/>
            <a:chOff x="1066799" y="5958162"/>
            <a:chExt cx="11007725" cy="891580"/>
          </a:xfrm>
        </p:grpSpPr>
        <p:sp>
          <p:nvSpPr>
            <p:cNvPr id="4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BACKGROUND</a:t>
              </a:r>
              <a:endParaRPr lang="en-US" altLang="zh-CN" sz="3000" b="1">
                <a:solidFill>
                  <a:schemeClr val="bg1"/>
                </a:solidFill>
                <a:latin typeface="Lucida Sans" pitchFamily="34" charset="0"/>
                <a:ea typeface="SimSun" pitchFamily="2" charset="-122"/>
                <a:cs typeface="Lucida Sans" pitchFamily="34" charset="0"/>
              </a:endParaRPr>
            </a:p>
          </p:txBody>
        </p:sp>
      </p:grpSp>
      <p:grpSp>
        <p:nvGrpSpPr>
          <p:cNvPr id="42" name="Group 41"/>
          <p:cNvGrpSpPr/>
          <p:nvPr/>
        </p:nvGrpSpPr>
        <p:grpSpPr>
          <a:xfrm>
            <a:off x="1040562" y="17755503"/>
            <a:ext cx="10736991" cy="819990"/>
            <a:chOff x="1066799" y="5958162"/>
            <a:chExt cx="11007725" cy="891580"/>
          </a:xfrm>
        </p:grpSpPr>
        <p:sp>
          <p:nvSpPr>
            <p:cNvPr id="4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4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PURPOSE</a:t>
              </a:r>
              <a:endParaRPr lang="en-US" altLang="zh-CN" sz="3000" b="1">
                <a:solidFill>
                  <a:schemeClr val="bg1"/>
                </a:solidFill>
                <a:latin typeface="Lucida Sans" pitchFamily="34" charset="0"/>
                <a:ea typeface="SimSun" pitchFamily="2" charset="-122"/>
                <a:cs typeface="Lucida Sans" pitchFamily="34" charset="0"/>
              </a:endParaRPr>
            </a:p>
          </p:txBody>
        </p:sp>
      </p:grpSp>
      <p:sp>
        <p:nvSpPr>
          <p:cNvPr id="45" name="Text Box 244"/>
          <p:cNvSpPr txBox="1">
            <a:spLocks noChangeArrowheads="1"/>
          </p:cNvSpPr>
          <p:nvPr/>
        </p:nvSpPr>
        <p:spPr bwMode="auto">
          <a:xfrm>
            <a:off x="12943851" y="6650570"/>
            <a:ext cx="16923999" cy="11672456"/>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4010" tIns="87005" rIns="174010" bIns="17401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700" b="1">
                <a:ea typeface="ＭＳ Ｐゴシック" charset="-128"/>
              </a:rPr>
              <a:t>Title One</a:t>
            </a:r>
          </a:p>
          <a:p>
            <a:pPr>
              <a:lnSpc>
                <a:spcPct val="125000"/>
              </a:lnSpc>
            </a:pPr>
            <a:r>
              <a:rPr lang="en-US" altLang="ja-JP" sz="2700">
                <a:ea typeface="ＭＳ Ｐゴシック" charset="-128"/>
              </a:rPr>
              <a:t>Insert your text here.  You can change the font size to fit your text.   </a:t>
            </a:r>
            <a:r>
              <a:rPr lang="en-AU" sz="2700"/>
              <a:t>You can also make this box shrink or grow with the amount of text.  Simply double click this text box, go to the “Text Box” tab, and check the option “Resize AutoShape to fit text”.  </a:t>
            </a:r>
            <a:r>
              <a:rPr lang="en-US" altLang="ja-JP" sz="2700">
                <a:ea typeface="ＭＳ Ｐゴシック" charset="-128"/>
              </a:rPr>
              <a:t>The background of this template may appear blue on your screen, but it does print lavender.  Insert your text here.  You can change the font size to fit your text.   </a:t>
            </a:r>
            <a:r>
              <a:rPr lang="en-AU" sz="2700"/>
              <a:t>You can also make this box shrink or grow with the amount of text.  Simply double click this text box, go to the “Text Box” tab, and check the option “Resize AutoShape to fit text”.</a:t>
            </a:r>
          </a:p>
          <a:p>
            <a:pPr>
              <a:lnSpc>
                <a:spcPct val="125000"/>
              </a:lnSpc>
            </a:pPr>
            <a:endParaRPr lang="en-AU" altLang="zh-CN" sz="2700">
              <a:ea typeface="SimSun" pitchFamily="2" charset="-122"/>
            </a:endParaRPr>
          </a:p>
          <a:p>
            <a:pPr>
              <a:lnSpc>
                <a:spcPct val="125000"/>
              </a:lnSpc>
            </a:pPr>
            <a:r>
              <a:rPr lang="en-US" altLang="ja-JP" sz="2700" b="1">
                <a:ea typeface="ＭＳ Ｐゴシック" charset="-128"/>
              </a:rPr>
              <a:t>Title Two</a:t>
            </a:r>
          </a:p>
          <a:p>
            <a:pPr>
              <a:lnSpc>
                <a:spcPct val="125000"/>
              </a:lnSpc>
            </a:pPr>
            <a:r>
              <a:rPr lang="en-US" altLang="ja-JP" sz="2700">
                <a:ea typeface="ＭＳ Ｐゴシック" charset="-128"/>
              </a:rPr>
              <a:t>Insert your text here.  You can change the font size to fit your text.   </a:t>
            </a:r>
            <a:r>
              <a:rPr lang="en-AU" sz="2700"/>
              <a:t>You can also make this box shrink or grow with the amount of text.  Simply double click this text box, go to the “Text Box” tab, and check the option “Resize AutoShape to fit text”.  </a:t>
            </a:r>
          </a:p>
          <a:p>
            <a:pPr lvl="1">
              <a:lnSpc>
                <a:spcPct val="125000"/>
              </a:lnSpc>
              <a:buFontTx/>
              <a:buChar char="•"/>
            </a:pPr>
            <a:r>
              <a:rPr lang="en-US" altLang="ja-JP" sz="2700">
                <a:ea typeface="ＭＳ Ｐゴシック" charset="-128"/>
              </a:rPr>
              <a:t>The background of this template may appear blue on your screen, but it does print lavender.  Insert your text here.  </a:t>
            </a:r>
          </a:p>
          <a:p>
            <a:pPr lvl="1">
              <a:lnSpc>
                <a:spcPct val="125000"/>
              </a:lnSpc>
              <a:buFontTx/>
              <a:buChar char="•"/>
            </a:pPr>
            <a:r>
              <a:rPr lang="en-US" altLang="ja-JP" sz="2700">
                <a:ea typeface="ＭＳ Ｐゴシック" charset="-128"/>
              </a:rPr>
              <a:t>You can change the font size to fit your text.   </a:t>
            </a:r>
          </a:p>
          <a:p>
            <a:pPr lvl="1">
              <a:lnSpc>
                <a:spcPct val="125000"/>
              </a:lnSpc>
              <a:buFontTx/>
              <a:buChar char="•"/>
            </a:pPr>
            <a:r>
              <a:rPr lang="en-AU" sz="2700"/>
              <a:t>You can also make this box shrink or grow with the amount of text.  Simply double click this text box, go to the “Text Box” tab, and check the option “Resize AutoShape to fit text”.</a:t>
            </a:r>
            <a:endParaRPr lang="en-US" altLang="zh-CN" sz="2700">
              <a:ea typeface="SimSun" pitchFamily="2" charset="-122"/>
            </a:endParaRPr>
          </a:p>
          <a:p>
            <a:pPr>
              <a:lnSpc>
                <a:spcPct val="125000"/>
              </a:lnSpc>
            </a:pPr>
            <a:endParaRPr lang="en-AU" altLang="zh-CN" sz="2700">
              <a:ea typeface="SimSun" pitchFamily="2" charset="-122"/>
            </a:endParaRPr>
          </a:p>
          <a:p>
            <a:pPr>
              <a:lnSpc>
                <a:spcPct val="125000"/>
              </a:lnSpc>
            </a:pPr>
            <a:r>
              <a:rPr lang="en-US" altLang="ja-JP" sz="2700" b="1">
                <a:ea typeface="ＭＳ Ｐゴシック" charset="-128"/>
              </a:rPr>
              <a:t>Title Three</a:t>
            </a:r>
          </a:p>
          <a:p>
            <a:pPr>
              <a:lnSpc>
                <a:spcPct val="125000"/>
              </a:lnSpc>
            </a:pPr>
            <a:r>
              <a:rPr lang="en-US" altLang="ja-JP" sz="2700">
                <a:ea typeface="ＭＳ Ｐゴシック" charset="-128"/>
              </a:rPr>
              <a:t>Insert your text here.  You can change the font size to fit your text.   </a:t>
            </a:r>
            <a:r>
              <a:rPr lang="en-AU" sz="2700"/>
              <a:t>You can also make this box shrink or grow with the amount of text.  Simply double click this text box, go to the “Text Box” tab, and check the option “Resize AutoShape to fit text”.  </a:t>
            </a:r>
            <a:r>
              <a:rPr lang="en-US" altLang="ja-JP" sz="2700">
                <a:ea typeface="ＭＳ Ｐゴシック" charset="-128"/>
              </a:rPr>
              <a:t>The background of this template may appear blue on your screen, but it does print lavender.  Insert your text here.  You can change the font size to fit your text.   </a:t>
            </a:r>
            <a:r>
              <a:rPr lang="en-AU" sz="2700"/>
              <a:t>You can also make this box shrink or grow with the amount of text.  Simply double click this text box, go to the “Text Box” tab, and check the option “Resize AutoShape to fit text”.</a:t>
            </a:r>
            <a:endParaRPr lang="en-US" altLang="zh-CN" sz="2700">
              <a:ea typeface="SimSun" pitchFamily="2" charset="-122"/>
            </a:endParaRPr>
          </a:p>
        </p:txBody>
      </p:sp>
      <p:sp>
        <p:nvSpPr>
          <p:cNvPr id="46" name="Text Box 258"/>
          <p:cNvSpPr txBox="1">
            <a:spLocks noChangeArrowheads="1"/>
          </p:cNvSpPr>
          <p:nvPr/>
        </p:nvSpPr>
        <p:spPr bwMode="auto">
          <a:xfrm>
            <a:off x="14326311" y="24420552"/>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a:solidFill>
                  <a:schemeClr val="accent2">
                    <a:lumMod val="50000"/>
                  </a:schemeClr>
                </a:solidFill>
                <a:latin typeface="Arial"/>
              </a:rPr>
              <a:t>Your caption can go here.</a:t>
            </a:r>
          </a:p>
        </p:txBody>
      </p:sp>
      <p:sp>
        <p:nvSpPr>
          <p:cNvPr id="47" name="Text Box 260"/>
          <p:cNvSpPr txBox="1">
            <a:spLocks noChangeArrowheads="1"/>
          </p:cNvSpPr>
          <p:nvPr/>
        </p:nvSpPr>
        <p:spPr bwMode="auto">
          <a:xfrm>
            <a:off x="21263392" y="24432232"/>
            <a:ext cx="6319248"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a:solidFill>
                  <a:schemeClr val="accent2">
                    <a:lumMod val="50000"/>
                  </a:schemeClr>
                </a:solidFill>
                <a:latin typeface="Arial"/>
              </a:rPr>
              <a:t>Your caption can go here.</a:t>
            </a:r>
          </a:p>
        </p:txBody>
      </p:sp>
      <p:sp>
        <p:nvSpPr>
          <p:cNvPr id="48" name="Text Box 261"/>
          <p:cNvSpPr txBox="1">
            <a:spLocks noChangeArrowheads="1"/>
          </p:cNvSpPr>
          <p:nvPr/>
        </p:nvSpPr>
        <p:spPr bwMode="auto">
          <a:xfrm>
            <a:off x="13713123" y="25762321"/>
            <a:ext cx="15385455" cy="3881862"/>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74010" tIns="87005" rIns="174010" bIns="17401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700" b="1">
                <a:ea typeface="ＭＳ Ｐゴシック" charset="-128"/>
              </a:rPr>
              <a:t>Title Can Go Here</a:t>
            </a:r>
          </a:p>
          <a:p>
            <a:pPr>
              <a:lnSpc>
                <a:spcPct val="125000"/>
              </a:lnSpc>
            </a:pPr>
            <a:r>
              <a:rPr lang="en-US" altLang="ja-JP" sz="2700">
                <a:ea typeface="ＭＳ Ｐゴシック" charset="-128"/>
              </a:rPr>
              <a:t>Insert your text here.  You can change the font size to fit your text.   </a:t>
            </a:r>
            <a:r>
              <a:rPr lang="en-AU" sz="2700"/>
              <a:t>You can also make this box shrink or grow with the amount of text.  Simply double click this text box, go to the “Text Box” tab, and check the option “Resize AutoShape to fit text”.  </a:t>
            </a:r>
            <a:r>
              <a:rPr lang="en-US" altLang="ja-JP" sz="2700">
                <a:ea typeface="ＭＳ Ｐゴシック" charset="-128"/>
              </a:rPr>
              <a:t>The background of this template may appear blue on your screen, but it does print lavender.  Insert your text here.  You can change the font size to fit your text.   </a:t>
            </a:r>
            <a:r>
              <a:rPr lang="en-AU" sz="2700"/>
              <a:t>You can also make this box shrink or grow with the amount of text.  Simply double click this text box, go to the “Text Box” tab, and check the option “Resize AutoShape to fit text”.</a:t>
            </a:r>
          </a:p>
        </p:txBody>
      </p:sp>
      <p:grpSp>
        <p:nvGrpSpPr>
          <p:cNvPr id="49" name="Group 48"/>
          <p:cNvGrpSpPr/>
          <p:nvPr/>
        </p:nvGrpSpPr>
        <p:grpSpPr>
          <a:xfrm>
            <a:off x="12935245" y="5475104"/>
            <a:ext cx="16941212" cy="819990"/>
            <a:chOff x="1066799" y="5958162"/>
            <a:chExt cx="11007725" cy="891580"/>
          </a:xfrm>
        </p:grpSpPr>
        <p:sp>
          <p:nvSpPr>
            <p:cNvPr id="5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51"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MATERIALS AND METHODS</a:t>
              </a:r>
              <a:endParaRPr lang="en-US" altLang="zh-CN" sz="3000" b="1">
                <a:solidFill>
                  <a:schemeClr val="bg1"/>
                </a:solidFill>
                <a:latin typeface="Lucida Sans" pitchFamily="34" charset="0"/>
                <a:ea typeface="SimSun" pitchFamily="2" charset="-122"/>
                <a:cs typeface="Lucida Sans" pitchFamily="34" charset="0"/>
              </a:endParaRPr>
            </a:p>
          </p:txBody>
        </p:sp>
      </p:grpSp>
      <p:graphicFrame>
        <p:nvGraphicFramePr>
          <p:cNvPr id="52" name="Chart 51"/>
          <p:cNvGraphicFramePr/>
          <p:nvPr>
            <p:extLst>
              <p:ext uri="{D42A27DB-BD31-4B8C-83A1-F6EECF244321}">
                <p14:modId xmlns:p14="http://schemas.microsoft.com/office/powerpoint/2010/main" val="1168433723"/>
              </p:ext>
            </p:extLst>
          </p:nvPr>
        </p:nvGraphicFramePr>
        <p:xfrm>
          <a:off x="12943850" y="19573032"/>
          <a:ext cx="8474023" cy="4883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Chart 52"/>
          <p:cNvGraphicFramePr/>
          <p:nvPr>
            <p:extLst>
              <p:ext uri="{D42A27DB-BD31-4B8C-83A1-F6EECF244321}">
                <p14:modId xmlns:p14="http://schemas.microsoft.com/office/powerpoint/2010/main" val="473928625"/>
              </p:ext>
            </p:extLst>
          </p:nvPr>
        </p:nvGraphicFramePr>
        <p:xfrm>
          <a:off x="21580995" y="19573032"/>
          <a:ext cx="8474023" cy="4883408"/>
        </p:xfrm>
        <a:graphic>
          <a:graphicData uri="http://schemas.openxmlformats.org/drawingml/2006/chart">
            <c:chart xmlns:c="http://schemas.openxmlformats.org/drawingml/2006/chart" xmlns:r="http://schemas.openxmlformats.org/officeDocument/2006/relationships" r:id="rId4"/>
          </a:graphicData>
        </a:graphic>
      </p:graphicFrame>
      <p:sp>
        <p:nvSpPr>
          <p:cNvPr id="54" name="Text Box 245"/>
          <p:cNvSpPr txBox="1">
            <a:spLocks noChangeArrowheads="1"/>
          </p:cNvSpPr>
          <p:nvPr/>
        </p:nvSpPr>
        <p:spPr bwMode="auto">
          <a:xfrm>
            <a:off x="31058193" y="27637002"/>
            <a:ext cx="10623135" cy="1580848"/>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AutoNum type="arabicPeriod"/>
            </a:pPr>
            <a:r>
              <a:rPr lang="en-US" altLang="ja-JP">
                <a:ea typeface="ＭＳ Ｐゴシック" charset="-128"/>
              </a:rPr>
              <a:t>Reference here</a:t>
            </a:r>
          </a:p>
          <a:p>
            <a:pPr>
              <a:lnSpc>
                <a:spcPct val="120000"/>
              </a:lnSpc>
              <a:buFontTx/>
              <a:buAutoNum type="arabicPeriod"/>
            </a:pPr>
            <a:r>
              <a:rPr lang="en-US" altLang="ja-JP">
                <a:ea typeface="ＭＳ Ｐゴシック" charset="-128"/>
              </a:rPr>
              <a:t>Second reference</a:t>
            </a:r>
          </a:p>
          <a:p>
            <a:pPr>
              <a:lnSpc>
                <a:spcPct val="120000"/>
              </a:lnSpc>
              <a:buFontTx/>
              <a:buAutoNum type="arabicPeriod"/>
            </a:pPr>
            <a:r>
              <a:rPr lang="en-US" altLang="ja-JP">
                <a:ea typeface="ＭＳ Ｐゴシック" charset="-128"/>
              </a:rPr>
              <a:t>Third reference</a:t>
            </a:r>
            <a:endParaRPr lang="en-US" altLang="zh-CN">
              <a:ea typeface="SimSun" pitchFamily="2" charset="-122"/>
            </a:endParaRPr>
          </a:p>
        </p:txBody>
      </p:sp>
      <p:sp>
        <p:nvSpPr>
          <p:cNvPr id="55" name="Text Box 246"/>
          <p:cNvSpPr txBox="1">
            <a:spLocks noChangeArrowheads="1"/>
          </p:cNvSpPr>
          <p:nvPr/>
        </p:nvSpPr>
        <p:spPr bwMode="auto">
          <a:xfrm>
            <a:off x="31058191" y="20062357"/>
            <a:ext cx="10623136" cy="6232891"/>
          </a:xfrm>
          <a:prstGeom prst="rect">
            <a:avLst/>
          </a:prstGeom>
          <a:solidFill>
            <a:schemeClr val="bg1"/>
          </a:solidFill>
          <a:ln w="57150" cmpd="thinThick">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4010" tIns="87005" rIns="174010" bIns="17401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a:lnSpc>
                <a:spcPct val="120000"/>
              </a:lnSpc>
              <a:buFont typeface="Arial" charset="0"/>
              <a:buChar char="•"/>
            </a:pPr>
            <a:r>
              <a:rPr lang="en-US" altLang="zh-CN" sz="2700">
                <a:ea typeface="SimSun" pitchFamily="2" charset="-122"/>
              </a:rPr>
              <a:t>You can also make this box shrink or grow with the amount of text.  Simply double click this text box, go to the “Text Box” tab, and check the option “Resize AutoShape to fit text”.</a:t>
            </a:r>
          </a:p>
          <a:p>
            <a:pPr>
              <a:lnSpc>
                <a:spcPct val="120000"/>
              </a:lnSpc>
              <a:buFont typeface="Arial" charset="0"/>
              <a:buChar char="•"/>
            </a:pPr>
            <a:endParaRPr lang="en-US" altLang="zh-CN" sz="2700">
              <a:ea typeface="SimSun" pitchFamily="2" charset="-122"/>
            </a:endParaRPr>
          </a:p>
          <a:p>
            <a:pPr>
              <a:lnSpc>
                <a:spcPct val="120000"/>
              </a:lnSpc>
              <a:buFont typeface="Arial" charset="0"/>
              <a:buChar char="•"/>
            </a:pPr>
            <a:r>
              <a:rPr lang="en-US" altLang="zh-CN" sz="2700">
                <a:ea typeface="SimSun" pitchFamily="2" charset="-122"/>
              </a:rPr>
              <a:t>The background of this template may appear blue on your screen, but it does print lavender.</a:t>
            </a:r>
          </a:p>
          <a:p>
            <a:pPr>
              <a:lnSpc>
                <a:spcPct val="120000"/>
              </a:lnSpc>
              <a:buFont typeface="Arial" charset="0"/>
              <a:buChar char="•"/>
            </a:pPr>
            <a:endParaRPr lang="en-US" altLang="zh-CN" sz="2700">
              <a:ea typeface="SimSun" pitchFamily="2" charset="-122"/>
            </a:endParaRPr>
          </a:p>
          <a:p>
            <a:pPr>
              <a:lnSpc>
                <a:spcPct val="120000"/>
              </a:lnSpc>
              <a:buFont typeface="Arial" charset="0"/>
              <a:buChar char="•"/>
            </a:pPr>
            <a:r>
              <a:rPr lang="en-US" altLang="zh-CN" sz="2700">
                <a:ea typeface="SimSun" pitchFamily="2" charset="-122"/>
              </a:rPr>
              <a:t>Insert your text here.  You can change the font size to fit your text.  </a:t>
            </a:r>
          </a:p>
          <a:p>
            <a:pPr>
              <a:lnSpc>
                <a:spcPct val="120000"/>
              </a:lnSpc>
              <a:buFont typeface="Arial" charset="0"/>
              <a:buChar char="•"/>
            </a:pPr>
            <a:endParaRPr lang="en-US" altLang="zh-CN" sz="2700">
              <a:ea typeface="SimSun" pitchFamily="2" charset="-122"/>
            </a:endParaRPr>
          </a:p>
          <a:p>
            <a:pPr>
              <a:lnSpc>
                <a:spcPct val="120000"/>
              </a:lnSpc>
              <a:buFont typeface="Arial" charset="0"/>
              <a:buChar char="•"/>
            </a:pPr>
            <a:r>
              <a:rPr lang="en-US" altLang="zh-CN" sz="2700">
                <a:ea typeface="SimSun" pitchFamily="2" charset="-122"/>
              </a:rPr>
              <a:t>You can also make this box shrink or grow with the amount of text. Double click this text box, go to the “Text Box” tab, and check the option “Resize AutoShape to fit text”.</a:t>
            </a:r>
          </a:p>
        </p:txBody>
      </p:sp>
      <p:sp>
        <p:nvSpPr>
          <p:cNvPr id="56" name="Text Box 255"/>
          <p:cNvSpPr txBox="1">
            <a:spLocks noChangeArrowheads="1"/>
          </p:cNvSpPr>
          <p:nvPr/>
        </p:nvSpPr>
        <p:spPr bwMode="auto">
          <a:xfrm>
            <a:off x="29953325" y="29752587"/>
            <a:ext cx="11669161" cy="503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005" tIns="43503" rIns="87005"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sz="2700">
                <a:effectLst>
                  <a:outerShdw blurRad="38100" dist="38100" dir="2700000" algn="tl">
                    <a:srgbClr val="C0C0C0"/>
                  </a:outerShdw>
                </a:effectLst>
                <a:ea typeface="SimSun" pitchFamily="2" charset="-122"/>
              </a:rPr>
              <a:t>Insert your acknowledgements  here.  This research supported by…</a:t>
            </a:r>
            <a:endParaRPr lang="zh-CN" altLang="en-US" sz="2700">
              <a:effectLst>
                <a:outerShdw blurRad="38100" dist="38100" dir="2700000" algn="tl">
                  <a:srgbClr val="C0C0C0"/>
                </a:outerShdw>
              </a:effectLst>
              <a:ea typeface="SimSun" pitchFamily="2" charset="-122"/>
            </a:endParaRPr>
          </a:p>
        </p:txBody>
      </p:sp>
      <p:sp>
        <p:nvSpPr>
          <p:cNvPr id="57" name="Text Box 263"/>
          <p:cNvSpPr txBox="1">
            <a:spLocks noChangeArrowheads="1"/>
          </p:cNvSpPr>
          <p:nvPr/>
        </p:nvSpPr>
        <p:spPr bwMode="auto">
          <a:xfrm>
            <a:off x="31058191" y="6550980"/>
            <a:ext cx="10638619" cy="8036846"/>
          </a:xfrm>
          <a:prstGeom prst="rect">
            <a:avLst/>
          </a:prstGeom>
          <a:solidFill>
            <a:schemeClr val="accent3">
              <a:lumMod val="40000"/>
              <a:lumOff val="60000"/>
            </a:schemeClr>
          </a:solidFill>
          <a:ln w="57150" cmpd="thinThick">
            <a:noFill/>
            <a:miter lim="800000"/>
          </a:ln>
          <a:extLst/>
        </p:spPr>
        <p:txBody>
          <a:bodyPr wrap="square" lIns="174010" tIns="87005" rIns="174010" bIns="17401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2700" b="1">
                <a:ea typeface="ＭＳ Ｐゴシック" charset="-128"/>
              </a:rPr>
              <a:t>Title Here</a:t>
            </a:r>
          </a:p>
          <a:p>
            <a:pPr>
              <a:lnSpc>
                <a:spcPct val="125000"/>
              </a:lnSpc>
            </a:pPr>
            <a:r>
              <a:rPr lang="en-US" altLang="ja-JP" sz="2700">
                <a:ea typeface="ＭＳ Ｐゴシック" charset="-128"/>
              </a:rPr>
              <a:t>Insert your text here.  You can change the font size to fit your text.   </a:t>
            </a:r>
            <a:r>
              <a:rPr lang="en-AU" sz="2700"/>
              <a:t>You can also make this box shrink or grow with the amount of text.  Simply double click this text box, go to the “Text Box” tab, and check the option “Resize AutoShape to fit text”.  </a:t>
            </a:r>
          </a:p>
          <a:p>
            <a:pPr lvl="1">
              <a:lnSpc>
                <a:spcPct val="125000"/>
              </a:lnSpc>
              <a:buFontTx/>
              <a:buChar char="•"/>
            </a:pPr>
            <a:r>
              <a:rPr lang="en-US" altLang="ja-JP" sz="2700">
                <a:ea typeface="ＭＳ Ｐゴシック" charset="-128"/>
              </a:rPr>
              <a:t>The background of this template may appear blue on your screen, but it does print lavender.  Insert your text here.  </a:t>
            </a:r>
          </a:p>
          <a:p>
            <a:pPr lvl="1">
              <a:lnSpc>
                <a:spcPct val="125000"/>
              </a:lnSpc>
              <a:buFontTx/>
              <a:buChar char="•"/>
            </a:pPr>
            <a:r>
              <a:rPr lang="en-US" altLang="ja-JP" sz="2700">
                <a:ea typeface="ＭＳ Ｐゴシック" charset="-128"/>
              </a:rPr>
              <a:t>You can change the font size to fit your text.   </a:t>
            </a:r>
          </a:p>
          <a:p>
            <a:pPr lvl="1">
              <a:lnSpc>
                <a:spcPct val="125000"/>
              </a:lnSpc>
              <a:buFontTx/>
              <a:buChar char="•"/>
            </a:pPr>
            <a:r>
              <a:rPr lang="en-AU" sz="2700"/>
              <a:t>You can also make this box shrink or grow with the amount of text.  Simply double click this text box, go to the “Text Box” tab, and check the option “Resize AutoShape to fit text”.</a:t>
            </a:r>
          </a:p>
          <a:p>
            <a:pPr lvl="1">
              <a:lnSpc>
                <a:spcPct val="125000"/>
              </a:lnSpc>
              <a:buFontTx/>
              <a:buChar char="•"/>
            </a:pPr>
            <a:r>
              <a:rPr lang="en-US" altLang="ja-JP" sz="2700">
                <a:ea typeface="ＭＳ Ｐゴシック" charset="-128"/>
              </a:rPr>
              <a:t>Insert your text here.  You can change the font size to fit your text.   </a:t>
            </a:r>
            <a:r>
              <a:rPr lang="en-AU" sz="2700"/>
              <a:t>You can also make this box shrink or grow with the amount of text.  Simply double click this text box, go to the “Text Box” tab, and check the option “Resize AutoShape to fit text”.</a:t>
            </a:r>
            <a:endParaRPr lang="en-US" altLang="zh-CN" sz="2700">
              <a:ea typeface="SimSun" pitchFamily="2" charset="-122"/>
            </a:endParaRPr>
          </a:p>
        </p:txBody>
      </p:sp>
      <p:sp>
        <p:nvSpPr>
          <p:cNvPr id="58" name="Text Box 265"/>
          <p:cNvSpPr txBox="1">
            <a:spLocks noChangeArrowheads="1"/>
          </p:cNvSpPr>
          <p:nvPr/>
        </p:nvSpPr>
        <p:spPr bwMode="auto">
          <a:xfrm>
            <a:off x="31146677" y="18393542"/>
            <a:ext cx="6319247" cy="45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0" tIns="43503" rIns="0" bIns="43503">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a:solidFill>
                  <a:schemeClr val="accent2">
                    <a:lumMod val="50000"/>
                  </a:schemeClr>
                </a:solidFill>
                <a:latin typeface="Arial"/>
              </a:rPr>
              <a:t>Your caption can go here.</a:t>
            </a:r>
          </a:p>
        </p:txBody>
      </p:sp>
      <p:grpSp>
        <p:nvGrpSpPr>
          <p:cNvPr id="59" name="Group 58"/>
          <p:cNvGrpSpPr/>
          <p:nvPr/>
        </p:nvGrpSpPr>
        <p:grpSpPr>
          <a:xfrm>
            <a:off x="31058194" y="5475104"/>
            <a:ext cx="10736991" cy="819990"/>
            <a:chOff x="1066799" y="5958162"/>
            <a:chExt cx="11007725" cy="891580"/>
          </a:xfrm>
        </p:grpSpPr>
        <p:sp>
          <p:nvSpPr>
            <p:cNvPr id="60"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1"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RESULTS</a:t>
              </a:r>
              <a:endParaRPr lang="en-US" altLang="zh-CN" sz="3000" b="1">
                <a:solidFill>
                  <a:schemeClr val="bg1"/>
                </a:solidFill>
                <a:latin typeface="Lucida Sans" pitchFamily="34" charset="0"/>
                <a:ea typeface="SimSun" pitchFamily="2" charset="-122"/>
                <a:cs typeface="Lucida Sans" pitchFamily="34" charset="0"/>
              </a:endParaRPr>
            </a:p>
          </p:txBody>
        </p:sp>
      </p:grpSp>
      <p:grpSp>
        <p:nvGrpSpPr>
          <p:cNvPr id="62" name="Group 61"/>
          <p:cNvGrpSpPr/>
          <p:nvPr/>
        </p:nvGrpSpPr>
        <p:grpSpPr>
          <a:xfrm>
            <a:off x="31058194" y="19041227"/>
            <a:ext cx="10736991" cy="819990"/>
            <a:chOff x="1066799" y="5958162"/>
            <a:chExt cx="11007725" cy="891580"/>
          </a:xfrm>
        </p:grpSpPr>
        <p:sp>
          <p:nvSpPr>
            <p:cNvPr id="63"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4"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CONCLUSIONS</a:t>
              </a:r>
              <a:endParaRPr lang="en-US" altLang="zh-CN" sz="3000" b="1">
                <a:solidFill>
                  <a:schemeClr val="bg1"/>
                </a:solidFill>
                <a:latin typeface="Lucida Sans" pitchFamily="34" charset="0"/>
                <a:ea typeface="SimSun" pitchFamily="2" charset="-122"/>
                <a:cs typeface="Lucida Sans" pitchFamily="34" charset="0"/>
              </a:endParaRPr>
            </a:p>
          </p:txBody>
        </p:sp>
      </p:grpSp>
      <p:grpSp>
        <p:nvGrpSpPr>
          <p:cNvPr id="65" name="Group 64"/>
          <p:cNvGrpSpPr/>
          <p:nvPr/>
        </p:nvGrpSpPr>
        <p:grpSpPr>
          <a:xfrm>
            <a:off x="31058194" y="26741805"/>
            <a:ext cx="10736991" cy="819990"/>
            <a:chOff x="1066799" y="5958162"/>
            <a:chExt cx="11007725" cy="891580"/>
          </a:xfrm>
        </p:grpSpPr>
        <p:sp>
          <p:nvSpPr>
            <p:cNvPr id="66" name="Text Box 248"/>
            <p:cNvSpPr txBox="1">
              <a:spLocks noChangeArrowheads="1"/>
            </p:cNvSpPr>
            <p:nvPr/>
          </p:nvSpPr>
          <p:spPr bwMode="auto">
            <a:xfrm>
              <a:off x="1066799" y="5958162"/>
              <a:ext cx="11007725" cy="669294"/>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tileRect/>
            </a:gradFill>
            <a:ln w="19050">
              <a:no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400" b="1">
                <a:latin typeface="Lucida Sans" pitchFamily="34" charset="0"/>
                <a:ea typeface="SimSun" pitchFamily="2" charset="-122"/>
                <a:cs typeface="Lucida Sans" pitchFamily="34" charset="0"/>
              </a:endParaRPr>
            </a:p>
          </p:txBody>
        </p:sp>
        <p:sp>
          <p:nvSpPr>
            <p:cNvPr id="67" name="Text Box 248"/>
            <p:cNvSpPr txBox="1">
              <a:spLocks noChangeArrowheads="1"/>
            </p:cNvSpPr>
            <p:nvPr/>
          </p:nvSpPr>
          <p:spPr bwMode="auto">
            <a:xfrm>
              <a:off x="1157514" y="6046588"/>
              <a:ext cx="10805886" cy="803154"/>
            </a:xfrm>
            <a:prstGeom prst="rect">
              <a:avLst/>
            </a:prstGeom>
            <a:gradFill>
              <a:gsLst>
                <a:gs pos="56000">
                  <a:schemeClr val="accent2">
                    <a:lumMod val="50000"/>
                  </a:schemeClr>
                </a:gs>
                <a:gs pos="100000">
                  <a:schemeClr val="bg1">
                    <a:alpha val="0"/>
                  </a:schemeClr>
                </a:gs>
              </a:gsLst>
              <a:lin ang="0" scaled="1"/>
              <a:tileRect/>
            </a:gra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200" b="1">
                  <a:solidFill>
                    <a:schemeClr val="bg1"/>
                  </a:solidFill>
                  <a:latin typeface="Lucida Sans" pitchFamily="34" charset="0"/>
                  <a:ea typeface="SimSun" pitchFamily="2" charset="-122"/>
                  <a:cs typeface="Lucida Sans" pitchFamily="34" charset="0"/>
                </a:rPr>
                <a:t>REFERENCES</a:t>
              </a:r>
              <a:endParaRPr lang="en-US" altLang="zh-CN" sz="3000" b="1">
                <a:solidFill>
                  <a:schemeClr val="bg1"/>
                </a:solidFill>
                <a:latin typeface="Lucida Sans" pitchFamily="34" charset="0"/>
                <a:ea typeface="SimSun" pitchFamily="2" charset="-122"/>
                <a:cs typeface="Lucida Sans" pitchFamily="34" charset="0"/>
              </a:endParaRPr>
            </a:p>
          </p:txBody>
        </p:sp>
      </p:grpSp>
      <p:graphicFrame>
        <p:nvGraphicFramePr>
          <p:cNvPr id="68" name="Chart 67"/>
          <p:cNvGraphicFramePr/>
          <p:nvPr>
            <p:extLst>
              <p:ext uri="{D42A27DB-BD31-4B8C-83A1-F6EECF244321}">
                <p14:modId xmlns:p14="http://schemas.microsoft.com/office/powerpoint/2010/main" val="20291635"/>
              </p:ext>
            </p:extLst>
          </p:nvPr>
        </p:nvGraphicFramePr>
        <p:xfrm>
          <a:off x="31146676" y="14326493"/>
          <a:ext cx="10648507" cy="40670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xmlns:p14="http://schemas.microsoft.com/office/powerpoint/2010/mai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1686</TotalTime>
  <Words>1339</Words>
  <Application>Microsoft Macintosh PowerPoint</Application>
  <PresentationFormat>Custom</PresentationFormat>
  <Paragraphs>72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Manager/>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Liis</cp:lastModifiedBy>
  <cp:revision>93</cp:revision>
  <cp:lastPrinted>2000-08-03T00:31:24Z</cp:lastPrinted>
  <dcterms:modified xsi:type="dcterms:W3CDTF">2017-01-11T12:08:12Z</dcterms:modified>
  <cp:category>research posters template</cp:category>
</cp:coreProperties>
</file>