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5" r:id="rId28"/>
    <p:sldId id="281" r:id="rId29"/>
    <p:sldId id="282" r:id="rId30"/>
    <p:sldId id="283" r:id="rId31"/>
    <p:sldId id="286" r:id="rId32"/>
    <p:sldId id="287" r:id="rId33"/>
    <p:sldId id="288"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20BA"/>
    <a:srgbClr val="7332A4"/>
    <a:srgbClr val="3D6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C1803-F515-4623-8D48-817826464E59}" v="180" dt="2023-03-29T10:55:37.0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belle Fichan" userId="2abd44646852d88a" providerId="LiveId" clId="{B3DC1803-F515-4623-8D48-817826464E59}"/>
    <pc:docChg chg="undo custSel addSld modSld sldOrd">
      <pc:chgData name="Annabelle Fichan" userId="2abd44646852d88a" providerId="LiveId" clId="{B3DC1803-F515-4623-8D48-817826464E59}" dt="2023-04-06T10:32:44.228" v="17760" actId="20577"/>
      <pc:docMkLst>
        <pc:docMk/>
      </pc:docMkLst>
      <pc:sldChg chg="modSp mod">
        <pc:chgData name="Annabelle Fichan" userId="2abd44646852d88a" providerId="LiveId" clId="{B3DC1803-F515-4623-8D48-817826464E59}" dt="2023-03-27T07:39:45.539" v="2" actId="403"/>
        <pc:sldMkLst>
          <pc:docMk/>
          <pc:sldMk cId="1259412266" sldId="256"/>
        </pc:sldMkLst>
        <pc:spChg chg="mod">
          <ac:chgData name="Annabelle Fichan" userId="2abd44646852d88a" providerId="LiveId" clId="{B3DC1803-F515-4623-8D48-817826464E59}" dt="2023-03-27T07:39:45.539" v="2" actId="403"/>
          <ac:spMkLst>
            <pc:docMk/>
            <pc:sldMk cId="1259412266" sldId="256"/>
            <ac:spMk id="2" creationId="{93A9AC0A-C871-9722-9154-0E234BF4CC65}"/>
          </ac:spMkLst>
        </pc:spChg>
      </pc:sldChg>
      <pc:sldChg chg="addSp delSp modSp mod">
        <pc:chgData name="Annabelle Fichan" userId="2abd44646852d88a" providerId="LiveId" clId="{B3DC1803-F515-4623-8D48-817826464E59}" dt="2023-04-04T07:18:29.084" v="16879" actId="20577"/>
        <pc:sldMkLst>
          <pc:docMk/>
          <pc:sldMk cId="489163214" sldId="257"/>
        </pc:sldMkLst>
        <pc:spChg chg="mod">
          <ac:chgData name="Annabelle Fichan" userId="2abd44646852d88a" providerId="LiveId" clId="{B3DC1803-F515-4623-8D48-817826464E59}" dt="2023-04-04T07:18:29.084" v="16879" actId="20577"/>
          <ac:spMkLst>
            <pc:docMk/>
            <pc:sldMk cId="489163214" sldId="257"/>
            <ac:spMk id="3" creationId="{49C48E6B-10BA-1E09-6EB6-0B46566586BF}"/>
          </ac:spMkLst>
        </pc:spChg>
        <pc:picChg chg="add del mod">
          <ac:chgData name="Annabelle Fichan" userId="2abd44646852d88a" providerId="LiveId" clId="{B3DC1803-F515-4623-8D48-817826464E59}" dt="2023-03-27T09:33:02.049" v="2295" actId="478"/>
          <ac:picMkLst>
            <pc:docMk/>
            <pc:sldMk cId="489163214" sldId="257"/>
            <ac:picMk id="5" creationId="{9814EC8F-85B2-630F-E26B-42524EA2A84B}"/>
          </ac:picMkLst>
        </pc:picChg>
        <pc:picChg chg="add mod">
          <ac:chgData name="Annabelle Fichan" userId="2abd44646852d88a" providerId="LiveId" clId="{B3DC1803-F515-4623-8D48-817826464E59}" dt="2023-03-27T09:32:49.970" v="2291"/>
          <ac:picMkLst>
            <pc:docMk/>
            <pc:sldMk cId="489163214" sldId="257"/>
            <ac:picMk id="6" creationId="{56F4FCC0-C7E0-5DBD-A039-E238CADE2EB7}"/>
          </ac:picMkLst>
        </pc:picChg>
      </pc:sldChg>
      <pc:sldChg chg="addSp delSp modSp mod setBg">
        <pc:chgData name="Annabelle Fichan" userId="2abd44646852d88a" providerId="LiveId" clId="{B3DC1803-F515-4623-8D48-817826464E59}" dt="2023-03-29T09:23:54.448" v="16391" actId="113"/>
        <pc:sldMkLst>
          <pc:docMk/>
          <pc:sldMk cId="62704743" sldId="258"/>
        </pc:sldMkLst>
        <pc:spChg chg="mod">
          <ac:chgData name="Annabelle Fichan" userId="2abd44646852d88a" providerId="LiveId" clId="{B3DC1803-F515-4623-8D48-817826464E59}" dt="2023-03-27T09:36:52.458" v="2371" actId="404"/>
          <ac:spMkLst>
            <pc:docMk/>
            <pc:sldMk cId="62704743" sldId="258"/>
            <ac:spMk id="2" creationId="{3304508D-4C2D-8A60-205D-338114F0596D}"/>
          </ac:spMkLst>
        </pc:spChg>
        <pc:spChg chg="del">
          <ac:chgData name="Annabelle Fichan" userId="2abd44646852d88a" providerId="LiveId" clId="{B3DC1803-F515-4623-8D48-817826464E59}" dt="2023-03-27T08:33:08.406" v="473" actId="22"/>
          <ac:spMkLst>
            <pc:docMk/>
            <pc:sldMk cId="62704743" sldId="258"/>
            <ac:spMk id="3" creationId="{49C48E6B-10BA-1E09-6EB6-0B46566586BF}"/>
          </ac:spMkLst>
        </pc:spChg>
        <pc:spChg chg="add del mod">
          <ac:chgData name="Annabelle Fichan" userId="2abd44646852d88a" providerId="LiveId" clId="{B3DC1803-F515-4623-8D48-817826464E59}" dt="2023-03-27T08:39:52.580" v="578" actId="478"/>
          <ac:spMkLst>
            <pc:docMk/>
            <pc:sldMk cId="62704743" sldId="258"/>
            <ac:spMk id="4" creationId="{C01BE344-6227-95BE-2966-3ACE4A6B92FD}"/>
          </ac:spMkLst>
        </pc:spChg>
        <pc:spChg chg="add mod">
          <ac:chgData name="Annabelle Fichan" userId="2abd44646852d88a" providerId="LiveId" clId="{B3DC1803-F515-4623-8D48-817826464E59}" dt="2023-03-29T09:23:47.297" v="16390" actId="113"/>
          <ac:spMkLst>
            <pc:docMk/>
            <pc:sldMk cId="62704743" sldId="258"/>
            <ac:spMk id="9" creationId="{D92F2010-44D6-F456-D1D3-173B3A2EC0C8}"/>
          </ac:spMkLst>
        </pc:spChg>
        <pc:spChg chg="add mod">
          <ac:chgData name="Annabelle Fichan" userId="2abd44646852d88a" providerId="LiveId" clId="{B3DC1803-F515-4623-8D48-817826464E59}" dt="2023-03-27T08:36:51.949" v="513" actId="14100"/>
          <ac:spMkLst>
            <pc:docMk/>
            <pc:sldMk cId="62704743" sldId="258"/>
            <ac:spMk id="10" creationId="{62592645-D2BA-4619-43E2-876F5B1DE166}"/>
          </ac:spMkLst>
        </pc:spChg>
        <pc:spChg chg="add mod">
          <ac:chgData name="Annabelle Fichan" userId="2abd44646852d88a" providerId="LiveId" clId="{B3DC1803-F515-4623-8D48-817826464E59}" dt="2023-03-29T09:23:33.983" v="16389" actId="14100"/>
          <ac:spMkLst>
            <pc:docMk/>
            <pc:sldMk cId="62704743" sldId="258"/>
            <ac:spMk id="11" creationId="{CB226815-AD59-A4D4-0816-2493BF5179FA}"/>
          </ac:spMkLst>
        </pc:spChg>
        <pc:spChg chg="add del">
          <ac:chgData name="Annabelle Fichan" userId="2abd44646852d88a" providerId="LiveId" clId="{B3DC1803-F515-4623-8D48-817826464E59}" dt="2023-03-27T08:38:23.584" v="522" actId="22"/>
          <ac:spMkLst>
            <pc:docMk/>
            <pc:sldMk cId="62704743" sldId="258"/>
            <ac:spMk id="13" creationId="{9FE7E57B-44D7-9126-2D4D-E8E19CE0DEC1}"/>
          </ac:spMkLst>
        </pc:spChg>
        <pc:spChg chg="add mod">
          <ac:chgData name="Annabelle Fichan" userId="2abd44646852d88a" providerId="LiveId" clId="{B3DC1803-F515-4623-8D48-817826464E59}" dt="2023-03-27T08:50:11.169" v="891" actId="14100"/>
          <ac:spMkLst>
            <pc:docMk/>
            <pc:sldMk cId="62704743" sldId="258"/>
            <ac:spMk id="14" creationId="{CD8DBF6D-256E-4FD6-BA86-587BFB4DDA6A}"/>
          </ac:spMkLst>
        </pc:spChg>
        <pc:spChg chg="add mod">
          <ac:chgData name="Annabelle Fichan" userId="2abd44646852d88a" providerId="LiveId" clId="{B3DC1803-F515-4623-8D48-817826464E59}" dt="2023-03-27T08:43:05.283" v="658" actId="1076"/>
          <ac:spMkLst>
            <pc:docMk/>
            <pc:sldMk cId="62704743" sldId="258"/>
            <ac:spMk id="15" creationId="{247BAA7A-724F-D2DB-8765-FD9F4249B9CC}"/>
          </ac:spMkLst>
        </pc:spChg>
        <pc:spChg chg="add mod">
          <ac:chgData name="Annabelle Fichan" userId="2abd44646852d88a" providerId="LiveId" clId="{B3DC1803-F515-4623-8D48-817826464E59}" dt="2023-03-27T08:43:31.988" v="664" actId="1076"/>
          <ac:spMkLst>
            <pc:docMk/>
            <pc:sldMk cId="62704743" sldId="258"/>
            <ac:spMk id="16" creationId="{96446B61-07D2-21D4-89E8-5CD202B62306}"/>
          </ac:spMkLst>
        </pc:spChg>
        <pc:spChg chg="add mod">
          <ac:chgData name="Annabelle Fichan" userId="2abd44646852d88a" providerId="LiveId" clId="{B3DC1803-F515-4623-8D48-817826464E59}" dt="2023-03-29T09:23:54.448" v="16391" actId="113"/>
          <ac:spMkLst>
            <pc:docMk/>
            <pc:sldMk cId="62704743" sldId="258"/>
            <ac:spMk id="17" creationId="{EA85522B-4475-95AD-B7B9-CA25EB9F77E7}"/>
          </ac:spMkLst>
        </pc:spChg>
        <pc:spChg chg="add mod">
          <ac:chgData name="Annabelle Fichan" userId="2abd44646852d88a" providerId="LiveId" clId="{B3DC1803-F515-4623-8D48-817826464E59}" dt="2023-03-29T09:23:08.792" v="16386" actId="207"/>
          <ac:spMkLst>
            <pc:docMk/>
            <pc:sldMk cId="62704743" sldId="258"/>
            <ac:spMk id="18" creationId="{31023F26-82A4-AFD5-1AE9-DFB8A2B9E2D0}"/>
          </ac:spMkLst>
        </pc:spChg>
        <pc:spChg chg="add del mod">
          <ac:chgData name="Annabelle Fichan" userId="2abd44646852d88a" providerId="LiveId" clId="{B3DC1803-F515-4623-8D48-817826464E59}" dt="2023-03-27T08:48:16.593" v="833" actId="478"/>
          <ac:spMkLst>
            <pc:docMk/>
            <pc:sldMk cId="62704743" sldId="258"/>
            <ac:spMk id="19" creationId="{4D8C573F-1AD4-1438-455E-29E21F57CF19}"/>
          </ac:spMkLst>
        </pc:spChg>
        <pc:spChg chg="add mod">
          <ac:chgData name="Annabelle Fichan" userId="2abd44646852d88a" providerId="LiveId" clId="{B3DC1803-F515-4623-8D48-817826464E59}" dt="2023-03-27T08:58:17.030" v="1188" actId="1076"/>
          <ac:spMkLst>
            <pc:docMk/>
            <pc:sldMk cId="62704743" sldId="258"/>
            <ac:spMk id="20" creationId="{FDEB3A19-CA05-5936-5569-545FFAA17B70}"/>
          </ac:spMkLst>
        </pc:spChg>
        <pc:spChg chg="add mod">
          <ac:chgData name="Annabelle Fichan" userId="2abd44646852d88a" providerId="LiveId" clId="{B3DC1803-F515-4623-8D48-817826464E59}" dt="2023-03-27T09:16:51.231" v="2026" actId="692"/>
          <ac:spMkLst>
            <pc:docMk/>
            <pc:sldMk cId="62704743" sldId="258"/>
            <ac:spMk id="21" creationId="{7BE6CA9C-2E76-15A3-0FBC-1EB311213952}"/>
          </ac:spMkLst>
        </pc:spChg>
        <pc:picChg chg="add mod ord">
          <ac:chgData name="Annabelle Fichan" userId="2abd44646852d88a" providerId="LiveId" clId="{B3DC1803-F515-4623-8D48-817826464E59}" dt="2023-03-27T08:33:26.088" v="478" actId="1076"/>
          <ac:picMkLst>
            <pc:docMk/>
            <pc:sldMk cId="62704743" sldId="258"/>
            <ac:picMk id="6" creationId="{BE72AA14-1648-1E1C-7EBF-94820AC39AA4}"/>
          </ac:picMkLst>
        </pc:picChg>
        <pc:picChg chg="add del">
          <ac:chgData name="Annabelle Fichan" userId="2abd44646852d88a" providerId="LiveId" clId="{B3DC1803-F515-4623-8D48-817826464E59}" dt="2023-03-27T08:35:42.759" v="488" actId="22"/>
          <ac:picMkLst>
            <pc:docMk/>
            <pc:sldMk cId="62704743" sldId="258"/>
            <ac:picMk id="8" creationId="{BD2B8781-E040-C786-8DEA-74721FC12E5A}"/>
          </ac:picMkLst>
        </pc:picChg>
        <pc:picChg chg="add del mod ord">
          <ac:chgData name="Annabelle Fichan" userId="2abd44646852d88a" providerId="LiveId" clId="{B3DC1803-F515-4623-8D48-817826464E59}" dt="2023-03-27T14:14:39.603" v="4283" actId="478"/>
          <ac:picMkLst>
            <pc:docMk/>
            <pc:sldMk cId="62704743" sldId="258"/>
            <ac:picMk id="22" creationId="{DDB059DF-A665-6075-BF8B-3B94076285E7}"/>
          </ac:picMkLst>
        </pc:picChg>
        <pc:picChg chg="add mod">
          <ac:chgData name="Annabelle Fichan" userId="2abd44646852d88a" providerId="LiveId" clId="{B3DC1803-F515-4623-8D48-817826464E59}" dt="2023-03-27T09:32:51.932" v="2292"/>
          <ac:picMkLst>
            <pc:docMk/>
            <pc:sldMk cId="62704743" sldId="258"/>
            <ac:picMk id="23" creationId="{52D08A04-DE55-5903-C530-4E2FF34D1410}"/>
          </ac:picMkLst>
        </pc:picChg>
      </pc:sldChg>
      <pc:sldChg chg="addSp delSp modSp mod">
        <pc:chgData name="Annabelle Fichan" userId="2abd44646852d88a" providerId="LiveId" clId="{B3DC1803-F515-4623-8D48-817826464E59}" dt="2023-04-06T09:34:24.834" v="17700" actId="20577"/>
        <pc:sldMkLst>
          <pc:docMk/>
          <pc:sldMk cId="548142575" sldId="259"/>
        </pc:sldMkLst>
        <pc:spChg chg="mod">
          <ac:chgData name="Annabelle Fichan" userId="2abd44646852d88a" providerId="LiveId" clId="{B3DC1803-F515-4623-8D48-817826464E59}" dt="2023-03-27T09:37:58.576" v="2392" actId="255"/>
          <ac:spMkLst>
            <pc:docMk/>
            <pc:sldMk cId="548142575" sldId="259"/>
            <ac:spMk id="2" creationId="{3304508D-4C2D-8A60-205D-338114F0596D}"/>
          </ac:spMkLst>
        </pc:spChg>
        <pc:spChg chg="del mod">
          <ac:chgData name="Annabelle Fichan" userId="2abd44646852d88a" providerId="LiveId" clId="{B3DC1803-F515-4623-8D48-817826464E59}" dt="2023-03-27T08:51:57.017" v="901" actId="478"/>
          <ac:spMkLst>
            <pc:docMk/>
            <pc:sldMk cId="548142575" sldId="259"/>
            <ac:spMk id="3" creationId="{49C48E6B-10BA-1E09-6EB6-0B46566586BF}"/>
          </ac:spMkLst>
        </pc:spChg>
        <pc:spChg chg="add mod">
          <ac:chgData name="Annabelle Fichan" userId="2abd44646852d88a" providerId="LiveId" clId="{B3DC1803-F515-4623-8D48-817826464E59}" dt="2023-04-06T09:34:24.834" v="17700" actId="20577"/>
          <ac:spMkLst>
            <pc:docMk/>
            <pc:sldMk cId="548142575" sldId="259"/>
            <ac:spMk id="6" creationId="{4E8294A7-0B40-EB9B-E927-F55AABDE1C6B}"/>
          </ac:spMkLst>
        </pc:spChg>
        <pc:picChg chg="add mod">
          <ac:chgData name="Annabelle Fichan" userId="2abd44646852d88a" providerId="LiveId" clId="{B3DC1803-F515-4623-8D48-817826464E59}" dt="2023-03-27T08:52:05.705" v="904" actId="14100"/>
          <ac:picMkLst>
            <pc:docMk/>
            <pc:sldMk cId="548142575" sldId="259"/>
            <ac:picMk id="5" creationId="{B5177CB4-9C7C-AEEA-9681-8D9730443F95}"/>
          </ac:picMkLst>
        </pc:picChg>
        <pc:picChg chg="add del mod ord">
          <ac:chgData name="Annabelle Fichan" userId="2abd44646852d88a" providerId="LiveId" clId="{B3DC1803-F515-4623-8D48-817826464E59}" dt="2023-03-27T09:33:06.998" v="2296" actId="478"/>
          <ac:picMkLst>
            <pc:docMk/>
            <pc:sldMk cId="548142575" sldId="259"/>
            <ac:picMk id="7" creationId="{7A3F26DA-7B92-69D7-CD78-526186FE846B}"/>
          </ac:picMkLst>
        </pc:picChg>
        <pc:picChg chg="add mod">
          <ac:chgData name="Annabelle Fichan" userId="2abd44646852d88a" providerId="LiveId" clId="{B3DC1803-F515-4623-8D48-817826464E59}" dt="2023-03-27T09:32:53.688" v="2293"/>
          <ac:picMkLst>
            <pc:docMk/>
            <pc:sldMk cId="548142575" sldId="259"/>
            <ac:picMk id="8" creationId="{29BA0F6F-0A90-EB38-2BE2-EAFC2B20A2C3}"/>
          </ac:picMkLst>
        </pc:picChg>
      </pc:sldChg>
      <pc:sldChg chg="addSp delSp modSp add mod">
        <pc:chgData name="Annabelle Fichan" userId="2abd44646852d88a" providerId="LiveId" clId="{B3DC1803-F515-4623-8D48-817826464E59}" dt="2023-03-29T09:24:45.394" v="16394" actId="113"/>
        <pc:sldMkLst>
          <pc:docMk/>
          <pc:sldMk cId="3754672807" sldId="260"/>
        </pc:sldMkLst>
        <pc:spChg chg="del">
          <ac:chgData name="Annabelle Fichan" userId="2abd44646852d88a" providerId="LiveId" clId="{B3DC1803-F515-4623-8D48-817826464E59}" dt="2023-03-27T09:35:22.567" v="2339" actId="478"/>
          <ac:spMkLst>
            <pc:docMk/>
            <pc:sldMk cId="3754672807" sldId="260"/>
            <ac:spMk id="2" creationId="{3304508D-4C2D-8A60-205D-338114F0596D}"/>
          </ac:spMkLst>
        </pc:spChg>
        <pc:spChg chg="del">
          <ac:chgData name="Annabelle Fichan" userId="2abd44646852d88a" providerId="LiveId" clId="{B3DC1803-F515-4623-8D48-817826464E59}" dt="2023-03-27T09:08:41.901" v="1362" actId="478"/>
          <ac:spMkLst>
            <pc:docMk/>
            <pc:sldMk cId="3754672807" sldId="260"/>
            <ac:spMk id="3" creationId="{49C48E6B-10BA-1E09-6EB6-0B46566586BF}"/>
          </ac:spMkLst>
        </pc:spChg>
        <pc:spChg chg="add mod">
          <ac:chgData name="Annabelle Fichan" userId="2abd44646852d88a" providerId="LiveId" clId="{B3DC1803-F515-4623-8D48-817826464E59}" dt="2023-03-29T09:24:45.394" v="16394" actId="113"/>
          <ac:spMkLst>
            <pc:docMk/>
            <pc:sldMk cId="3754672807" sldId="260"/>
            <ac:spMk id="6" creationId="{3B06618B-A55A-215B-C00F-F196694E9DB7}"/>
          </ac:spMkLst>
        </pc:spChg>
        <pc:spChg chg="add del mod">
          <ac:chgData name="Annabelle Fichan" userId="2abd44646852d88a" providerId="LiveId" clId="{B3DC1803-F515-4623-8D48-817826464E59}" dt="2023-03-27T09:35:39.433" v="2343" actId="478"/>
          <ac:spMkLst>
            <pc:docMk/>
            <pc:sldMk cId="3754672807" sldId="260"/>
            <ac:spMk id="11" creationId="{D5B81B8C-BAFE-6ECB-C826-335C37BD64A8}"/>
          </ac:spMkLst>
        </pc:spChg>
        <pc:spChg chg="add mod">
          <ac:chgData name="Annabelle Fichan" userId="2abd44646852d88a" providerId="LiveId" clId="{B3DC1803-F515-4623-8D48-817826464E59}" dt="2023-03-27T09:38:21.879" v="2397" actId="255"/>
          <ac:spMkLst>
            <pc:docMk/>
            <pc:sldMk cId="3754672807" sldId="260"/>
            <ac:spMk id="12" creationId="{972E2CFA-4583-BD00-622D-0D13C2EBCD39}"/>
          </ac:spMkLst>
        </pc:spChg>
        <pc:picChg chg="add mod">
          <ac:chgData name="Annabelle Fichan" userId="2abd44646852d88a" providerId="LiveId" clId="{B3DC1803-F515-4623-8D48-817826464E59}" dt="2023-03-27T09:08:55.199" v="1365" actId="1076"/>
          <ac:picMkLst>
            <pc:docMk/>
            <pc:sldMk cId="3754672807" sldId="260"/>
            <ac:picMk id="5" creationId="{728C99C3-CB10-EFEA-CEA9-D44D1B1EE14E}"/>
          </ac:picMkLst>
        </pc:picChg>
        <pc:picChg chg="add del mod">
          <ac:chgData name="Annabelle Fichan" userId="2abd44646852d88a" providerId="LiveId" clId="{B3DC1803-F515-4623-8D48-817826464E59}" dt="2023-03-27T09:33:14.012" v="2298" actId="478"/>
          <ac:picMkLst>
            <pc:docMk/>
            <pc:sldMk cId="3754672807" sldId="260"/>
            <ac:picMk id="7" creationId="{605DCDB2-E4EC-7091-4420-6ADA2276DA00}"/>
          </ac:picMkLst>
        </pc:picChg>
        <pc:picChg chg="add del mod">
          <ac:chgData name="Annabelle Fichan" userId="2abd44646852d88a" providerId="LiveId" clId="{B3DC1803-F515-4623-8D48-817826464E59}" dt="2023-03-27T09:33:11.110" v="2297" actId="478"/>
          <ac:picMkLst>
            <pc:docMk/>
            <pc:sldMk cId="3754672807" sldId="260"/>
            <ac:picMk id="8" creationId="{D7390354-1609-760C-B6DC-2C3A53C8AD79}"/>
          </ac:picMkLst>
        </pc:picChg>
        <pc:picChg chg="add mod">
          <ac:chgData name="Annabelle Fichan" userId="2abd44646852d88a" providerId="LiveId" clId="{B3DC1803-F515-4623-8D48-817826464E59}" dt="2023-03-27T09:32:57.413" v="2294"/>
          <ac:picMkLst>
            <pc:docMk/>
            <pc:sldMk cId="3754672807" sldId="260"/>
            <ac:picMk id="9" creationId="{1F832BF0-88FC-CB82-5303-001F818BCB78}"/>
          </ac:picMkLst>
        </pc:picChg>
      </pc:sldChg>
      <pc:sldChg chg="addSp delSp modSp add mod">
        <pc:chgData name="Annabelle Fichan" userId="2abd44646852d88a" providerId="LiveId" clId="{B3DC1803-F515-4623-8D48-817826464E59}" dt="2023-03-27T09:38:39.890" v="2398" actId="255"/>
        <pc:sldMkLst>
          <pc:docMk/>
          <pc:sldMk cId="3568793062" sldId="261"/>
        </pc:sldMkLst>
        <pc:spChg chg="del">
          <ac:chgData name="Annabelle Fichan" userId="2abd44646852d88a" providerId="LiveId" clId="{B3DC1803-F515-4623-8D48-817826464E59}" dt="2023-03-27T09:35:52.731" v="2344" actId="478"/>
          <ac:spMkLst>
            <pc:docMk/>
            <pc:sldMk cId="3568793062" sldId="261"/>
            <ac:spMk id="2" creationId="{3304508D-4C2D-8A60-205D-338114F0596D}"/>
          </ac:spMkLst>
        </pc:spChg>
        <pc:spChg chg="del">
          <ac:chgData name="Annabelle Fichan" userId="2abd44646852d88a" providerId="LiveId" clId="{B3DC1803-F515-4623-8D48-817826464E59}" dt="2023-03-27T09:19:11.094" v="2027" actId="478"/>
          <ac:spMkLst>
            <pc:docMk/>
            <pc:sldMk cId="3568793062" sldId="261"/>
            <ac:spMk id="3" creationId="{49C48E6B-10BA-1E09-6EB6-0B46566586BF}"/>
          </ac:spMkLst>
        </pc:spChg>
        <pc:spChg chg="add mod">
          <ac:chgData name="Annabelle Fichan" userId="2abd44646852d88a" providerId="LiveId" clId="{B3DC1803-F515-4623-8D48-817826464E59}" dt="2023-03-27T09:21:56.780" v="2064" actId="122"/>
          <ac:spMkLst>
            <pc:docMk/>
            <pc:sldMk cId="3568793062" sldId="261"/>
            <ac:spMk id="8" creationId="{F4A49C6A-1E06-E7EA-FA95-30F3E103F6AA}"/>
          </ac:spMkLst>
        </pc:spChg>
        <pc:spChg chg="add mod">
          <ac:chgData name="Annabelle Fichan" userId="2abd44646852d88a" providerId="LiveId" clId="{B3DC1803-F515-4623-8D48-817826464E59}" dt="2023-03-27T09:22:12.769" v="2067" actId="1076"/>
          <ac:spMkLst>
            <pc:docMk/>
            <pc:sldMk cId="3568793062" sldId="261"/>
            <ac:spMk id="9" creationId="{EE5A02F9-60D4-CD57-231B-216237D2E055}"/>
          </ac:spMkLst>
        </pc:spChg>
        <pc:spChg chg="add del mod">
          <ac:chgData name="Annabelle Fichan" userId="2abd44646852d88a" providerId="LiveId" clId="{B3DC1803-F515-4623-8D48-817826464E59}" dt="2023-03-27T09:35:55.497" v="2345" actId="478"/>
          <ac:spMkLst>
            <pc:docMk/>
            <pc:sldMk cId="3568793062" sldId="261"/>
            <ac:spMk id="12" creationId="{A018DA0A-0DBF-1A59-B425-650E3013FEA9}"/>
          </ac:spMkLst>
        </pc:spChg>
        <pc:spChg chg="add mod">
          <ac:chgData name="Annabelle Fichan" userId="2abd44646852d88a" providerId="LiveId" clId="{B3DC1803-F515-4623-8D48-817826464E59}" dt="2023-03-27T09:38:39.890" v="2398" actId="255"/>
          <ac:spMkLst>
            <pc:docMk/>
            <pc:sldMk cId="3568793062" sldId="261"/>
            <ac:spMk id="13" creationId="{AF0C1939-6DE4-2DCF-9DDF-35B089F0417B}"/>
          </ac:spMkLst>
        </pc:spChg>
        <pc:picChg chg="add mod">
          <ac:chgData name="Annabelle Fichan" userId="2abd44646852d88a" providerId="LiveId" clId="{B3DC1803-F515-4623-8D48-817826464E59}" dt="2023-03-27T09:20:55.451" v="2033" actId="14100"/>
          <ac:picMkLst>
            <pc:docMk/>
            <pc:sldMk cId="3568793062" sldId="261"/>
            <ac:picMk id="5" creationId="{60C69DA2-F6EF-4BF0-9257-EBC5A9164F66}"/>
          </ac:picMkLst>
        </pc:picChg>
        <pc:picChg chg="add mod">
          <ac:chgData name="Annabelle Fichan" userId="2abd44646852d88a" providerId="LiveId" clId="{B3DC1803-F515-4623-8D48-817826464E59}" dt="2023-03-27T09:21:00.088" v="2034" actId="14100"/>
          <ac:picMkLst>
            <pc:docMk/>
            <pc:sldMk cId="3568793062" sldId="261"/>
            <ac:picMk id="7" creationId="{3A13EA36-B34B-1522-0AB3-AF3163B287BE}"/>
          </ac:picMkLst>
        </pc:picChg>
        <pc:picChg chg="add mod ord">
          <ac:chgData name="Annabelle Fichan" userId="2abd44646852d88a" providerId="LiveId" clId="{B3DC1803-F515-4623-8D48-817826464E59}" dt="2023-03-27T09:32:39.238" v="2290" actId="1076"/>
          <ac:picMkLst>
            <pc:docMk/>
            <pc:sldMk cId="3568793062" sldId="261"/>
            <ac:picMk id="10" creationId="{0B95B728-302F-62D3-643E-41F78027BF15}"/>
          </ac:picMkLst>
        </pc:picChg>
      </pc:sldChg>
      <pc:sldChg chg="addSp delSp modSp add mod">
        <pc:chgData name="Annabelle Fichan" userId="2abd44646852d88a" providerId="LiveId" clId="{B3DC1803-F515-4623-8D48-817826464E59}" dt="2023-03-29T09:27:13.387" v="16402" actId="113"/>
        <pc:sldMkLst>
          <pc:docMk/>
          <pc:sldMk cId="4292919246" sldId="262"/>
        </pc:sldMkLst>
        <pc:spChg chg="mod">
          <ac:chgData name="Annabelle Fichan" userId="2abd44646852d88a" providerId="LiveId" clId="{B3DC1803-F515-4623-8D48-817826464E59}" dt="2023-03-27T14:32:24.912" v="4873" actId="20577"/>
          <ac:spMkLst>
            <pc:docMk/>
            <pc:sldMk cId="4292919246" sldId="262"/>
            <ac:spMk id="2" creationId="{3304508D-4C2D-8A60-205D-338114F0596D}"/>
          </ac:spMkLst>
        </pc:spChg>
        <pc:spChg chg="del">
          <ac:chgData name="Annabelle Fichan" userId="2abd44646852d88a" providerId="LiveId" clId="{B3DC1803-F515-4623-8D48-817826464E59}" dt="2023-03-27T12:51:52.067" v="2948" actId="478"/>
          <ac:spMkLst>
            <pc:docMk/>
            <pc:sldMk cId="4292919246" sldId="262"/>
            <ac:spMk id="3" creationId="{49C48E6B-10BA-1E09-6EB6-0B46566586BF}"/>
          </ac:spMkLst>
        </pc:spChg>
        <pc:spChg chg="add mod">
          <ac:chgData name="Annabelle Fichan" userId="2abd44646852d88a" providerId="LiveId" clId="{B3DC1803-F515-4623-8D48-817826464E59}" dt="2023-03-27T12:55:26.705" v="3042" actId="1076"/>
          <ac:spMkLst>
            <pc:docMk/>
            <pc:sldMk cId="4292919246" sldId="262"/>
            <ac:spMk id="11" creationId="{71817332-F87E-0B4C-0282-40C014F69E4A}"/>
          </ac:spMkLst>
        </pc:spChg>
        <pc:spChg chg="add mod">
          <ac:chgData name="Annabelle Fichan" userId="2abd44646852d88a" providerId="LiveId" clId="{B3DC1803-F515-4623-8D48-817826464E59}" dt="2023-03-27T12:55:48.539" v="3046" actId="1076"/>
          <ac:spMkLst>
            <pc:docMk/>
            <pc:sldMk cId="4292919246" sldId="262"/>
            <ac:spMk id="12" creationId="{2370AA2A-3D96-E130-C92A-40CDE6795DF0}"/>
          </ac:spMkLst>
        </pc:spChg>
        <pc:spChg chg="add mod">
          <ac:chgData name="Annabelle Fichan" userId="2abd44646852d88a" providerId="LiveId" clId="{B3DC1803-F515-4623-8D48-817826464E59}" dt="2023-03-29T09:26:09.642" v="16398" actId="113"/>
          <ac:spMkLst>
            <pc:docMk/>
            <pc:sldMk cId="4292919246" sldId="262"/>
            <ac:spMk id="13" creationId="{1156D42F-0A21-7096-3DD6-63456DBD28FF}"/>
          </ac:spMkLst>
        </pc:spChg>
        <pc:spChg chg="add mod">
          <ac:chgData name="Annabelle Fichan" userId="2abd44646852d88a" providerId="LiveId" clId="{B3DC1803-F515-4623-8D48-817826464E59}" dt="2023-03-29T09:27:13.387" v="16402" actId="113"/>
          <ac:spMkLst>
            <pc:docMk/>
            <pc:sldMk cId="4292919246" sldId="262"/>
            <ac:spMk id="22" creationId="{9C7C44FF-B911-BC2C-B109-B8EB80304790}"/>
          </ac:spMkLst>
        </pc:spChg>
        <pc:picChg chg="add mod">
          <ac:chgData name="Annabelle Fichan" userId="2abd44646852d88a" providerId="LiveId" clId="{B3DC1803-F515-4623-8D48-817826464E59}" dt="2023-03-27T09:33:26.144" v="2299"/>
          <ac:picMkLst>
            <pc:docMk/>
            <pc:sldMk cId="4292919246" sldId="262"/>
            <ac:picMk id="4" creationId="{A05C9E47-B5E9-7137-FD6D-65F83D04E6AB}"/>
          </ac:picMkLst>
        </pc:picChg>
        <pc:picChg chg="add mod">
          <ac:chgData name="Annabelle Fichan" userId="2abd44646852d88a" providerId="LiveId" clId="{B3DC1803-F515-4623-8D48-817826464E59}" dt="2023-03-27T12:58:46.856" v="3065" actId="14100"/>
          <ac:picMkLst>
            <pc:docMk/>
            <pc:sldMk cId="4292919246" sldId="262"/>
            <ac:picMk id="6" creationId="{4ACA9927-2E6A-8DBA-140C-D6CD2B319DB2}"/>
          </ac:picMkLst>
        </pc:picChg>
        <pc:picChg chg="add mod">
          <ac:chgData name="Annabelle Fichan" userId="2abd44646852d88a" providerId="LiveId" clId="{B3DC1803-F515-4623-8D48-817826464E59}" dt="2023-03-27T12:55:55.176" v="3047" actId="1076"/>
          <ac:picMkLst>
            <pc:docMk/>
            <pc:sldMk cId="4292919246" sldId="262"/>
            <ac:picMk id="8" creationId="{6063169D-4EEE-2CDE-BFC8-AF42A1639527}"/>
          </ac:picMkLst>
        </pc:picChg>
        <pc:picChg chg="add mod">
          <ac:chgData name="Annabelle Fichan" userId="2abd44646852d88a" providerId="LiveId" clId="{B3DC1803-F515-4623-8D48-817826464E59}" dt="2023-03-27T13:23:07.207" v="3409" actId="1076"/>
          <ac:picMkLst>
            <pc:docMk/>
            <pc:sldMk cId="4292919246" sldId="262"/>
            <ac:picMk id="10" creationId="{032074AD-FE28-4C7A-C2F7-D39A66419322}"/>
          </ac:picMkLst>
        </pc:picChg>
        <pc:picChg chg="add mod">
          <ac:chgData name="Annabelle Fichan" userId="2abd44646852d88a" providerId="LiveId" clId="{B3DC1803-F515-4623-8D48-817826464E59}" dt="2023-03-27T13:23:31.501" v="3415" actId="14100"/>
          <ac:picMkLst>
            <pc:docMk/>
            <pc:sldMk cId="4292919246" sldId="262"/>
            <ac:picMk id="17" creationId="{E671765C-3D21-EC35-0DFD-6483FA26FC63}"/>
          </ac:picMkLst>
        </pc:picChg>
        <pc:picChg chg="add mod">
          <ac:chgData name="Annabelle Fichan" userId="2abd44646852d88a" providerId="LiveId" clId="{B3DC1803-F515-4623-8D48-817826464E59}" dt="2023-03-27T13:23:39.229" v="3418" actId="14100"/>
          <ac:picMkLst>
            <pc:docMk/>
            <pc:sldMk cId="4292919246" sldId="262"/>
            <ac:picMk id="19" creationId="{6E6F0E09-C87D-090A-CE56-03B0C10405A8}"/>
          </ac:picMkLst>
        </pc:picChg>
        <pc:picChg chg="add mod">
          <ac:chgData name="Annabelle Fichan" userId="2abd44646852d88a" providerId="LiveId" clId="{B3DC1803-F515-4623-8D48-817826464E59}" dt="2023-03-27T13:23:45.429" v="3420" actId="14100"/>
          <ac:picMkLst>
            <pc:docMk/>
            <pc:sldMk cId="4292919246" sldId="262"/>
            <ac:picMk id="21" creationId="{E82E2A24-2EFB-8AFA-511D-128F85BEBE46}"/>
          </ac:picMkLst>
        </pc:picChg>
        <pc:cxnChg chg="add mod">
          <ac:chgData name="Annabelle Fichan" userId="2abd44646852d88a" providerId="LiveId" clId="{B3DC1803-F515-4623-8D48-817826464E59}" dt="2023-03-27T12:59:33.614" v="3075" actId="692"/>
          <ac:cxnSpMkLst>
            <pc:docMk/>
            <pc:sldMk cId="4292919246" sldId="262"/>
            <ac:cxnSpMk id="15" creationId="{DFC965D7-471F-4C73-DFBC-098C0649FD5E}"/>
          </ac:cxnSpMkLst>
        </pc:cxnChg>
      </pc:sldChg>
      <pc:sldChg chg="addSp delSp modSp add mod ord">
        <pc:chgData name="Annabelle Fichan" userId="2abd44646852d88a" providerId="LiveId" clId="{B3DC1803-F515-4623-8D48-817826464E59}" dt="2023-04-06T09:35:18.133" v="17704" actId="113"/>
        <pc:sldMkLst>
          <pc:docMk/>
          <pc:sldMk cId="2538256354" sldId="263"/>
        </pc:sldMkLst>
        <pc:spChg chg="del">
          <ac:chgData name="Annabelle Fichan" userId="2abd44646852d88a" providerId="LiveId" clId="{B3DC1803-F515-4623-8D48-817826464E59}" dt="2023-03-27T09:39:51.760" v="2401" actId="478"/>
          <ac:spMkLst>
            <pc:docMk/>
            <pc:sldMk cId="2538256354" sldId="263"/>
            <ac:spMk id="2" creationId="{3304508D-4C2D-8A60-205D-338114F0596D}"/>
          </ac:spMkLst>
        </pc:spChg>
        <pc:spChg chg="del mod">
          <ac:chgData name="Annabelle Fichan" userId="2abd44646852d88a" providerId="LiveId" clId="{B3DC1803-F515-4623-8D48-817826464E59}" dt="2023-03-27T13:13:21.905" v="3079" actId="478"/>
          <ac:spMkLst>
            <pc:docMk/>
            <pc:sldMk cId="2538256354" sldId="263"/>
            <ac:spMk id="3" creationId="{49C48E6B-10BA-1E09-6EB6-0B46566586BF}"/>
          </ac:spMkLst>
        </pc:spChg>
        <pc:spChg chg="add del mod">
          <ac:chgData name="Annabelle Fichan" userId="2abd44646852d88a" providerId="LiveId" clId="{B3DC1803-F515-4623-8D48-817826464E59}" dt="2023-03-27T09:39:54.348" v="2402" actId="478"/>
          <ac:spMkLst>
            <pc:docMk/>
            <pc:sldMk cId="2538256354" sldId="263"/>
            <ac:spMk id="6" creationId="{A00493A0-25E1-5FAB-BDF9-FA3B4C5B88A0}"/>
          </ac:spMkLst>
        </pc:spChg>
        <pc:spChg chg="add mod">
          <ac:chgData name="Annabelle Fichan" userId="2abd44646852d88a" providerId="LiveId" clId="{B3DC1803-F515-4623-8D48-817826464E59}" dt="2023-03-27T14:32:21.457" v="4871" actId="20577"/>
          <ac:spMkLst>
            <pc:docMk/>
            <pc:sldMk cId="2538256354" sldId="263"/>
            <ac:spMk id="7" creationId="{5410EC4E-104D-824E-FAF9-DED30F0E1628}"/>
          </ac:spMkLst>
        </pc:spChg>
        <pc:spChg chg="add mod">
          <ac:chgData name="Annabelle Fichan" userId="2abd44646852d88a" providerId="LiveId" clId="{B3DC1803-F515-4623-8D48-817826464E59}" dt="2023-04-06T09:35:18.133" v="17704" actId="113"/>
          <ac:spMkLst>
            <pc:docMk/>
            <pc:sldMk cId="2538256354" sldId="263"/>
            <ac:spMk id="10" creationId="{71F2BB10-2D70-21EF-4AAB-21177EC31CB9}"/>
          </ac:spMkLst>
        </pc:spChg>
        <pc:picChg chg="add mod">
          <ac:chgData name="Annabelle Fichan" userId="2abd44646852d88a" providerId="LiveId" clId="{B3DC1803-F515-4623-8D48-817826464E59}" dt="2023-03-27T09:34:05.792" v="2301"/>
          <ac:picMkLst>
            <pc:docMk/>
            <pc:sldMk cId="2538256354" sldId="263"/>
            <ac:picMk id="4" creationId="{F6CD1E96-DBA9-5601-2ED3-7D04FA8A4D3D}"/>
          </ac:picMkLst>
        </pc:picChg>
        <pc:picChg chg="add mod ord">
          <ac:chgData name="Annabelle Fichan" userId="2abd44646852d88a" providerId="LiveId" clId="{B3DC1803-F515-4623-8D48-817826464E59}" dt="2023-03-27T12:44:14.991" v="2937" actId="1076"/>
          <ac:picMkLst>
            <pc:docMk/>
            <pc:sldMk cId="2538256354" sldId="263"/>
            <ac:picMk id="9" creationId="{49336E23-0143-6FE2-205B-06CBC3E4B84D}"/>
          </ac:picMkLst>
        </pc:picChg>
      </pc:sldChg>
      <pc:sldChg chg="addSp delSp modSp add mod">
        <pc:chgData name="Annabelle Fichan" userId="2abd44646852d88a" providerId="LiveId" clId="{B3DC1803-F515-4623-8D48-817826464E59}" dt="2023-03-29T15:15:53.845" v="16776" actId="1076"/>
        <pc:sldMkLst>
          <pc:docMk/>
          <pc:sldMk cId="25431677" sldId="264"/>
        </pc:sldMkLst>
        <pc:spChg chg="mod">
          <ac:chgData name="Annabelle Fichan" userId="2abd44646852d88a" providerId="LiveId" clId="{B3DC1803-F515-4623-8D48-817826464E59}" dt="2023-03-27T14:32:28.982" v="4875" actId="20577"/>
          <ac:spMkLst>
            <pc:docMk/>
            <pc:sldMk cId="25431677" sldId="264"/>
            <ac:spMk id="2" creationId="{3304508D-4C2D-8A60-205D-338114F0596D}"/>
          </ac:spMkLst>
        </pc:spChg>
        <pc:spChg chg="del">
          <ac:chgData name="Annabelle Fichan" userId="2abd44646852d88a" providerId="LiveId" clId="{B3DC1803-F515-4623-8D48-817826464E59}" dt="2023-03-27T13:31:03.835" v="3423" actId="478"/>
          <ac:spMkLst>
            <pc:docMk/>
            <pc:sldMk cId="25431677" sldId="264"/>
            <ac:spMk id="3" creationId="{49C48E6B-10BA-1E09-6EB6-0B46566586BF}"/>
          </ac:spMkLst>
        </pc:spChg>
        <pc:spChg chg="add mod">
          <ac:chgData name="Annabelle Fichan" userId="2abd44646852d88a" providerId="LiveId" clId="{B3DC1803-F515-4623-8D48-817826464E59}" dt="2023-03-29T14:04:36.176" v="16770" actId="20577"/>
          <ac:spMkLst>
            <pc:docMk/>
            <pc:sldMk cId="25431677" sldId="264"/>
            <ac:spMk id="7" creationId="{58778583-E4E2-9B74-C3A7-3B02D9DB1CED}"/>
          </ac:spMkLst>
        </pc:spChg>
        <pc:spChg chg="add mod">
          <ac:chgData name="Annabelle Fichan" userId="2abd44646852d88a" providerId="LiveId" clId="{B3DC1803-F515-4623-8D48-817826464E59}" dt="2023-03-27T13:42:18.484" v="3566" actId="1076"/>
          <ac:spMkLst>
            <pc:docMk/>
            <pc:sldMk cId="25431677" sldId="264"/>
            <ac:spMk id="10" creationId="{8575927C-4AE7-F000-CE92-F4E648C89DC5}"/>
          </ac:spMkLst>
        </pc:spChg>
        <pc:picChg chg="add mod">
          <ac:chgData name="Annabelle Fichan" userId="2abd44646852d88a" providerId="LiveId" clId="{B3DC1803-F515-4623-8D48-817826464E59}" dt="2023-03-27T09:33:59.690" v="2300"/>
          <ac:picMkLst>
            <pc:docMk/>
            <pc:sldMk cId="25431677" sldId="264"/>
            <ac:picMk id="4" creationId="{ABF380F3-817D-A571-D29A-749455D0C9F9}"/>
          </ac:picMkLst>
        </pc:picChg>
        <pc:picChg chg="add mod">
          <ac:chgData name="Annabelle Fichan" userId="2abd44646852d88a" providerId="LiveId" clId="{B3DC1803-F515-4623-8D48-817826464E59}" dt="2023-03-29T15:15:53.845" v="16776" actId="1076"/>
          <ac:picMkLst>
            <pc:docMk/>
            <pc:sldMk cId="25431677" sldId="264"/>
            <ac:picMk id="5" creationId="{49E4EEE3-486D-0AE4-427F-293374E52FFE}"/>
          </ac:picMkLst>
        </pc:picChg>
        <pc:picChg chg="add del mod">
          <ac:chgData name="Annabelle Fichan" userId="2abd44646852d88a" providerId="LiveId" clId="{B3DC1803-F515-4623-8D48-817826464E59}" dt="2023-03-29T15:15:39.997" v="16771" actId="478"/>
          <ac:picMkLst>
            <pc:docMk/>
            <pc:sldMk cId="25431677" sldId="264"/>
            <ac:picMk id="6" creationId="{18771C0F-B2ED-3AD2-CF5E-B0D576B8AAA8}"/>
          </ac:picMkLst>
        </pc:picChg>
        <pc:picChg chg="add mod">
          <ac:chgData name="Annabelle Fichan" userId="2abd44646852d88a" providerId="LiveId" clId="{B3DC1803-F515-4623-8D48-817826464E59}" dt="2023-03-27T13:41:40.404" v="3526" actId="1076"/>
          <ac:picMkLst>
            <pc:docMk/>
            <pc:sldMk cId="25431677" sldId="264"/>
            <ac:picMk id="9" creationId="{54439D43-BE22-73AE-5F0B-869A1E365632}"/>
          </ac:picMkLst>
        </pc:picChg>
      </pc:sldChg>
      <pc:sldChg chg="addSp delSp modSp add mod">
        <pc:chgData name="Annabelle Fichan" userId="2abd44646852d88a" providerId="LiveId" clId="{B3DC1803-F515-4623-8D48-817826464E59}" dt="2023-04-06T09:36:18.250" v="17715" actId="20577"/>
        <pc:sldMkLst>
          <pc:docMk/>
          <pc:sldMk cId="822675337" sldId="265"/>
        </pc:sldMkLst>
        <pc:spChg chg="mod">
          <ac:chgData name="Annabelle Fichan" userId="2abd44646852d88a" providerId="LiveId" clId="{B3DC1803-F515-4623-8D48-817826464E59}" dt="2023-03-27T14:32:32.661" v="4877" actId="20577"/>
          <ac:spMkLst>
            <pc:docMk/>
            <pc:sldMk cId="822675337" sldId="265"/>
            <ac:spMk id="2" creationId="{3304508D-4C2D-8A60-205D-338114F0596D}"/>
          </ac:spMkLst>
        </pc:spChg>
        <pc:spChg chg="del">
          <ac:chgData name="Annabelle Fichan" userId="2abd44646852d88a" providerId="LiveId" clId="{B3DC1803-F515-4623-8D48-817826464E59}" dt="2023-03-27T13:46:19.961" v="3570" actId="478"/>
          <ac:spMkLst>
            <pc:docMk/>
            <pc:sldMk cId="822675337" sldId="265"/>
            <ac:spMk id="3" creationId="{49C48E6B-10BA-1E09-6EB6-0B46566586BF}"/>
          </ac:spMkLst>
        </pc:spChg>
        <pc:spChg chg="add mod">
          <ac:chgData name="Annabelle Fichan" userId="2abd44646852d88a" providerId="LiveId" clId="{B3DC1803-F515-4623-8D48-817826464E59}" dt="2023-03-27T13:46:31.843" v="3588" actId="14100"/>
          <ac:spMkLst>
            <pc:docMk/>
            <pc:sldMk cId="822675337" sldId="265"/>
            <ac:spMk id="5" creationId="{0F6059F5-3560-0661-F77C-C9D25873D724}"/>
          </ac:spMkLst>
        </pc:spChg>
        <pc:spChg chg="add mod">
          <ac:chgData name="Annabelle Fichan" userId="2abd44646852d88a" providerId="LiveId" clId="{B3DC1803-F515-4623-8D48-817826464E59}" dt="2023-04-06T09:36:18.250" v="17715" actId="20577"/>
          <ac:spMkLst>
            <pc:docMk/>
            <pc:sldMk cId="822675337" sldId="265"/>
            <ac:spMk id="8" creationId="{F5FFFA10-A87F-9B5D-23A5-54858749E32D}"/>
          </ac:spMkLst>
        </pc:spChg>
        <pc:spChg chg="add mod">
          <ac:chgData name="Annabelle Fichan" userId="2abd44646852d88a" providerId="LiveId" clId="{B3DC1803-F515-4623-8D48-817826464E59}" dt="2023-03-27T13:55:49.482" v="3636" actId="1076"/>
          <ac:spMkLst>
            <pc:docMk/>
            <pc:sldMk cId="822675337" sldId="265"/>
            <ac:spMk id="11" creationId="{A122BEE2-729B-7374-222B-C3DD65C0B63F}"/>
          </ac:spMkLst>
        </pc:spChg>
        <pc:picChg chg="add mod">
          <ac:chgData name="Annabelle Fichan" userId="2abd44646852d88a" providerId="LiveId" clId="{B3DC1803-F515-4623-8D48-817826464E59}" dt="2023-03-27T13:56:44.833" v="3639" actId="1076"/>
          <ac:picMkLst>
            <pc:docMk/>
            <pc:sldMk cId="822675337" sldId="265"/>
            <ac:picMk id="7" creationId="{A0158BB7-5B8C-1B3F-62EB-7C38AF5CD926}"/>
          </ac:picMkLst>
        </pc:picChg>
        <pc:picChg chg="add mod">
          <ac:chgData name="Annabelle Fichan" userId="2abd44646852d88a" providerId="LiveId" clId="{B3DC1803-F515-4623-8D48-817826464E59}" dt="2023-03-27T13:55:44.440" v="3635" actId="1076"/>
          <ac:picMkLst>
            <pc:docMk/>
            <pc:sldMk cId="822675337" sldId="265"/>
            <ac:picMk id="10" creationId="{ECE6B093-F182-0B88-C469-52EF4483271A}"/>
          </ac:picMkLst>
        </pc:picChg>
      </pc:sldChg>
      <pc:sldChg chg="addSp delSp modSp add mod">
        <pc:chgData name="Annabelle Fichan" userId="2abd44646852d88a" providerId="LiveId" clId="{B3DC1803-F515-4623-8D48-817826464E59}" dt="2023-03-31T07:28:03.681" v="16866" actId="20577"/>
        <pc:sldMkLst>
          <pc:docMk/>
          <pc:sldMk cId="3807058917" sldId="266"/>
        </pc:sldMkLst>
        <pc:spChg chg="mod">
          <ac:chgData name="Annabelle Fichan" userId="2abd44646852d88a" providerId="LiveId" clId="{B3DC1803-F515-4623-8D48-817826464E59}" dt="2023-03-27T14:32:36.277" v="4879" actId="20577"/>
          <ac:spMkLst>
            <pc:docMk/>
            <pc:sldMk cId="3807058917" sldId="266"/>
            <ac:spMk id="2" creationId="{3304508D-4C2D-8A60-205D-338114F0596D}"/>
          </ac:spMkLst>
        </pc:spChg>
        <pc:spChg chg="del">
          <ac:chgData name="Annabelle Fichan" userId="2abd44646852d88a" providerId="LiveId" clId="{B3DC1803-F515-4623-8D48-817826464E59}" dt="2023-03-27T13:57:46.095" v="3642" actId="478"/>
          <ac:spMkLst>
            <pc:docMk/>
            <pc:sldMk cId="3807058917" sldId="266"/>
            <ac:spMk id="3" creationId="{49C48E6B-10BA-1E09-6EB6-0B46566586BF}"/>
          </ac:spMkLst>
        </pc:spChg>
        <pc:spChg chg="add del mod">
          <ac:chgData name="Annabelle Fichan" userId="2abd44646852d88a" providerId="LiveId" clId="{B3DC1803-F515-4623-8D48-817826464E59}" dt="2023-03-29T09:33:08.256" v="16435"/>
          <ac:spMkLst>
            <pc:docMk/>
            <pc:sldMk cId="3807058917" sldId="266"/>
            <ac:spMk id="3" creationId="{85C6AF30-D2D9-D7E5-26E9-1B0EFDEDDB06}"/>
          </ac:spMkLst>
        </pc:spChg>
        <pc:spChg chg="add mod">
          <ac:chgData name="Annabelle Fichan" userId="2abd44646852d88a" providerId="LiveId" clId="{B3DC1803-F515-4623-8D48-817826464E59}" dt="2023-03-27T13:57:47.249" v="3643"/>
          <ac:spMkLst>
            <pc:docMk/>
            <pc:sldMk cId="3807058917" sldId="266"/>
            <ac:spMk id="5" creationId="{699B5A70-2371-4537-A7EA-493E744A8FCD}"/>
          </ac:spMkLst>
        </pc:spChg>
        <pc:spChg chg="add mod">
          <ac:chgData name="Annabelle Fichan" userId="2abd44646852d88a" providerId="LiveId" clId="{B3DC1803-F515-4623-8D48-817826464E59}" dt="2023-03-29T09:32:34.861" v="16428" actId="2711"/>
          <ac:spMkLst>
            <pc:docMk/>
            <pc:sldMk cId="3807058917" sldId="266"/>
            <ac:spMk id="6" creationId="{BD681864-56DB-8CC2-48AD-9D755E87DD3E}"/>
          </ac:spMkLst>
        </pc:spChg>
        <pc:spChg chg="add mod">
          <ac:chgData name="Annabelle Fichan" userId="2abd44646852d88a" providerId="LiveId" clId="{B3DC1803-F515-4623-8D48-817826464E59}" dt="2023-03-31T07:28:03.681" v="16866" actId="20577"/>
          <ac:spMkLst>
            <pc:docMk/>
            <pc:sldMk cId="3807058917" sldId="266"/>
            <ac:spMk id="7" creationId="{E0762EE4-08D7-2748-4182-16883AA0F274}"/>
          </ac:spMkLst>
        </pc:spChg>
        <pc:spChg chg="add mod">
          <ac:chgData name="Annabelle Fichan" userId="2abd44646852d88a" providerId="LiveId" clId="{B3DC1803-F515-4623-8D48-817826464E59}" dt="2023-03-27T14:06:43.311" v="4218" actId="20577"/>
          <ac:spMkLst>
            <pc:docMk/>
            <pc:sldMk cId="3807058917" sldId="266"/>
            <ac:spMk id="8" creationId="{A561099D-DEAC-9C07-4F36-5AA1EFC02284}"/>
          </ac:spMkLst>
        </pc:spChg>
        <pc:spChg chg="add del mod">
          <ac:chgData name="Annabelle Fichan" userId="2abd44646852d88a" providerId="LiveId" clId="{B3DC1803-F515-4623-8D48-817826464E59}" dt="2023-03-29T09:33:08.252" v="16433" actId="478"/>
          <ac:spMkLst>
            <pc:docMk/>
            <pc:sldMk cId="3807058917" sldId="266"/>
            <ac:spMk id="9" creationId="{D4E392F0-25D2-1C0F-8FAB-5507110DF653}"/>
          </ac:spMkLst>
        </pc:spChg>
        <pc:spChg chg="add mod">
          <ac:chgData name="Annabelle Fichan" userId="2abd44646852d88a" providerId="LiveId" clId="{B3DC1803-F515-4623-8D48-817826464E59}" dt="2023-03-29T09:33:29.018" v="16440" actId="1076"/>
          <ac:spMkLst>
            <pc:docMk/>
            <pc:sldMk cId="3807058917" sldId="266"/>
            <ac:spMk id="10" creationId="{A47FEBA1-9C7C-2A64-245B-2135A06B89D1}"/>
          </ac:spMkLst>
        </pc:spChg>
      </pc:sldChg>
      <pc:sldChg chg="addSp delSp modSp add mod">
        <pc:chgData name="Annabelle Fichan" userId="2abd44646852d88a" providerId="LiveId" clId="{B3DC1803-F515-4623-8D48-817826464E59}" dt="2023-04-06T09:37:46.448" v="17728" actId="20577"/>
        <pc:sldMkLst>
          <pc:docMk/>
          <pc:sldMk cId="1487922041" sldId="267"/>
        </pc:sldMkLst>
        <pc:spChg chg="mod">
          <ac:chgData name="Annabelle Fichan" userId="2abd44646852d88a" providerId="LiveId" clId="{B3DC1803-F515-4623-8D48-817826464E59}" dt="2023-03-31T07:17:07.361" v="16854" actId="20577"/>
          <ac:spMkLst>
            <pc:docMk/>
            <pc:sldMk cId="1487922041" sldId="267"/>
            <ac:spMk id="2" creationId="{3304508D-4C2D-8A60-205D-338114F0596D}"/>
          </ac:spMkLst>
        </pc:spChg>
        <pc:spChg chg="del">
          <ac:chgData name="Annabelle Fichan" userId="2abd44646852d88a" providerId="LiveId" clId="{B3DC1803-F515-4623-8D48-817826464E59}" dt="2023-03-27T14:15:15.755" v="4286" actId="478"/>
          <ac:spMkLst>
            <pc:docMk/>
            <pc:sldMk cId="1487922041" sldId="267"/>
            <ac:spMk id="3" creationId="{49C48E6B-10BA-1E09-6EB6-0B46566586BF}"/>
          </ac:spMkLst>
        </pc:spChg>
        <pc:spChg chg="add mod">
          <ac:chgData name="Annabelle Fichan" userId="2abd44646852d88a" providerId="LiveId" clId="{B3DC1803-F515-4623-8D48-817826464E59}" dt="2023-04-06T09:37:10.575" v="17716" actId="14100"/>
          <ac:spMkLst>
            <pc:docMk/>
            <pc:sldMk cId="1487922041" sldId="267"/>
            <ac:spMk id="5" creationId="{761C2036-0993-E32E-FBF0-00971A453342}"/>
          </ac:spMkLst>
        </pc:spChg>
        <pc:spChg chg="add mod">
          <ac:chgData name="Annabelle Fichan" userId="2abd44646852d88a" providerId="LiveId" clId="{B3DC1803-F515-4623-8D48-817826464E59}" dt="2023-03-27T14:27:34.654" v="4643" actId="1076"/>
          <ac:spMkLst>
            <pc:docMk/>
            <pc:sldMk cId="1487922041" sldId="267"/>
            <ac:spMk id="6" creationId="{E27EE73D-506E-AB2D-5B96-8295B26DA9AD}"/>
          </ac:spMkLst>
        </pc:spChg>
        <pc:spChg chg="add mod">
          <ac:chgData name="Annabelle Fichan" userId="2abd44646852d88a" providerId="LiveId" clId="{B3DC1803-F515-4623-8D48-817826464E59}" dt="2023-03-27T14:27:38.811" v="4644" actId="1076"/>
          <ac:spMkLst>
            <pc:docMk/>
            <pc:sldMk cId="1487922041" sldId="267"/>
            <ac:spMk id="7" creationId="{52B97D6A-5BA4-62EF-8820-9DB74C9973BE}"/>
          </ac:spMkLst>
        </pc:spChg>
        <pc:spChg chg="add mod">
          <ac:chgData name="Annabelle Fichan" userId="2abd44646852d88a" providerId="LiveId" clId="{B3DC1803-F515-4623-8D48-817826464E59}" dt="2023-04-06T09:37:46.448" v="17728" actId="20577"/>
          <ac:spMkLst>
            <pc:docMk/>
            <pc:sldMk cId="1487922041" sldId="267"/>
            <ac:spMk id="8" creationId="{7168144F-CE08-994C-5A37-55F173FBECC1}"/>
          </ac:spMkLst>
        </pc:spChg>
        <pc:picChg chg="add del mod">
          <ac:chgData name="Annabelle Fichan" userId="2abd44646852d88a" providerId="LiveId" clId="{B3DC1803-F515-4623-8D48-817826464E59}" dt="2023-03-27T14:27:27.853" v="4642" actId="478"/>
          <ac:picMkLst>
            <pc:docMk/>
            <pc:sldMk cId="1487922041" sldId="267"/>
            <ac:picMk id="10" creationId="{EE9ABCE7-7D31-10E9-6BBE-4C45F481D150}"/>
          </ac:picMkLst>
        </pc:picChg>
      </pc:sldChg>
      <pc:sldChg chg="addSp delSp modSp add mod">
        <pc:chgData name="Annabelle Fichan" userId="2abd44646852d88a" providerId="LiveId" clId="{B3DC1803-F515-4623-8D48-817826464E59}" dt="2023-04-06T09:38:11.830" v="17731" actId="20577"/>
        <pc:sldMkLst>
          <pc:docMk/>
          <pc:sldMk cId="1726475346" sldId="268"/>
        </pc:sldMkLst>
        <pc:spChg chg="mod">
          <ac:chgData name="Annabelle Fichan" userId="2abd44646852d88a" providerId="LiveId" clId="{B3DC1803-F515-4623-8D48-817826464E59}" dt="2023-03-31T07:18:32.235" v="16856" actId="20577"/>
          <ac:spMkLst>
            <pc:docMk/>
            <pc:sldMk cId="1726475346" sldId="268"/>
            <ac:spMk id="2" creationId="{3304508D-4C2D-8A60-205D-338114F0596D}"/>
          </ac:spMkLst>
        </pc:spChg>
        <pc:spChg chg="del">
          <ac:chgData name="Annabelle Fichan" userId="2abd44646852d88a" providerId="LiveId" clId="{B3DC1803-F515-4623-8D48-817826464E59}" dt="2023-03-27T14:27:15.844" v="4639" actId="478"/>
          <ac:spMkLst>
            <pc:docMk/>
            <pc:sldMk cId="1726475346" sldId="268"/>
            <ac:spMk id="3" creationId="{49C48E6B-10BA-1E09-6EB6-0B46566586BF}"/>
          </ac:spMkLst>
        </pc:spChg>
        <pc:spChg chg="add mod">
          <ac:chgData name="Annabelle Fichan" userId="2abd44646852d88a" providerId="LiveId" clId="{B3DC1803-F515-4623-8D48-817826464E59}" dt="2023-04-06T09:38:11.830" v="17731" actId="20577"/>
          <ac:spMkLst>
            <pc:docMk/>
            <pc:sldMk cId="1726475346" sldId="268"/>
            <ac:spMk id="6" creationId="{A47654F1-76B1-F77D-4197-E0B88FF31BEB}"/>
          </ac:spMkLst>
        </pc:spChg>
        <pc:picChg chg="add mod">
          <ac:chgData name="Annabelle Fichan" userId="2abd44646852d88a" providerId="LiveId" clId="{B3DC1803-F515-4623-8D48-817826464E59}" dt="2023-03-27T14:31:34.168" v="4866" actId="1076"/>
          <ac:picMkLst>
            <pc:docMk/>
            <pc:sldMk cId="1726475346" sldId="268"/>
            <ac:picMk id="5" creationId="{40516A5C-1AEB-8A79-2F76-F802FA96BB77}"/>
          </ac:picMkLst>
        </pc:picChg>
        <pc:picChg chg="add del mod">
          <ac:chgData name="Annabelle Fichan" userId="2abd44646852d88a" providerId="LiveId" clId="{B3DC1803-F515-4623-8D48-817826464E59}" dt="2023-03-27T14:30:34.201" v="4855" actId="478"/>
          <ac:picMkLst>
            <pc:docMk/>
            <pc:sldMk cId="1726475346" sldId="268"/>
            <ac:picMk id="8" creationId="{0BEA5511-AB0D-9F9D-AF03-358DA0875974}"/>
          </ac:picMkLst>
        </pc:picChg>
        <pc:picChg chg="add mod modCrop">
          <ac:chgData name="Annabelle Fichan" userId="2abd44646852d88a" providerId="LiveId" clId="{B3DC1803-F515-4623-8D48-817826464E59}" dt="2023-03-27T14:31:42.008" v="4868" actId="1076"/>
          <ac:picMkLst>
            <pc:docMk/>
            <pc:sldMk cId="1726475346" sldId="268"/>
            <ac:picMk id="10" creationId="{028205DF-91A5-8C3F-3F96-13AF0FE6E5D9}"/>
          </ac:picMkLst>
        </pc:picChg>
      </pc:sldChg>
      <pc:sldChg chg="addSp delSp modSp add mod">
        <pc:chgData name="Annabelle Fichan" userId="2abd44646852d88a" providerId="LiveId" clId="{B3DC1803-F515-4623-8D48-817826464E59}" dt="2023-03-31T07:27:32.251" v="16861" actId="1076"/>
        <pc:sldMkLst>
          <pc:docMk/>
          <pc:sldMk cId="3348497709" sldId="269"/>
        </pc:sldMkLst>
        <pc:spChg chg="mod">
          <ac:chgData name="Annabelle Fichan" userId="2abd44646852d88a" providerId="LiveId" clId="{B3DC1803-F515-4623-8D48-817826464E59}" dt="2023-03-27T14:35:04.010" v="4949" actId="20577"/>
          <ac:spMkLst>
            <pc:docMk/>
            <pc:sldMk cId="3348497709" sldId="269"/>
            <ac:spMk id="2" creationId="{3304508D-4C2D-8A60-205D-338114F0596D}"/>
          </ac:spMkLst>
        </pc:spChg>
        <pc:spChg chg="del">
          <ac:chgData name="Annabelle Fichan" userId="2abd44646852d88a" providerId="LiveId" clId="{B3DC1803-F515-4623-8D48-817826464E59}" dt="2023-03-27T14:36:54.403" v="4950" actId="478"/>
          <ac:spMkLst>
            <pc:docMk/>
            <pc:sldMk cId="3348497709" sldId="269"/>
            <ac:spMk id="3" creationId="{49C48E6B-10BA-1E09-6EB6-0B46566586BF}"/>
          </ac:spMkLst>
        </pc:spChg>
        <pc:spChg chg="add mod">
          <ac:chgData name="Annabelle Fichan" userId="2abd44646852d88a" providerId="LiveId" clId="{B3DC1803-F515-4623-8D48-817826464E59}" dt="2023-03-29T09:39:24.879" v="16446" actId="20577"/>
          <ac:spMkLst>
            <pc:docMk/>
            <pc:sldMk cId="3348497709" sldId="269"/>
            <ac:spMk id="7" creationId="{62D0CB3B-46F1-55A3-23A8-00211AB171EE}"/>
          </ac:spMkLst>
        </pc:spChg>
        <pc:spChg chg="add mod">
          <ac:chgData name="Annabelle Fichan" userId="2abd44646852d88a" providerId="LiveId" clId="{B3DC1803-F515-4623-8D48-817826464E59}" dt="2023-03-29T09:39:35.083" v="16447" actId="207"/>
          <ac:spMkLst>
            <pc:docMk/>
            <pc:sldMk cId="3348497709" sldId="269"/>
            <ac:spMk id="10" creationId="{84C7FA3D-6F3B-954D-7815-603F19562462}"/>
          </ac:spMkLst>
        </pc:spChg>
        <pc:picChg chg="add del mod">
          <ac:chgData name="Annabelle Fichan" userId="2abd44646852d88a" providerId="LiveId" clId="{B3DC1803-F515-4623-8D48-817826464E59}" dt="2023-03-31T07:27:05.656" v="16857" actId="478"/>
          <ac:picMkLst>
            <pc:docMk/>
            <pc:sldMk cId="3348497709" sldId="269"/>
            <ac:picMk id="5" creationId="{065F62E9-F813-37EF-C8D0-8CD752CD24B8}"/>
          </ac:picMkLst>
        </pc:picChg>
        <pc:picChg chg="add mod">
          <ac:chgData name="Annabelle Fichan" userId="2abd44646852d88a" providerId="LiveId" clId="{B3DC1803-F515-4623-8D48-817826464E59}" dt="2023-03-31T07:27:32.251" v="16861" actId="1076"/>
          <ac:picMkLst>
            <pc:docMk/>
            <pc:sldMk cId="3348497709" sldId="269"/>
            <ac:picMk id="6" creationId="{159F0B7B-4259-FA43-B6C0-95FFB07ECD57}"/>
          </ac:picMkLst>
        </pc:picChg>
        <pc:picChg chg="add del mod">
          <ac:chgData name="Annabelle Fichan" userId="2abd44646852d88a" providerId="LiveId" clId="{B3DC1803-F515-4623-8D48-817826464E59}" dt="2023-03-27T14:38:41.935" v="5115" actId="478"/>
          <ac:picMkLst>
            <pc:docMk/>
            <pc:sldMk cId="3348497709" sldId="269"/>
            <ac:picMk id="6" creationId="{22778F69-1561-D871-91B5-C293798B1118}"/>
          </ac:picMkLst>
        </pc:picChg>
        <pc:picChg chg="add del mod">
          <ac:chgData name="Annabelle Fichan" userId="2abd44646852d88a" providerId="LiveId" clId="{B3DC1803-F515-4623-8D48-817826464E59}" dt="2023-03-29T09:31:00.324" v="16414" actId="478"/>
          <ac:picMkLst>
            <pc:docMk/>
            <pc:sldMk cId="3348497709" sldId="269"/>
            <ac:picMk id="9" creationId="{3B51CDFC-10BD-65EF-3168-10269E6AB1A6}"/>
          </ac:picMkLst>
        </pc:picChg>
      </pc:sldChg>
      <pc:sldChg chg="addSp delSp modSp add mod">
        <pc:chgData name="Annabelle Fichan" userId="2abd44646852d88a" providerId="LiveId" clId="{B3DC1803-F515-4623-8D48-817826464E59}" dt="2023-03-28T07:03:29.635" v="6202" actId="20577"/>
        <pc:sldMkLst>
          <pc:docMk/>
          <pc:sldMk cId="3260313221" sldId="270"/>
        </pc:sldMkLst>
        <pc:spChg chg="mod">
          <ac:chgData name="Annabelle Fichan" userId="2abd44646852d88a" providerId="LiveId" clId="{B3DC1803-F515-4623-8D48-817826464E59}" dt="2023-03-27T15:02:12.750" v="5678" actId="255"/>
          <ac:spMkLst>
            <pc:docMk/>
            <pc:sldMk cId="3260313221" sldId="270"/>
            <ac:spMk id="2" creationId="{3304508D-4C2D-8A60-205D-338114F0596D}"/>
          </ac:spMkLst>
        </pc:spChg>
        <pc:spChg chg="del">
          <ac:chgData name="Annabelle Fichan" userId="2abd44646852d88a" providerId="LiveId" clId="{B3DC1803-F515-4623-8D48-817826464E59}" dt="2023-03-27T15:02:24.247" v="5679" actId="478"/>
          <ac:spMkLst>
            <pc:docMk/>
            <pc:sldMk cId="3260313221" sldId="270"/>
            <ac:spMk id="3" creationId="{49C48E6B-10BA-1E09-6EB6-0B46566586BF}"/>
          </ac:spMkLst>
        </pc:spChg>
        <pc:spChg chg="add mod">
          <ac:chgData name="Annabelle Fichan" userId="2abd44646852d88a" providerId="LiveId" clId="{B3DC1803-F515-4623-8D48-817826464E59}" dt="2023-03-28T06:44:40.606" v="6046" actId="113"/>
          <ac:spMkLst>
            <pc:docMk/>
            <pc:sldMk cId="3260313221" sldId="270"/>
            <ac:spMk id="5" creationId="{BA0D0B87-A719-12F9-1D5F-B9B136219238}"/>
          </ac:spMkLst>
        </pc:spChg>
        <pc:spChg chg="add mod">
          <ac:chgData name="Annabelle Fichan" userId="2abd44646852d88a" providerId="LiveId" clId="{B3DC1803-F515-4623-8D48-817826464E59}" dt="2023-03-28T06:44:58.469" v="6075" actId="20577"/>
          <ac:spMkLst>
            <pc:docMk/>
            <pc:sldMk cId="3260313221" sldId="270"/>
            <ac:spMk id="6" creationId="{EE10FFA6-1BA8-30CF-8C6E-661AB7524CEC}"/>
          </ac:spMkLst>
        </pc:spChg>
        <pc:spChg chg="add mod">
          <ac:chgData name="Annabelle Fichan" userId="2abd44646852d88a" providerId="LiveId" clId="{B3DC1803-F515-4623-8D48-817826464E59}" dt="2023-03-28T07:03:29.635" v="6202" actId="20577"/>
          <ac:spMkLst>
            <pc:docMk/>
            <pc:sldMk cId="3260313221" sldId="270"/>
            <ac:spMk id="7" creationId="{C510A6EE-EAA4-3617-9D4D-709B10E6C4F3}"/>
          </ac:spMkLst>
        </pc:spChg>
        <pc:spChg chg="add mod">
          <ac:chgData name="Annabelle Fichan" userId="2abd44646852d88a" providerId="LiveId" clId="{B3DC1803-F515-4623-8D48-817826464E59}" dt="2023-03-28T06:45:36.717" v="6090" actId="113"/>
          <ac:spMkLst>
            <pc:docMk/>
            <pc:sldMk cId="3260313221" sldId="270"/>
            <ac:spMk id="8" creationId="{A4A1284A-B2FD-DD41-EE51-8D8E93C18755}"/>
          </ac:spMkLst>
        </pc:spChg>
        <pc:spChg chg="add mod">
          <ac:chgData name="Annabelle Fichan" userId="2abd44646852d88a" providerId="LiveId" clId="{B3DC1803-F515-4623-8D48-817826464E59}" dt="2023-03-28T06:47:32.631" v="6186" actId="20577"/>
          <ac:spMkLst>
            <pc:docMk/>
            <pc:sldMk cId="3260313221" sldId="270"/>
            <ac:spMk id="9" creationId="{E098C08B-36D7-5099-0145-5DDD43F0B37E}"/>
          </ac:spMkLst>
        </pc:spChg>
        <pc:spChg chg="add mod">
          <ac:chgData name="Annabelle Fichan" userId="2abd44646852d88a" providerId="LiveId" clId="{B3DC1803-F515-4623-8D48-817826464E59}" dt="2023-03-27T15:09:45.375" v="5832" actId="1076"/>
          <ac:spMkLst>
            <pc:docMk/>
            <pc:sldMk cId="3260313221" sldId="270"/>
            <ac:spMk id="10" creationId="{C04F5C76-574C-477B-1D6B-5FA952A9E94B}"/>
          </ac:spMkLst>
        </pc:spChg>
        <pc:spChg chg="add mod">
          <ac:chgData name="Annabelle Fichan" userId="2abd44646852d88a" providerId="LiveId" clId="{B3DC1803-F515-4623-8D48-817826464E59}" dt="2023-03-27T15:10:07.416" v="5837" actId="1076"/>
          <ac:spMkLst>
            <pc:docMk/>
            <pc:sldMk cId="3260313221" sldId="270"/>
            <ac:spMk id="11" creationId="{3CC57BDA-79BF-FCAC-4A31-E304CD004364}"/>
          </ac:spMkLst>
        </pc:spChg>
        <pc:spChg chg="add mod">
          <ac:chgData name="Annabelle Fichan" userId="2abd44646852d88a" providerId="LiveId" clId="{B3DC1803-F515-4623-8D48-817826464E59}" dt="2023-03-27T15:10:11.254" v="5838" actId="1076"/>
          <ac:spMkLst>
            <pc:docMk/>
            <pc:sldMk cId="3260313221" sldId="270"/>
            <ac:spMk id="12" creationId="{5CEC493C-304A-E685-F05C-F7AC0CE467F2}"/>
          </ac:spMkLst>
        </pc:spChg>
        <pc:spChg chg="add mod">
          <ac:chgData name="Annabelle Fichan" userId="2abd44646852d88a" providerId="LiveId" clId="{B3DC1803-F515-4623-8D48-817826464E59}" dt="2023-03-27T15:19:29.443" v="5857" actId="1076"/>
          <ac:spMkLst>
            <pc:docMk/>
            <pc:sldMk cId="3260313221" sldId="270"/>
            <ac:spMk id="13" creationId="{108E2E53-09F7-0A95-90F9-3C8F3D625C44}"/>
          </ac:spMkLst>
        </pc:spChg>
        <pc:spChg chg="add mod">
          <ac:chgData name="Annabelle Fichan" userId="2abd44646852d88a" providerId="LiveId" clId="{B3DC1803-F515-4623-8D48-817826464E59}" dt="2023-03-28T06:46:50.798" v="6146" actId="113"/>
          <ac:spMkLst>
            <pc:docMk/>
            <pc:sldMk cId="3260313221" sldId="270"/>
            <ac:spMk id="14" creationId="{A6FB0688-8B74-D10A-B605-2A3728CA6939}"/>
          </ac:spMkLst>
        </pc:spChg>
        <pc:spChg chg="add mod">
          <ac:chgData name="Annabelle Fichan" userId="2abd44646852d88a" providerId="LiveId" clId="{B3DC1803-F515-4623-8D48-817826464E59}" dt="2023-03-27T15:21:26.878" v="5917" actId="1076"/>
          <ac:spMkLst>
            <pc:docMk/>
            <pc:sldMk cId="3260313221" sldId="270"/>
            <ac:spMk id="15" creationId="{91809D56-B107-1CF6-E1D5-773AE74BFDC4}"/>
          </ac:spMkLst>
        </pc:spChg>
      </pc:sldChg>
      <pc:sldChg chg="addSp delSp modSp add mod">
        <pc:chgData name="Annabelle Fichan" userId="2abd44646852d88a" providerId="LiveId" clId="{B3DC1803-F515-4623-8D48-817826464E59}" dt="2023-04-06T09:39:41.614" v="17735" actId="1076"/>
        <pc:sldMkLst>
          <pc:docMk/>
          <pc:sldMk cId="4151382983" sldId="271"/>
        </pc:sldMkLst>
        <pc:spChg chg="mod">
          <ac:chgData name="Annabelle Fichan" userId="2abd44646852d88a" providerId="LiveId" clId="{B3DC1803-F515-4623-8D48-817826464E59}" dt="2023-04-04T07:18:58.609" v="16892" actId="20577"/>
          <ac:spMkLst>
            <pc:docMk/>
            <pc:sldMk cId="4151382983" sldId="271"/>
            <ac:spMk id="2" creationId="{3304508D-4C2D-8A60-205D-338114F0596D}"/>
          </ac:spMkLst>
        </pc:spChg>
        <pc:spChg chg="del">
          <ac:chgData name="Annabelle Fichan" userId="2abd44646852d88a" providerId="LiveId" clId="{B3DC1803-F515-4623-8D48-817826464E59}" dt="2023-03-28T07:39:09.247" v="6277" actId="478"/>
          <ac:spMkLst>
            <pc:docMk/>
            <pc:sldMk cId="4151382983" sldId="271"/>
            <ac:spMk id="3" creationId="{49C48E6B-10BA-1E09-6EB6-0B46566586BF}"/>
          </ac:spMkLst>
        </pc:spChg>
        <pc:spChg chg="add del mod">
          <ac:chgData name="Annabelle Fichan" userId="2abd44646852d88a" providerId="LiveId" clId="{B3DC1803-F515-4623-8D48-817826464E59}" dt="2023-03-28T07:49:32.032" v="6425" actId="478"/>
          <ac:spMkLst>
            <pc:docMk/>
            <pc:sldMk cId="4151382983" sldId="271"/>
            <ac:spMk id="5" creationId="{3FEFBA00-0373-C7C1-305F-DD65947AB42E}"/>
          </ac:spMkLst>
        </pc:spChg>
        <pc:spChg chg="add mod">
          <ac:chgData name="Annabelle Fichan" userId="2abd44646852d88a" providerId="LiveId" clId="{B3DC1803-F515-4623-8D48-817826464E59}" dt="2023-04-06T09:39:41.614" v="17735" actId="1076"/>
          <ac:spMkLst>
            <pc:docMk/>
            <pc:sldMk cId="4151382983" sldId="271"/>
            <ac:spMk id="6" creationId="{84EBC954-DD0B-5ADD-9063-3A2EE6D90C2E}"/>
          </ac:spMkLst>
        </pc:spChg>
        <pc:spChg chg="add mod">
          <ac:chgData name="Annabelle Fichan" userId="2abd44646852d88a" providerId="LiveId" clId="{B3DC1803-F515-4623-8D48-817826464E59}" dt="2023-04-06T09:39:31.853" v="17734"/>
          <ac:spMkLst>
            <pc:docMk/>
            <pc:sldMk cId="4151382983" sldId="271"/>
            <ac:spMk id="13" creationId="{05293BD8-C2AD-49F0-A2A4-89E1B30D9B98}"/>
          </ac:spMkLst>
        </pc:spChg>
        <pc:spChg chg="add mod">
          <ac:chgData name="Annabelle Fichan" userId="2abd44646852d88a" providerId="LiveId" clId="{B3DC1803-F515-4623-8D48-817826464E59}" dt="2023-03-29T09:41:07.674" v="16448" actId="113"/>
          <ac:spMkLst>
            <pc:docMk/>
            <pc:sldMk cId="4151382983" sldId="271"/>
            <ac:spMk id="14" creationId="{9AC07EB4-1683-432D-64DB-8FE9602F98F5}"/>
          </ac:spMkLst>
        </pc:spChg>
        <pc:spChg chg="add mod">
          <ac:chgData name="Annabelle Fichan" userId="2abd44646852d88a" providerId="LiveId" clId="{B3DC1803-F515-4623-8D48-817826464E59}" dt="2023-03-29T09:41:13.908" v="16449" actId="113"/>
          <ac:spMkLst>
            <pc:docMk/>
            <pc:sldMk cId="4151382983" sldId="271"/>
            <ac:spMk id="15" creationId="{852E3B6E-F3E3-9736-ABD9-6727F43B728F}"/>
          </ac:spMkLst>
        </pc:spChg>
        <pc:picChg chg="add mod">
          <ac:chgData name="Annabelle Fichan" userId="2abd44646852d88a" providerId="LiveId" clId="{B3DC1803-F515-4623-8D48-817826464E59}" dt="2023-03-28T08:00:50.648" v="6753" actId="1076"/>
          <ac:picMkLst>
            <pc:docMk/>
            <pc:sldMk cId="4151382983" sldId="271"/>
            <ac:picMk id="8" creationId="{E7358A1F-9FDE-9890-6B0C-617888FDF5BF}"/>
          </ac:picMkLst>
        </pc:picChg>
        <pc:picChg chg="add mod">
          <ac:chgData name="Annabelle Fichan" userId="2abd44646852d88a" providerId="LiveId" clId="{B3DC1803-F515-4623-8D48-817826464E59}" dt="2023-03-28T08:00:55.398" v="6754" actId="1076"/>
          <ac:picMkLst>
            <pc:docMk/>
            <pc:sldMk cId="4151382983" sldId="271"/>
            <ac:picMk id="10" creationId="{A4746F4C-9FD3-87E0-DB2E-47587B3933BF}"/>
          </ac:picMkLst>
        </pc:picChg>
        <pc:picChg chg="add mod">
          <ac:chgData name="Annabelle Fichan" userId="2abd44646852d88a" providerId="LiveId" clId="{B3DC1803-F515-4623-8D48-817826464E59}" dt="2023-03-28T08:00:59.384" v="6755" actId="1076"/>
          <ac:picMkLst>
            <pc:docMk/>
            <pc:sldMk cId="4151382983" sldId="271"/>
            <ac:picMk id="12" creationId="{F51F0AEA-6DF9-AA51-92E2-3CFD8356DEBE}"/>
          </ac:picMkLst>
        </pc:picChg>
      </pc:sldChg>
      <pc:sldChg chg="addSp delSp modSp add mod">
        <pc:chgData name="Annabelle Fichan" userId="2abd44646852d88a" providerId="LiveId" clId="{B3DC1803-F515-4623-8D48-817826464E59}" dt="2023-04-06T09:40:56.746" v="17739" actId="1076"/>
        <pc:sldMkLst>
          <pc:docMk/>
          <pc:sldMk cId="3159447618" sldId="272"/>
        </pc:sldMkLst>
        <pc:spChg chg="mod">
          <ac:chgData name="Annabelle Fichan" userId="2abd44646852d88a" providerId="LiveId" clId="{B3DC1803-F515-4623-8D48-817826464E59}" dt="2023-04-04T07:19:06.265" v="16893"/>
          <ac:spMkLst>
            <pc:docMk/>
            <pc:sldMk cId="3159447618" sldId="272"/>
            <ac:spMk id="2" creationId="{3304508D-4C2D-8A60-205D-338114F0596D}"/>
          </ac:spMkLst>
        </pc:spChg>
        <pc:spChg chg="del">
          <ac:chgData name="Annabelle Fichan" userId="2abd44646852d88a" providerId="LiveId" clId="{B3DC1803-F515-4623-8D48-817826464E59}" dt="2023-03-28T08:06:19.635" v="6790" actId="478"/>
          <ac:spMkLst>
            <pc:docMk/>
            <pc:sldMk cId="3159447618" sldId="272"/>
            <ac:spMk id="3" creationId="{49C48E6B-10BA-1E09-6EB6-0B46566586BF}"/>
          </ac:spMkLst>
        </pc:spChg>
        <pc:spChg chg="add mod">
          <ac:chgData name="Annabelle Fichan" userId="2abd44646852d88a" providerId="LiveId" clId="{B3DC1803-F515-4623-8D48-817826464E59}" dt="2023-04-06T09:40:35.317" v="17737" actId="20577"/>
          <ac:spMkLst>
            <pc:docMk/>
            <pc:sldMk cId="3159447618" sldId="272"/>
            <ac:spMk id="5" creationId="{36D5C6D6-A672-F71C-F550-4FB8513638BA}"/>
          </ac:spMkLst>
        </pc:spChg>
        <pc:spChg chg="add mod">
          <ac:chgData name="Annabelle Fichan" userId="2abd44646852d88a" providerId="LiveId" clId="{B3DC1803-F515-4623-8D48-817826464E59}" dt="2023-04-06T09:40:56.746" v="17739" actId="1076"/>
          <ac:spMkLst>
            <pc:docMk/>
            <pc:sldMk cId="3159447618" sldId="272"/>
            <ac:spMk id="8" creationId="{DAD469E9-5CBE-2D49-1346-2DB5199B6E6C}"/>
          </ac:spMkLst>
        </pc:spChg>
        <pc:picChg chg="add mod">
          <ac:chgData name="Annabelle Fichan" userId="2abd44646852d88a" providerId="LiveId" clId="{B3DC1803-F515-4623-8D48-817826464E59}" dt="2023-03-28T08:08:10.329" v="6796" actId="1076"/>
          <ac:picMkLst>
            <pc:docMk/>
            <pc:sldMk cId="3159447618" sldId="272"/>
            <ac:picMk id="7" creationId="{38378FF1-84C7-9D13-A20B-6FB1EA4A4517}"/>
          </ac:picMkLst>
        </pc:picChg>
      </pc:sldChg>
      <pc:sldChg chg="addSp delSp modSp add mod">
        <pc:chgData name="Annabelle Fichan" userId="2abd44646852d88a" providerId="LiveId" clId="{B3DC1803-F515-4623-8D48-817826464E59}" dt="2023-04-06T10:32:44.228" v="17760" actId="20577"/>
        <pc:sldMkLst>
          <pc:docMk/>
          <pc:sldMk cId="2724548261" sldId="273"/>
        </pc:sldMkLst>
        <pc:spChg chg="mod">
          <ac:chgData name="Annabelle Fichan" userId="2abd44646852d88a" providerId="LiveId" clId="{B3DC1803-F515-4623-8D48-817826464E59}" dt="2023-04-04T07:19:11.429" v="16894"/>
          <ac:spMkLst>
            <pc:docMk/>
            <pc:sldMk cId="2724548261" sldId="273"/>
            <ac:spMk id="2" creationId="{3304508D-4C2D-8A60-205D-338114F0596D}"/>
          </ac:spMkLst>
        </pc:spChg>
        <pc:spChg chg="del">
          <ac:chgData name="Annabelle Fichan" userId="2abd44646852d88a" providerId="LiveId" clId="{B3DC1803-F515-4623-8D48-817826464E59}" dt="2023-03-28T08:13:43.283" v="7243" actId="478"/>
          <ac:spMkLst>
            <pc:docMk/>
            <pc:sldMk cId="2724548261" sldId="273"/>
            <ac:spMk id="3" creationId="{49C48E6B-10BA-1E09-6EB6-0B46566586BF}"/>
          </ac:spMkLst>
        </pc:spChg>
        <pc:spChg chg="add mod">
          <ac:chgData name="Annabelle Fichan" userId="2abd44646852d88a" providerId="LiveId" clId="{B3DC1803-F515-4623-8D48-817826464E59}" dt="2023-04-06T09:41:10.472" v="17740" actId="20577"/>
          <ac:spMkLst>
            <pc:docMk/>
            <pc:sldMk cId="2724548261" sldId="273"/>
            <ac:spMk id="5" creationId="{E062F857-B2F4-0358-A52C-AE380B87005B}"/>
          </ac:spMkLst>
        </pc:spChg>
        <pc:spChg chg="add mod">
          <ac:chgData name="Annabelle Fichan" userId="2abd44646852d88a" providerId="LiveId" clId="{B3DC1803-F515-4623-8D48-817826464E59}" dt="2023-04-06T10:32:44.228" v="17760" actId="20577"/>
          <ac:spMkLst>
            <pc:docMk/>
            <pc:sldMk cId="2724548261" sldId="273"/>
            <ac:spMk id="10" creationId="{8877992E-0163-F890-C902-6AA5E8036563}"/>
          </ac:spMkLst>
        </pc:spChg>
        <pc:spChg chg="add mod">
          <ac:chgData name="Annabelle Fichan" userId="2abd44646852d88a" providerId="LiveId" clId="{B3DC1803-F515-4623-8D48-817826464E59}" dt="2023-03-29T10:49:02.448" v="16452" actId="113"/>
          <ac:spMkLst>
            <pc:docMk/>
            <pc:sldMk cId="2724548261" sldId="273"/>
            <ac:spMk id="11" creationId="{E9EF2775-1452-79FA-38B1-264C4F6A514D}"/>
          </ac:spMkLst>
        </pc:spChg>
        <pc:picChg chg="add mod">
          <ac:chgData name="Annabelle Fichan" userId="2abd44646852d88a" providerId="LiveId" clId="{B3DC1803-F515-4623-8D48-817826464E59}" dt="2023-03-28T08:49:18.694" v="8082" actId="1076"/>
          <ac:picMkLst>
            <pc:docMk/>
            <pc:sldMk cId="2724548261" sldId="273"/>
            <ac:picMk id="7" creationId="{E52E14B1-14DF-5005-0A2A-30083938D20E}"/>
          </ac:picMkLst>
        </pc:picChg>
        <pc:picChg chg="add mod">
          <ac:chgData name="Annabelle Fichan" userId="2abd44646852d88a" providerId="LiveId" clId="{B3DC1803-F515-4623-8D48-817826464E59}" dt="2023-03-28T08:49:22.056" v="8083" actId="1076"/>
          <ac:picMkLst>
            <pc:docMk/>
            <pc:sldMk cId="2724548261" sldId="273"/>
            <ac:picMk id="9" creationId="{44D670D9-1ADC-D3A6-F2BB-1D696A27993C}"/>
          </ac:picMkLst>
        </pc:picChg>
        <pc:picChg chg="add mod">
          <ac:chgData name="Annabelle Fichan" userId="2abd44646852d88a" providerId="LiveId" clId="{B3DC1803-F515-4623-8D48-817826464E59}" dt="2023-03-28T08:48:55.674" v="8080" actId="1076"/>
          <ac:picMkLst>
            <pc:docMk/>
            <pc:sldMk cId="2724548261" sldId="273"/>
            <ac:picMk id="13" creationId="{B1EA5441-83D5-E18B-0921-C1A1F9B7D49E}"/>
          </ac:picMkLst>
        </pc:picChg>
      </pc:sldChg>
      <pc:sldChg chg="addSp delSp modSp add mod">
        <pc:chgData name="Annabelle Fichan" userId="2abd44646852d88a" providerId="LiveId" clId="{B3DC1803-F515-4623-8D48-817826464E59}" dt="2023-04-04T07:19:15.216" v="16895"/>
        <pc:sldMkLst>
          <pc:docMk/>
          <pc:sldMk cId="3532238795" sldId="274"/>
        </pc:sldMkLst>
        <pc:spChg chg="mod">
          <ac:chgData name="Annabelle Fichan" userId="2abd44646852d88a" providerId="LiveId" clId="{B3DC1803-F515-4623-8D48-817826464E59}" dt="2023-04-04T07:19:15.216" v="16895"/>
          <ac:spMkLst>
            <pc:docMk/>
            <pc:sldMk cId="3532238795" sldId="274"/>
            <ac:spMk id="2" creationId="{3304508D-4C2D-8A60-205D-338114F0596D}"/>
          </ac:spMkLst>
        </pc:spChg>
        <pc:spChg chg="del">
          <ac:chgData name="Annabelle Fichan" userId="2abd44646852d88a" providerId="LiveId" clId="{B3DC1803-F515-4623-8D48-817826464E59}" dt="2023-03-28T08:32:53.260" v="7689" actId="478"/>
          <ac:spMkLst>
            <pc:docMk/>
            <pc:sldMk cId="3532238795" sldId="274"/>
            <ac:spMk id="3" creationId="{49C48E6B-10BA-1E09-6EB6-0B46566586BF}"/>
          </ac:spMkLst>
        </pc:spChg>
        <pc:spChg chg="add mod">
          <ac:chgData name="Annabelle Fichan" userId="2abd44646852d88a" providerId="LiveId" clId="{B3DC1803-F515-4623-8D48-817826464E59}" dt="2023-03-28T08:42:37.393" v="7861" actId="1076"/>
          <ac:spMkLst>
            <pc:docMk/>
            <pc:sldMk cId="3532238795" sldId="274"/>
            <ac:spMk id="11" creationId="{F1CCF9A6-EB3A-F71C-18A8-6C2314CD6B22}"/>
          </ac:spMkLst>
        </pc:spChg>
        <pc:spChg chg="add mod">
          <ac:chgData name="Annabelle Fichan" userId="2abd44646852d88a" providerId="LiveId" clId="{B3DC1803-F515-4623-8D48-817826464E59}" dt="2023-03-28T08:40:41.374" v="7802" actId="571"/>
          <ac:spMkLst>
            <pc:docMk/>
            <pc:sldMk cId="3532238795" sldId="274"/>
            <ac:spMk id="12" creationId="{F29D10F0-D9F8-7958-0C9E-AC68F09E541F}"/>
          </ac:spMkLst>
        </pc:spChg>
        <pc:spChg chg="add mod">
          <ac:chgData name="Annabelle Fichan" userId="2abd44646852d88a" providerId="LiveId" clId="{B3DC1803-F515-4623-8D48-817826464E59}" dt="2023-03-28T08:45:12.357" v="7949" actId="20577"/>
          <ac:spMkLst>
            <pc:docMk/>
            <pc:sldMk cId="3532238795" sldId="274"/>
            <ac:spMk id="15" creationId="{50AE0BCD-613B-96F1-9ED4-3BCF1E41086B}"/>
          </ac:spMkLst>
        </pc:spChg>
        <pc:spChg chg="add mod">
          <ac:chgData name="Annabelle Fichan" userId="2abd44646852d88a" providerId="LiveId" clId="{B3DC1803-F515-4623-8D48-817826464E59}" dt="2023-03-28T08:55:56.399" v="8241" actId="1076"/>
          <ac:spMkLst>
            <pc:docMk/>
            <pc:sldMk cId="3532238795" sldId="274"/>
            <ac:spMk id="16" creationId="{78F846C0-8462-5D88-0DCE-8B8F85B89DFB}"/>
          </ac:spMkLst>
        </pc:spChg>
        <pc:graphicFrameChg chg="add del mod">
          <ac:chgData name="Annabelle Fichan" userId="2abd44646852d88a" providerId="LiveId" clId="{B3DC1803-F515-4623-8D48-817826464E59}" dt="2023-03-28T08:32:58.715" v="7691"/>
          <ac:graphicFrameMkLst>
            <pc:docMk/>
            <pc:sldMk cId="3532238795" sldId="274"/>
            <ac:graphicFrameMk id="5" creationId="{787B0539-4057-4B3F-FBCE-5F67EFC32B33}"/>
          </ac:graphicFrameMkLst>
        </pc:graphicFrameChg>
        <pc:graphicFrameChg chg="add del mod modGraphic">
          <ac:chgData name="Annabelle Fichan" userId="2abd44646852d88a" providerId="LiveId" clId="{B3DC1803-F515-4623-8D48-817826464E59}" dt="2023-03-28T08:35:05.404" v="7705" actId="478"/>
          <ac:graphicFrameMkLst>
            <pc:docMk/>
            <pc:sldMk cId="3532238795" sldId="274"/>
            <ac:graphicFrameMk id="7" creationId="{BFD6334A-E482-0368-D992-ECC1D01A34BD}"/>
          </ac:graphicFrameMkLst>
        </pc:graphicFrameChg>
        <pc:graphicFrameChg chg="add del mod">
          <ac:chgData name="Annabelle Fichan" userId="2abd44646852d88a" providerId="LiveId" clId="{B3DC1803-F515-4623-8D48-817826464E59}" dt="2023-03-28T08:35:35.764" v="7707" actId="478"/>
          <ac:graphicFrameMkLst>
            <pc:docMk/>
            <pc:sldMk cId="3532238795" sldId="274"/>
            <ac:graphicFrameMk id="8" creationId="{9503A1D2-8F1C-060F-2EF3-BC66488E9B1C}"/>
          </ac:graphicFrameMkLst>
        </pc:graphicFrameChg>
        <pc:graphicFrameChg chg="add del mod">
          <ac:chgData name="Annabelle Fichan" userId="2abd44646852d88a" providerId="LiveId" clId="{B3DC1803-F515-4623-8D48-817826464E59}" dt="2023-03-28T08:35:45.992" v="7709"/>
          <ac:graphicFrameMkLst>
            <pc:docMk/>
            <pc:sldMk cId="3532238795" sldId="274"/>
            <ac:graphicFrameMk id="9" creationId="{2246A26E-175C-C2C6-A1E6-BFDEA0EC4263}"/>
          </ac:graphicFrameMkLst>
        </pc:graphicFrameChg>
        <pc:graphicFrameChg chg="add mod">
          <ac:chgData name="Annabelle Fichan" userId="2abd44646852d88a" providerId="LiveId" clId="{B3DC1803-F515-4623-8D48-817826464E59}" dt="2023-03-28T08:35:53.943" v="7711" actId="1076"/>
          <ac:graphicFrameMkLst>
            <pc:docMk/>
            <pc:sldMk cId="3532238795" sldId="274"/>
            <ac:graphicFrameMk id="10" creationId="{18716267-F253-672F-B29D-78AA6E3710BB}"/>
          </ac:graphicFrameMkLst>
        </pc:graphicFrameChg>
        <pc:picChg chg="add del">
          <ac:chgData name="Annabelle Fichan" userId="2abd44646852d88a" providerId="LiveId" clId="{B3DC1803-F515-4623-8D48-817826464E59}" dt="2023-03-28T08:33:09.635" v="7693"/>
          <ac:picMkLst>
            <pc:docMk/>
            <pc:sldMk cId="3532238795" sldId="274"/>
            <ac:picMk id="6" creationId="{8AF0B99C-333C-DF9A-E6E6-AB4A394DF3D8}"/>
          </ac:picMkLst>
        </pc:picChg>
        <pc:picChg chg="add mod">
          <ac:chgData name="Annabelle Fichan" userId="2abd44646852d88a" providerId="LiveId" clId="{B3DC1803-F515-4623-8D48-817826464E59}" dt="2023-03-28T08:55:22.268" v="8237" actId="1076"/>
          <ac:picMkLst>
            <pc:docMk/>
            <pc:sldMk cId="3532238795" sldId="274"/>
            <ac:picMk id="14" creationId="{73A2D9EA-A6AE-9ACB-57E5-09AC268FD925}"/>
          </ac:picMkLst>
        </pc:picChg>
      </pc:sldChg>
      <pc:sldChg chg="addSp delSp modSp add mod">
        <pc:chgData name="Annabelle Fichan" userId="2abd44646852d88a" providerId="LiveId" clId="{B3DC1803-F515-4623-8D48-817826464E59}" dt="2023-04-04T07:19:18.382" v="16896"/>
        <pc:sldMkLst>
          <pc:docMk/>
          <pc:sldMk cId="262537828" sldId="275"/>
        </pc:sldMkLst>
        <pc:spChg chg="mod">
          <ac:chgData name="Annabelle Fichan" userId="2abd44646852d88a" providerId="LiveId" clId="{B3DC1803-F515-4623-8D48-817826464E59}" dt="2023-04-04T07:19:18.382" v="16896"/>
          <ac:spMkLst>
            <pc:docMk/>
            <pc:sldMk cId="262537828" sldId="275"/>
            <ac:spMk id="2" creationId="{3304508D-4C2D-8A60-205D-338114F0596D}"/>
          </ac:spMkLst>
        </pc:spChg>
        <pc:spChg chg="del mod">
          <ac:chgData name="Annabelle Fichan" userId="2abd44646852d88a" providerId="LiveId" clId="{B3DC1803-F515-4623-8D48-817826464E59}" dt="2023-03-28T08:56:45.266" v="8283" actId="478"/>
          <ac:spMkLst>
            <pc:docMk/>
            <pc:sldMk cId="262537828" sldId="275"/>
            <ac:spMk id="3" creationId="{49C48E6B-10BA-1E09-6EB6-0B46566586BF}"/>
          </ac:spMkLst>
        </pc:spChg>
        <pc:spChg chg="add mod">
          <ac:chgData name="Annabelle Fichan" userId="2abd44646852d88a" providerId="LiveId" clId="{B3DC1803-F515-4623-8D48-817826464E59}" dt="2023-03-29T10:49:56.570" v="16453" actId="113"/>
          <ac:spMkLst>
            <pc:docMk/>
            <pc:sldMk cId="262537828" sldId="275"/>
            <ac:spMk id="5" creationId="{2190E874-4B74-0CDB-2C29-82626A12C01D}"/>
          </ac:spMkLst>
        </pc:spChg>
        <pc:spChg chg="add mod">
          <ac:chgData name="Annabelle Fichan" userId="2abd44646852d88a" providerId="LiveId" clId="{B3DC1803-F515-4623-8D48-817826464E59}" dt="2023-03-29T10:50:33.147" v="16466" actId="20577"/>
          <ac:spMkLst>
            <pc:docMk/>
            <pc:sldMk cId="262537828" sldId="275"/>
            <ac:spMk id="10" creationId="{72ABE2FD-78C8-46AA-33D2-8D1693530913}"/>
          </ac:spMkLst>
        </pc:spChg>
        <pc:picChg chg="add del mod">
          <ac:chgData name="Annabelle Fichan" userId="2abd44646852d88a" providerId="LiveId" clId="{B3DC1803-F515-4623-8D48-817826464E59}" dt="2023-03-28T09:14:53.680" v="8824" actId="478"/>
          <ac:picMkLst>
            <pc:docMk/>
            <pc:sldMk cId="262537828" sldId="275"/>
            <ac:picMk id="7" creationId="{8CC56573-C9E8-A584-3DB9-C28351D2D6D0}"/>
          </ac:picMkLst>
        </pc:picChg>
        <pc:picChg chg="add mod">
          <ac:chgData name="Annabelle Fichan" userId="2abd44646852d88a" providerId="LiveId" clId="{B3DC1803-F515-4623-8D48-817826464E59}" dt="2023-03-28T09:20:52.817" v="8894" actId="14100"/>
          <ac:picMkLst>
            <pc:docMk/>
            <pc:sldMk cId="262537828" sldId="275"/>
            <ac:picMk id="9" creationId="{D34F6E15-6992-71B3-6416-EAEA4CECCA00}"/>
          </ac:picMkLst>
        </pc:picChg>
      </pc:sldChg>
      <pc:sldChg chg="addSp delSp modSp add mod">
        <pc:chgData name="Annabelle Fichan" userId="2abd44646852d88a" providerId="LiveId" clId="{B3DC1803-F515-4623-8D48-817826464E59}" dt="2023-04-04T07:19:23.210" v="16897"/>
        <pc:sldMkLst>
          <pc:docMk/>
          <pc:sldMk cId="3634244379" sldId="276"/>
        </pc:sldMkLst>
        <pc:spChg chg="mod">
          <ac:chgData name="Annabelle Fichan" userId="2abd44646852d88a" providerId="LiveId" clId="{B3DC1803-F515-4623-8D48-817826464E59}" dt="2023-04-04T07:19:23.210" v="16897"/>
          <ac:spMkLst>
            <pc:docMk/>
            <pc:sldMk cId="3634244379" sldId="276"/>
            <ac:spMk id="2" creationId="{3304508D-4C2D-8A60-205D-338114F0596D}"/>
          </ac:spMkLst>
        </pc:spChg>
        <pc:spChg chg="del">
          <ac:chgData name="Annabelle Fichan" userId="2abd44646852d88a" providerId="LiveId" clId="{B3DC1803-F515-4623-8D48-817826464E59}" dt="2023-03-28T09:23:00.801" v="8997" actId="478"/>
          <ac:spMkLst>
            <pc:docMk/>
            <pc:sldMk cId="3634244379" sldId="276"/>
            <ac:spMk id="3" creationId="{49C48E6B-10BA-1E09-6EB6-0B46566586BF}"/>
          </ac:spMkLst>
        </pc:spChg>
        <pc:spChg chg="add mod">
          <ac:chgData name="Annabelle Fichan" userId="2abd44646852d88a" providerId="LiveId" clId="{B3DC1803-F515-4623-8D48-817826464E59}" dt="2023-03-30T12:07:04.675" v="16816" actId="20577"/>
          <ac:spMkLst>
            <pc:docMk/>
            <pc:sldMk cId="3634244379" sldId="276"/>
            <ac:spMk id="5" creationId="{D86B8937-24BB-CCCE-588C-53CAFC8DF176}"/>
          </ac:spMkLst>
        </pc:spChg>
      </pc:sldChg>
      <pc:sldChg chg="addSp delSp modSp add mod">
        <pc:chgData name="Annabelle Fichan" userId="2abd44646852d88a" providerId="LiveId" clId="{B3DC1803-F515-4623-8D48-817826464E59}" dt="2023-04-04T07:19:27.092" v="16898"/>
        <pc:sldMkLst>
          <pc:docMk/>
          <pc:sldMk cId="2224202301" sldId="277"/>
        </pc:sldMkLst>
        <pc:spChg chg="mod">
          <ac:chgData name="Annabelle Fichan" userId="2abd44646852d88a" providerId="LiveId" clId="{B3DC1803-F515-4623-8D48-817826464E59}" dt="2023-04-04T07:19:27.092" v="16898"/>
          <ac:spMkLst>
            <pc:docMk/>
            <pc:sldMk cId="2224202301" sldId="277"/>
            <ac:spMk id="2" creationId="{3304508D-4C2D-8A60-205D-338114F0596D}"/>
          </ac:spMkLst>
        </pc:spChg>
        <pc:spChg chg="del">
          <ac:chgData name="Annabelle Fichan" userId="2abd44646852d88a" providerId="LiveId" clId="{B3DC1803-F515-4623-8D48-817826464E59}" dt="2023-03-29T06:43:44.269" v="9564" actId="478"/>
          <ac:spMkLst>
            <pc:docMk/>
            <pc:sldMk cId="2224202301" sldId="277"/>
            <ac:spMk id="3" creationId="{49C48E6B-10BA-1E09-6EB6-0B46566586BF}"/>
          </ac:spMkLst>
        </pc:spChg>
        <pc:spChg chg="add mod">
          <ac:chgData name="Annabelle Fichan" userId="2abd44646852d88a" providerId="LiveId" clId="{B3DC1803-F515-4623-8D48-817826464E59}" dt="2023-03-30T12:08:19.420" v="16849" actId="20577"/>
          <ac:spMkLst>
            <pc:docMk/>
            <pc:sldMk cId="2224202301" sldId="277"/>
            <ac:spMk id="5" creationId="{78CF3B89-E191-93D4-1547-1641E5CCA83F}"/>
          </ac:spMkLst>
        </pc:spChg>
        <pc:picChg chg="add mod">
          <ac:chgData name="Annabelle Fichan" userId="2abd44646852d88a" providerId="LiveId" clId="{B3DC1803-F515-4623-8D48-817826464E59}" dt="2023-03-29T06:56:58.432" v="9873" actId="1076"/>
          <ac:picMkLst>
            <pc:docMk/>
            <pc:sldMk cId="2224202301" sldId="277"/>
            <ac:picMk id="7" creationId="{B35BE6FC-C7DA-1457-A5BF-47EA090C2784}"/>
          </ac:picMkLst>
        </pc:picChg>
        <pc:picChg chg="add mod">
          <ac:chgData name="Annabelle Fichan" userId="2abd44646852d88a" providerId="LiveId" clId="{B3DC1803-F515-4623-8D48-817826464E59}" dt="2023-03-29T06:57:09.271" v="9875" actId="14100"/>
          <ac:picMkLst>
            <pc:docMk/>
            <pc:sldMk cId="2224202301" sldId="277"/>
            <ac:picMk id="9" creationId="{838A6EDE-CA85-91AA-E25B-3AD6CC281414}"/>
          </ac:picMkLst>
        </pc:picChg>
      </pc:sldChg>
      <pc:sldChg chg="addSp delSp modSp add mod">
        <pc:chgData name="Annabelle Fichan" userId="2abd44646852d88a" providerId="LiveId" clId="{B3DC1803-F515-4623-8D48-817826464E59}" dt="2023-04-05T10:11:40.698" v="16925" actId="20577"/>
        <pc:sldMkLst>
          <pc:docMk/>
          <pc:sldMk cId="2567845176" sldId="278"/>
        </pc:sldMkLst>
        <pc:spChg chg="mod">
          <ac:chgData name="Annabelle Fichan" userId="2abd44646852d88a" providerId="LiveId" clId="{B3DC1803-F515-4623-8D48-817826464E59}" dt="2023-04-04T07:19:30.948" v="16899"/>
          <ac:spMkLst>
            <pc:docMk/>
            <pc:sldMk cId="2567845176" sldId="278"/>
            <ac:spMk id="2" creationId="{3304508D-4C2D-8A60-205D-338114F0596D}"/>
          </ac:spMkLst>
        </pc:spChg>
        <pc:spChg chg="del">
          <ac:chgData name="Annabelle Fichan" userId="2abd44646852d88a" providerId="LiveId" clId="{B3DC1803-F515-4623-8D48-817826464E59}" dt="2023-03-29T06:59:07.829" v="9905" actId="478"/>
          <ac:spMkLst>
            <pc:docMk/>
            <pc:sldMk cId="2567845176" sldId="278"/>
            <ac:spMk id="3" creationId="{49C48E6B-10BA-1E09-6EB6-0B46566586BF}"/>
          </ac:spMkLst>
        </pc:spChg>
        <pc:spChg chg="add mod">
          <ac:chgData name="Annabelle Fichan" userId="2abd44646852d88a" providerId="LiveId" clId="{B3DC1803-F515-4623-8D48-817826464E59}" dt="2023-03-29T07:13:48.755" v="10868" actId="14100"/>
          <ac:spMkLst>
            <pc:docMk/>
            <pc:sldMk cId="2567845176" sldId="278"/>
            <ac:spMk id="7" creationId="{4FB390A7-43C1-468C-D22E-D84DF2FFE525}"/>
          </ac:spMkLst>
        </pc:spChg>
        <pc:spChg chg="add mod">
          <ac:chgData name="Annabelle Fichan" userId="2abd44646852d88a" providerId="LiveId" clId="{B3DC1803-F515-4623-8D48-817826464E59}" dt="2023-04-05T10:11:40.698" v="16925" actId="20577"/>
          <ac:spMkLst>
            <pc:docMk/>
            <pc:sldMk cId="2567845176" sldId="278"/>
            <ac:spMk id="8" creationId="{FCD85C37-6EE1-8815-3F36-60BBB44DF909}"/>
          </ac:spMkLst>
        </pc:spChg>
        <pc:spChg chg="add mod">
          <ac:chgData name="Annabelle Fichan" userId="2abd44646852d88a" providerId="LiveId" clId="{B3DC1803-F515-4623-8D48-817826464E59}" dt="2023-03-29T10:54:07.696" v="16571" actId="1076"/>
          <ac:spMkLst>
            <pc:docMk/>
            <pc:sldMk cId="2567845176" sldId="278"/>
            <ac:spMk id="9" creationId="{145AB489-032B-2026-013E-A5E530E78127}"/>
          </ac:spMkLst>
        </pc:spChg>
        <pc:spChg chg="add mod">
          <ac:chgData name="Annabelle Fichan" userId="2abd44646852d88a" providerId="LiveId" clId="{B3DC1803-F515-4623-8D48-817826464E59}" dt="2023-03-29T13:01:35.122" v="16730" actId="1076"/>
          <ac:spMkLst>
            <pc:docMk/>
            <pc:sldMk cId="2567845176" sldId="278"/>
            <ac:spMk id="12" creationId="{F31312B1-00FD-3BD6-5F8A-9777997AC7F5}"/>
          </ac:spMkLst>
        </pc:spChg>
        <pc:spChg chg="add mod">
          <ac:chgData name="Annabelle Fichan" userId="2abd44646852d88a" providerId="LiveId" clId="{B3DC1803-F515-4623-8D48-817826464E59}" dt="2023-03-29T10:54:22.968" v="16573" actId="1076"/>
          <ac:spMkLst>
            <pc:docMk/>
            <pc:sldMk cId="2567845176" sldId="278"/>
            <ac:spMk id="17" creationId="{76310078-C9D9-1B7C-7163-23753B86099A}"/>
          </ac:spMkLst>
        </pc:spChg>
        <pc:picChg chg="add mod">
          <ac:chgData name="Annabelle Fichan" userId="2abd44646852d88a" providerId="LiveId" clId="{B3DC1803-F515-4623-8D48-817826464E59}" dt="2023-04-05T10:11:03.380" v="16913" actId="1076"/>
          <ac:picMkLst>
            <pc:docMk/>
            <pc:sldMk cId="2567845176" sldId="278"/>
            <ac:picMk id="5" creationId="{CFC47F9C-A880-8E2D-2076-253370ADCCB7}"/>
          </ac:picMkLst>
        </pc:picChg>
        <pc:picChg chg="add mod">
          <ac:chgData name="Annabelle Fichan" userId="2abd44646852d88a" providerId="LiveId" clId="{B3DC1803-F515-4623-8D48-817826464E59}" dt="2023-03-29T07:16:44.533" v="10899" actId="1076"/>
          <ac:picMkLst>
            <pc:docMk/>
            <pc:sldMk cId="2567845176" sldId="278"/>
            <ac:picMk id="6" creationId="{3F172048-D8B0-608B-BECF-39A0EFD564F0}"/>
          </ac:picMkLst>
        </pc:picChg>
        <pc:picChg chg="add del mod">
          <ac:chgData name="Annabelle Fichan" userId="2abd44646852d88a" providerId="LiveId" clId="{B3DC1803-F515-4623-8D48-817826464E59}" dt="2023-03-29T07:17:28.300" v="10900" actId="478"/>
          <ac:picMkLst>
            <pc:docMk/>
            <pc:sldMk cId="2567845176" sldId="278"/>
            <ac:picMk id="11" creationId="{5F30BB18-881E-A7B8-0968-33B9BF9DDC5B}"/>
          </ac:picMkLst>
        </pc:picChg>
        <pc:picChg chg="add del mod">
          <ac:chgData name="Annabelle Fichan" userId="2abd44646852d88a" providerId="LiveId" clId="{B3DC1803-F515-4623-8D48-817826464E59}" dt="2023-04-05T10:10:48.505" v="16909" actId="478"/>
          <ac:picMkLst>
            <pc:docMk/>
            <pc:sldMk cId="2567845176" sldId="278"/>
            <ac:picMk id="16" creationId="{2C3E9C5D-EF7C-E4F2-A11D-5C7D2CCF606F}"/>
          </ac:picMkLst>
        </pc:picChg>
        <pc:cxnChg chg="add mod">
          <ac:chgData name="Annabelle Fichan" userId="2abd44646852d88a" providerId="LiveId" clId="{B3DC1803-F515-4623-8D48-817826464E59}" dt="2023-03-29T07:16:16.912" v="10898" actId="692"/>
          <ac:cxnSpMkLst>
            <pc:docMk/>
            <pc:sldMk cId="2567845176" sldId="278"/>
            <ac:cxnSpMk id="14" creationId="{E8B5AA6B-0226-0EA1-3CE8-D95A0C9B6050}"/>
          </ac:cxnSpMkLst>
        </pc:cxnChg>
      </pc:sldChg>
      <pc:sldChg chg="addSp delSp modSp add mod">
        <pc:chgData name="Annabelle Fichan" userId="2abd44646852d88a" providerId="LiveId" clId="{B3DC1803-F515-4623-8D48-817826464E59}" dt="2023-04-04T07:19:34.668" v="16900"/>
        <pc:sldMkLst>
          <pc:docMk/>
          <pc:sldMk cId="1700342516" sldId="279"/>
        </pc:sldMkLst>
        <pc:spChg chg="mod">
          <ac:chgData name="Annabelle Fichan" userId="2abd44646852d88a" providerId="LiveId" clId="{B3DC1803-F515-4623-8D48-817826464E59}" dt="2023-04-04T07:19:34.668" v="16900"/>
          <ac:spMkLst>
            <pc:docMk/>
            <pc:sldMk cId="1700342516" sldId="279"/>
            <ac:spMk id="2" creationId="{3304508D-4C2D-8A60-205D-338114F0596D}"/>
          </ac:spMkLst>
        </pc:spChg>
        <pc:spChg chg="del">
          <ac:chgData name="Annabelle Fichan" userId="2abd44646852d88a" providerId="LiveId" clId="{B3DC1803-F515-4623-8D48-817826464E59}" dt="2023-03-29T07:18:22.343" v="10904" actId="478"/>
          <ac:spMkLst>
            <pc:docMk/>
            <pc:sldMk cId="1700342516" sldId="279"/>
            <ac:spMk id="3" creationId="{49C48E6B-10BA-1E09-6EB6-0B46566586BF}"/>
          </ac:spMkLst>
        </pc:spChg>
        <pc:spChg chg="add mod">
          <ac:chgData name="Annabelle Fichan" userId="2abd44646852d88a" providerId="LiveId" clId="{B3DC1803-F515-4623-8D48-817826464E59}" dt="2023-03-30T12:10:42.055" v="16852" actId="20577"/>
          <ac:spMkLst>
            <pc:docMk/>
            <pc:sldMk cId="1700342516" sldId="279"/>
            <ac:spMk id="5" creationId="{EC4280BD-BC8A-BB1C-A091-ACD195575FB5}"/>
          </ac:spMkLst>
        </pc:spChg>
        <pc:spChg chg="add mod">
          <ac:chgData name="Annabelle Fichan" userId="2abd44646852d88a" providerId="LiveId" clId="{B3DC1803-F515-4623-8D48-817826464E59}" dt="2023-03-29T10:55:49.126" v="16588" actId="207"/>
          <ac:spMkLst>
            <pc:docMk/>
            <pc:sldMk cId="1700342516" sldId="279"/>
            <ac:spMk id="8" creationId="{54EC9977-6EA6-89DF-147A-FD3C31A78F56}"/>
          </ac:spMkLst>
        </pc:spChg>
        <pc:picChg chg="add mod">
          <ac:chgData name="Annabelle Fichan" userId="2abd44646852d88a" providerId="LiveId" clId="{B3DC1803-F515-4623-8D48-817826464E59}" dt="2023-03-29T07:22:42.235" v="11205" actId="1076"/>
          <ac:picMkLst>
            <pc:docMk/>
            <pc:sldMk cId="1700342516" sldId="279"/>
            <ac:picMk id="7" creationId="{813C354C-35F1-CFF0-0717-52907E219DAA}"/>
          </ac:picMkLst>
        </pc:picChg>
      </pc:sldChg>
      <pc:sldChg chg="addSp delSp modSp add mod">
        <pc:chgData name="Annabelle Fichan" userId="2abd44646852d88a" providerId="LiveId" clId="{B3DC1803-F515-4623-8D48-817826464E59}" dt="2023-04-05T10:13:57.157" v="16947" actId="20577"/>
        <pc:sldMkLst>
          <pc:docMk/>
          <pc:sldMk cId="3872617239" sldId="280"/>
        </pc:sldMkLst>
        <pc:spChg chg="mod">
          <ac:chgData name="Annabelle Fichan" userId="2abd44646852d88a" providerId="LiveId" clId="{B3DC1803-F515-4623-8D48-817826464E59}" dt="2023-04-04T07:19:39.434" v="16901"/>
          <ac:spMkLst>
            <pc:docMk/>
            <pc:sldMk cId="3872617239" sldId="280"/>
            <ac:spMk id="2" creationId="{3304508D-4C2D-8A60-205D-338114F0596D}"/>
          </ac:spMkLst>
        </pc:spChg>
        <pc:spChg chg="del">
          <ac:chgData name="Annabelle Fichan" userId="2abd44646852d88a" providerId="LiveId" clId="{B3DC1803-F515-4623-8D48-817826464E59}" dt="2023-03-29T07:26:04.486" v="11224" actId="478"/>
          <ac:spMkLst>
            <pc:docMk/>
            <pc:sldMk cId="3872617239" sldId="280"/>
            <ac:spMk id="3" creationId="{49C48E6B-10BA-1E09-6EB6-0B46566586BF}"/>
          </ac:spMkLst>
        </pc:spChg>
        <pc:spChg chg="add mod">
          <ac:chgData name="Annabelle Fichan" userId="2abd44646852d88a" providerId="LiveId" clId="{B3DC1803-F515-4623-8D48-817826464E59}" dt="2023-03-29T13:06:12.726" v="16731" actId="207"/>
          <ac:spMkLst>
            <pc:docMk/>
            <pc:sldMk cId="3872617239" sldId="280"/>
            <ac:spMk id="5" creationId="{5B619881-84B4-B275-1F07-A03738AB8E2E}"/>
          </ac:spMkLst>
        </pc:spChg>
        <pc:spChg chg="add mod">
          <ac:chgData name="Annabelle Fichan" userId="2abd44646852d88a" providerId="LiveId" clId="{B3DC1803-F515-4623-8D48-817826464E59}" dt="2023-03-29T13:07:16.449" v="16733" actId="20577"/>
          <ac:spMkLst>
            <pc:docMk/>
            <pc:sldMk cId="3872617239" sldId="280"/>
            <ac:spMk id="6" creationId="{918AF498-33BC-6F25-F864-EC321FC3EBB5}"/>
          </ac:spMkLst>
        </pc:spChg>
        <pc:spChg chg="add mod">
          <ac:chgData name="Annabelle Fichan" userId="2abd44646852d88a" providerId="LiveId" clId="{B3DC1803-F515-4623-8D48-817826464E59}" dt="2023-03-29T07:40:27.445" v="11692" actId="1076"/>
          <ac:spMkLst>
            <pc:docMk/>
            <pc:sldMk cId="3872617239" sldId="280"/>
            <ac:spMk id="7" creationId="{F0E019E9-435C-56C9-48C8-0F67093DA156}"/>
          </ac:spMkLst>
        </pc:spChg>
        <pc:spChg chg="add mod">
          <ac:chgData name="Annabelle Fichan" userId="2abd44646852d88a" providerId="LiveId" clId="{B3DC1803-F515-4623-8D48-817826464E59}" dt="2023-03-29T07:51:55.948" v="11935" actId="113"/>
          <ac:spMkLst>
            <pc:docMk/>
            <pc:sldMk cId="3872617239" sldId="280"/>
            <ac:spMk id="8" creationId="{01FB0594-E3A0-0C65-63DF-2EAD4D796078}"/>
          </ac:spMkLst>
        </pc:spChg>
        <pc:spChg chg="add mod">
          <ac:chgData name="Annabelle Fichan" userId="2abd44646852d88a" providerId="LiveId" clId="{B3DC1803-F515-4623-8D48-817826464E59}" dt="2023-03-29T07:47:57.939" v="11808" actId="1076"/>
          <ac:spMkLst>
            <pc:docMk/>
            <pc:sldMk cId="3872617239" sldId="280"/>
            <ac:spMk id="9" creationId="{ED003D3A-70BF-CB40-EDE4-7911B160CDF9}"/>
          </ac:spMkLst>
        </pc:spChg>
        <pc:spChg chg="add mod">
          <ac:chgData name="Annabelle Fichan" userId="2abd44646852d88a" providerId="LiveId" clId="{B3DC1803-F515-4623-8D48-817826464E59}" dt="2023-03-29T07:52:00.195" v="11936" actId="113"/>
          <ac:spMkLst>
            <pc:docMk/>
            <pc:sldMk cId="3872617239" sldId="280"/>
            <ac:spMk id="10" creationId="{82104C8C-A81B-755A-7404-AB5AFB7AA1F6}"/>
          </ac:spMkLst>
        </pc:spChg>
        <pc:spChg chg="add mod">
          <ac:chgData name="Annabelle Fichan" userId="2abd44646852d88a" providerId="LiveId" clId="{B3DC1803-F515-4623-8D48-817826464E59}" dt="2023-03-29T07:48:10.690" v="11810" actId="1076"/>
          <ac:spMkLst>
            <pc:docMk/>
            <pc:sldMk cId="3872617239" sldId="280"/>
            <ac:spMk id="11" creationId="{00866149-3067-7BB2-AACD-979F01AD3EDA}"/>
          </ac:spMkLst>
        </pc:spChg>
        <pc:spChg chg="add mod">
          <ac:chgData name="Annabelle Fichan" userId="2abd44646852d88a" providerId="LiveId" clId="{B3DC1803-F515-4623-8D48-817826464E59}" dt="2023-03-29T07:52:03.796" v="11937" actId="113"/>
          <ac:spMkLst>
            <pc:docMk/>
            <pc:sldMk cId="3872617239" sldId="280"/>
            <ac:spMk id="12" creationId="{13A1E442-6A46-7790-FB1C-4A6D85FEABFC}"/>
          </ac:spMkLst>
        </pc:spChg>
        <pc:spChg chg="add mod">
          <ac:chgData name="Annabelle Fichan" userId="2abd44646852d88a" providerId="LiveId" clId="{B3DC1803-F515-4623-8D48-817826464E59}" dt="2023-03-29T07:39:35.051" v="11686" actId="1076"/>
          <ac:spMkLst>
            <pc:docMk/>
            <pc:sldMk cId="3872617239" sldId="280"/>
            <ac:spMk id="13" creationId="{AB3F538C-4576-2448-4183-64D69F76B36D}"/>
          </ac:spMkLst>
        </pc:spChg>
        <pc:spChg chg="add mod">
          <ac:chgData name="Annabelle Fichan" userId="2abd44646852d88a" providerId="LiveId" clId="{B3DC1803-F515-4623-8D48-817826464E59}" dt="2023-04-05T10:13:48.722" v="16943" actId="20577"/>
          <ac:spMkLst>
            <pc:docMk/>
            <pc:sldMk cId="3872617239" sldId="280"/>
            <ac:spMk id="14" creationId="{0EC49D93-52E6-610E-AE64-936A9E3BB1EC}"/>
          </ac:spMkLst>
        </pc:spChg>
        <pc:spChg chg="add mod">
          <ac:chgData name="Annabelle Fichan" userId="2abd44646852d88a" providerId="LiveId" clId="{B3DC1803-F515-4623-8D48-817826464E59}" dt="2023-03-29T07:43:51.234" v="11735" actId="1076"/>
          <ac:spMkLst>
            <pc:docMk/>
            <pc:sldMk cId="3872617239" sldId="280"/>
            <ac:spMk id="15" creationId="{EEC3DA51-6B0D-11DD-2798-96134DBF8DAC}"/>
          </ac:spMkLst>
        </pc:spChg>
        <pc:spChg chg="add mod">
          <ac:chgData name="Annabelle Fichan" userId="2abd44646852d88a" providerId="LiveId" clId="{B3DC1803-F515-4623-8D48-817826464E59}" dt="2023-03-29T10:56:36.782" v="16593" actId="1076"/>
          <ac:spMkLst>
            <pc:docMk/>
            <pc:sldMk cId="3872617239" sldId="280"/>
            <ac:spMk id="16" creationId="{B2D9AC78-6C9C-DC7F-3DDB-87060335A345}"/>
          </ac:spMkLst>
        </pc:spChg>
        <pc:spChg chg="add mod">
          <ac:chgData name="Annabelle Fichan" userId="2abd44646852d88a" providerId="LiveId" clId="{B3DC1803-F515-4623-8D48-817826464E59}" dt="2023-03-29T10:56:48.527" v="16595" actId="1076"/>
          <ac:spMkLst>
            <pc:docMk/>
            <pc:sldMk cId="3872617239" sldId="280"/>
            <ac:spMk id="17" creationId="{788D58D5-F322-BF40-65B5-CCD24A0462B3}"/>
          </ac:spMkLst>
        </pc:spChg>
        <pc:spChg chg="add mod">
          <ac:chgData name="Annabelle Fichan" userId="2abd44646852d88a" providerId="LiveId" clId="{B3DC1803-F515-4623-8D48-817826464E59}" dt="2023-04-05T10:13:57.157" v="16947" actId="20577"/>
          <ac:spMkLst>
            <pc:docMk/>
            <pc:sldMk cId="3872617239" sldId="280"/>
            <ac:spMk id="18" creationId="{04A71718-0253-3933-0BF0-0C5F0286A46B}"/>
          </ac:spMkLst>
        </pc:spChg>
        <pc:spChg chg="add mod">
          <ac:chgData name="Annabelle Fichan" userId="2abd44646852d88a" providerId="LiveId" clId="{B3DC1803-F515-4623-8D48-817826464E59}" dt="2023-03-29T07:51:23.472" v="11934" actId="1076"/>
          <ac:spMkLst>
            <pc:docMk/>
            <pc:sldMk cId="3872617239" sldId="280"/>
            <ac:spMk id="21" creationId="{28BE0196-FAF8-0710-5920-9688FE5BBC79}"/>
          </ac:spMkLst>
        </pc:spChg>
        <pc:picChg chg="add mod">
          <ac:chgData name="Annabelle Fichan" userId="2abd44646852d88a" providerId="LiveId" clId="{B3DC1803-F515-4623-8D48-817826464E59}" dt="2023-04-05T10:13:13.439" v="16931" actId="1076"/>
          <ac:picMkLst>
            <pc:docMk/>
            <pc:sldMk cId="3872617239" sldId="280"/>
            <ac:picMk id="19" creationId="{275C17A8-39D8-ADE6-D235-0949FCAF9710}"/>
          </ac:picMkLst>
        </pc:picChg>
        <pc:picChg chg="add del mod">
          <ac:chgData name="Annabelle Fichan" userId="2abd44646852d88a" providerId="LiveId" clId="{B3DC1803-F515-4623-8D48-817826464E59}" dt="2023-04-05T10:12:40.528" v="16926" actId="478"/>
          <ac:picMkLst>
            <pc:docMk/>
            <pc:sldMk cId="3872617239" sldId="280"/>
            <ac:picMk id="20" creationId="{1D2A1C45-3555-289B-5939-2B60EE7DCA96}"/>
          </ac:picMkLst>
        </pc:picChg>
      </pc:sldChg>
      <pc:sldChg chg="addSp delSp modSp add mod">
        <pc:chgData name="Annabelle Fichan" userId="2abd44646852d88a" providerId="LiveId" clId="{B3DC1803-F515-4623-8D48-817826464E59}" dt="2023-04-05T10:20:32.010" v="17001" actId="14100"/>
        <pc:sldMkLst>
          <pc:docMk/>
          <pc:sldMk cId="1639578478" sldId="281"/>
        </pc:sldMkLst>
        <pc:spChg chg="mod">
          <ac:chgData name="Annabelle Fichan" userId="2abd44646852d88a" providerId="LiveId" clId="{B3DC1803-F515-4623-8D48-817826464E59}" dt="2023-04-04T07:19:51.115" v="16904"/>
          <ac:spMkLst>
            <pc:docMk/>
            <pc:sldMk cId="1639578478" sldId="281"/>
            <ac:spMk id="2" creationId="{3304508D-4C2D-8A60-205D-338114F0596D}"/>
          </ac:spMkLst>
        </pc:spChg>
        <pc:spChg chg="del">
          <ac:chgData name="Annabelle Fichan" userId="2abd44646852d88a" providerId="LiveId" clId="{B3DC1803-F515-4623-8D48-817826464E59}" dt="2023-03-29T07:48:50.084" v="11826" actId="478"/>
          <ac:spMkLst>
            <pc:docMk/>
            <pc:sldMk cId="1639578478" sldId="281"/>
            <ac:spMk id="3" creationId="{49C48E6B-10BA-1E09-6EB6-0B46566586BF}"/>
          </ac:spMkLst>
        </pc:spChg>
        <pc:spChg chg="add mod">
          <ac:chgData name="Annabelle Fichan" userId="2abd44646852d88a" providerId="LiveId" clId="{B3DC1803-F515-4623-8D48-817826464E59}" dt="2023-03-29T08:20:42.555" v="13113" actId="20577"/>
          <ac:spMkLst>
            <pc:docMk/>
            <pc:sldMk cId="1639578478" sldId="281"/>
            <ac:spMk id="5" creationId="{2579C882-52FE-F63F-F2D6-CEEC95AC7C16}"/>
          </ac:spMkLst>
        </pc:spChg>
        <pc:spChg chg="add mod">
          <ac:chgData name="Annabelle Fichan" userId="2abd44646852d88a" providerId="LiveId" clId="{B3DC1803-F515-4623-8D48-817826464E59}" dt="2023-04-05T10:19:56.071" v="16992" actId="20577"/>
          <ac:spMkLst>
            <pc:docMk/>
            <pc:sldMk cId="1639578478" sldId="281"/>
            <ac:spMk id="8" creationId="{8B5313E2-C12A-F5E0-780C-275B68146F85}"/>
          </ac:spMkLst>
        </pc:spChg>
        <pc:picChg chg="add mod">
          <ac:chgData name="Annabelle Fichan" userId="2abd44646852d88a" providerId="LiveId" clId="{B3DC1803-F515-4623-8D48-817826464E59}" dt="2023-04-05T10:20:05.091" v="16996" actId="14100"/>
          <ac:picMkLst>
            <pc:docMk/>
            <pc:sldMk cId="1639578478" sldId="281"/>
            <ac:picMk id="6" creationId="{BE8CC328-C4BE-6A24-54C6-9BA29507233B}"/>
          </ac:picMkLst>
        </pc:picChg>
        <pc:picChg chg="add del mod">
          <ac:chgData name="Annabelle Fichan" userId="2abd44646852d88a" providerId="LiveId" clId="{B3DC1803-F515-4623-8D48-817826464E59}" dt="2023-04-05T10:17:13.845" v="16963" actId="478"/>
          <ac:picMkLst>
            <pc:docMk/>
            <pc:sldMk cId="1639578478" sldId="281"/>
            <ac:picMk id="7" creationId="{C0B3A617-A534-438F-9E53-94845D829AC1}"/>
          </ac:picMkLst>
        </pc:picChg>
        <pc:picChg chg="add del mod">
          <ac:chgData name="Annabelle Fichan" userId="2abd44646852d88a" providerId="LiveId" clId="{B3DC1803-F515-4623-8D48-817826464E59}" dt="2023-04-05T10:19:19.230" v="16969" actId="478"/>
          <ac:picMkLst>
            <pc:docMk/>
            <pc:sldMk cId="1639578478" sldId="281"/>
            <ac:picMk id="10" creationId="{386D7F30-FC66-7259-7B3A-186A535ABCF0}"/>
          </ac:picMkLst>
        </pc:picChg>
        <pc:picChg chg="add mod">
          <ac:chgData name="Annabelle Fichan" userId="2abd44646852d88a" providerId="LiveId" clId="{B3DC1803-F515-4623-8D48-817826464E59}" dt="2023-04-05T10:20:14.981" v="16998" actId="14100"/>
          <ac:picMkLst>
            <pc:docMk/>
            <pc:sldMk cId="1639578478" sldId="281"/>
            <ac:picMk id="11" creationId="{E0798775-53FA-CEEB-397A-86C65A2C1BA7}"/>
          </ac:picMkLst>
        </pc:picChg>
        <pc:picChg chg="add mod">
          <ac:chgData name="Annabelle Fichan" userId="2abd44646852d88a" providerId="LiveId" clId="{B3DC1803-F515-4623-8D48-817826464E59}" dt="2023-04-05T10:20:20.908" v="16999" actId="1076"/>
          <ac:picMkLst>
            <pc:docMk/>
            <pc:sldMk cId="1639578478" sldId="281"/>
            <ac:picMk id="12" creationId="{F798BDBE-6621-554C-97EE-93CD8519C6AB}"/>
          </ac:picMkLst>
        </pc:picChg>
        <pc:picChg chg="add mod">
          <ac:chgData name="Annabelle Fichan" userId="2abd44646852d88a" providerId="LiveId" clId="{B3DC1803-F515-4623-8D48-817826464E59}" dt="2023-04-05T10:20:32.010" v="17001" actId="14100"/>
          <ac:picMkLst>
            <pc:docMk/>
            <pc:sldMk cId="1639578478" sldId="281"/>
            <ac:picMk id="14" creationId="{DA6EBCFF-6BE3-E219-3980-063F9B7DD518}"/>
          </ac:picMkLst>
        </pc:picChg>
      </pc:sldChg>
      <pc:sldChg chg="addSp delSp modSp add mod">
        <pc:chgData name="Annabelle Fichan" userId="2abd44646852d88a" providerId="LiveId" clId="{B3DC1803-F515-4623-8D48-817826464E59}" dt="2023-04-05T10:23:25.649" v="17012" actId="1076"/>
        <pc:sldMkLst>
          <pc:docMk/>
          <pc:sldMk cId="123699442" sldId="282"/>
        </pc:sldMkLst>
        <pc:spChg chg="mod">
          <ac:chgData name="Annabelle Fichan" userId="2abd44646852d88a" providerId="LiveId" clId="{B3DC1803-F515-4623-8D48-817826464E59}" dt="2023-04-04T07:19:54.742" v="16905"/>
          <ac:spMkLst>
            <pc:docMk/>
            <pc:sldMk cId="123699442" sldId="282"/>
            <ac:spMk id="2" creationId="{3304508D-4C2D-8A60-205D-338114F0596D}"/>
          </ac:spMkLst>
        </pc:spChg>
        <pc:spChg chg="del">
          <ac:chgData name="Annabelle Fichan" userId="2abd44646852d88a" providerId="LiveId" clId="{B3DC1803-F515-4623-8D48-817826464E59}" dt="2023-03-29T08:30:52.336" v="13411" actId="478"/>
          <ac:spMkLst>
            <pc:docMk/>
            <pc:sldMk cId="123699442" sldId="282"/>
            <ac:spMk id="3" creationId="{49C48E6B-10BA-1E09-6EB6-0B46566586BF}"/>
          </ac:spMkLst>
        </pc:spChg>
        <pc:spChg chg="add mod">
          <ac:chgData name="Annabelle Fichan" userId="2abd44646852d88a" providerId="LiveId" clId="{B3DC1803-F515-4623-8D48-817826464E59}" dt="2023-03-29T13:30:00.130" v="16767" actId="20577"/>
          <ac:spMkLst>
            <pc:docMk/>
            <pc:sldMk cId="123699442" sldId="282"/>
            <ac:spMk id="5" creationId="{4A3E0A47-343E-D6B3-1D78-0A19BB67A89C}"/>
          </ac:spMkLst>
        </pc:spChg>
        <pc:spChg chg="add mod">
          <ac:chgData name="Annabelle Fichan" userId="2abd44646852d88a" providerId="LiveId" clId="{B3DC1803-F515-4623-8D48-817826464E59}" dt="2023-03-29T08:36:48.295" v="13736" actId="1076"/>
          <ac:spMkLst>
            <pc:docMk/>
            <pc:sldMk cId="123699442" sldId="282"/>
            <ac:spMk id="12" creationId="{E2BC2B69-5FA4-C269-EECC-D65250671DF5}"/>
          </ac:spMkLst>
        </pc:spChg>
        <pc:spChg chg="add mod">
          <ac:chgData name="Annabelle Fichan" userId="2abd44646852d88a" providerId="LiveId" clId="{B3DC1803-F515-4623-8D48-817826464E59}" dt="2023-03-29T10:58:41.373" v="16607" actId="114"/>
          <ac:spMkLst>
            <pc:docMk/>
            <pc:sldMk cId="123699442" sldId="282"/>
            <ac:spMk id="13" creationId="{F2B66773-F4F8-A078-E174-004F70C1389E}"/>
          </ac:spMkLst>
        </pc:spChg>
        <pc:picChg chg="add mod">
          <ac:chgData name="Annabelle Fichan" userId="2abd44646852d88a" providerId="LiveId" clId="{B3DC1803-F515-4623-8D48-817826464E59}" dt="2023-04-05T10:22:23.364" v="17005" actId="14100"/>
          <ac:picMkLst>
            <pc:docMk/>
            <pc:sldMk cId="123699442" sldId="282"/>
            <ac:picMk id="6" creationId="{8D457F0E-73C4-95FF-5BB6-5C0EE740B7E2}"/>
          </ac:picMkLst>
        </pc:picChg>
        <pc:picChg chg="add mod">
          <ac:chgData name="Annabelle Fichan" userId="2abd44646852d88a" providerId="LiveId" clId="{B3DC1803-F515-4623-8D48-817826464E59}" dt="2023-03-29T08:33:47.275" v="13586" actId="14100"/>
          <ac:picMkLst>
            <pc:docMk/>
            <pc:sldMk cId="123699442" sldId="282"/>
            <ac:picMk id="7" creationId="{7E74392E-31B4-AEFE-B8EB-2630E6D2D604}"/>
          </ac:picMkLst>
        </pc:picChg>
        <pc:picChg chg="add del mod">
          <ac:chgData name="Annabelle Fichan" userId="2abd44646852d88a" providerId="LiveId" clId="{B3DC1803-F515-4623-8D48-817826464E59}" dt="2023-04-05T10:22:12.091" v="17002" actId="478"/>
          <ac:picMkLst>
            <pc:docMk/>
            <pc:sldMk cId="123699442" sldId="282"/>
            <ac:picMk id="9" creationId="{C3CB4C37-3843-59B1-7686-C781D769BC51}"/>
          </ac:picMkLst>
        </pc:picChg>
        <pc:picChg chg="add mod">
          <ac:chgData name="Annabelle Fichan" userId="2abd44646852d88a" providerId="LiveId" clId="{B3DC1803-F515-4623-8D48-817826464E59}" dt="2023-04-05T10:23:25.649" v="17012" actId="1076"/>
          <ac:picMkLst>
            <pc:docMk/>
            <pc:sldMk cId="123699442" sldId="282"/>
            <ac:picMk id="10" creationId="{4DC39004-FB26-45BD-2CBB-091352B0BC50}"/>
          </ac:picMkLst>
        </pc:picChg>
        <pc:picChg chg="add del mod">
          <ac:chgData name="Annabelle Fichan" userId="2abd44646852d88a" providerId="LiveId" clId="{B3DC1803-F515-4623-8D48-817826464E59}" dt="2023-04-05T10:23:01.055" v="17006" actId="478"/>
          <ac:picMkLst>
            <pc:docMk/>
            <pc:sldMk cId="123699442" sldId="282"/>
            <ac:picMk id="11" creationId="{8B63B3ED-EC4D-770A-2256-52DF40B16F57}"/>
          </ac:picMkLst>
        </pc:picChg>
      </pc:sldChg>
      <pc:sldChg chg="addSp delSp modSp add mod">
        <pc:chgData name="Annabelle Fichan" userId="2abd44646852d88a" providerId="LiveId" clId="{B3DC1803-F515-4623-8D48-817826464E59}" dt="2023-04-05T10:27:11.201" v="17103" actId="1076"/>
        <pc:sldMkLst>
          <pc:docMk/>
          <pc:sldMk cId="1877687172" sldId="283"/>
        </pc:sldMkLst>
        <pc:spChg chg="mod">
          <ac:chgData name="Annabelle Fichan" userId="2abd44646852d88a" providerId="LiveId" clId="{B3DC1803-F515-4623-8D48-817826464E59}" dt="2023-04-04T07:19:58.340" v="16906"/>
          <ac:spMkLst>
            <pc:docMk/>
            <pc:sldMk cId="1877687172" sldId="283"/>
            <ac:spMk id="2" creationId="{3304508D-4C2D-8A60-205D-338114F0596D}"/>
          </ac:spMkLst>
        </pc:spChg>
        <pc:spChg chg="del">
          <ac:chgData name="Annabelle Fichan" userId="2abd44646852d88a" providerId="LiveId" clId="{B3DC1803-F515-4623-8D48-817826464E59}" dt="2023-03-29T08:40:25.265" v="13954" actId="478"/>
          <ac:spMkLst>
            <pc:docMk/>
            <pc:sldMk cId="1877687172" sldId="283"/>
            <ac:spMk id="3" creationId="{49C48E6B-10BA-1E09-6EB6-0B46566586BF}"/>
          </ac:spMkLst>
        </pc:spChg>
        <pc:spChg chg="add del">
          <ac:chgData name="Annabelle Fichan" userId="2abd44646852d88a" providerId="LiveId" clId="{B3DC1803-F515-4623-8D48-817826464E59}" dt="2023-03-29T08:40:32.398" v="13956" actId="478"/>
          <ac:spMkLst>
            <pc:docMk/>
            <pc:sldMk cId="1877687172" sldId="283"/>
            <ac:spMk id="6" creationId="{A87E2325-2F3C-83E2-8D21-0AD78B549573}"/>
          </ac:spMkLst>
        </pc:spChg>
        <pc:spChg chg="add del">
          <ac:chgData name="Annabelle Fichan" userId="2abd44646852d88a" providerId="LiveId" clId="{B3DC1803-F515-4623-8D48-817826464E59}" dt="2023-03-29T08:40:27.980" v="13955" actId="478"/>
          <ac:spMkLst>
            <pc:docMk/>
            <pc:sldMk cId="1877687172" sldId="283"/>
            <ac:spMk id="8" creationId="{8D8994C8-DF8A-4CFE-E5CA-DFB46FA00D43}"/>
          </ac:spMkLst>
        </pc:spChg>
        <pc:spChg chg="add del mod">
          <ac:chgData name="Annabelle Fichan" userId="2abd44646852d88a" providerId="LiveId" clId="{B3DC1803-F515-4623-8D48-817826464E59}" dt="2023-03-29T08:45:22.498" v="14071" actId="478"/>
          <ac:spMkLst>
            <pc:docMk/>
            <pc:sldMk cId="1877687172" sldId="283"/>
            <ac:spMk id="9" creationId="{EEE24C02-BF03-7319-31A6-D8635AEDC97D}"/>
          </ac:spMkLst>
        </pc:spChg>
        <pc:spChg chg="add mod">
          <ac:chgData name="Annabelle Fichan" userId="2abd44646852d88a" providerId="LiveId" clId="{B3DC1803-F515-4623-8D48-817826464E59}" dt="2023-04-05T10:25:44.792" v="17063" actId="20577"/>
          <ac:spMkLst>
            <pc:docMk/>
            <pc:sldMk cId="1877687172" sldId="283"/>
            <ac:spMk id="10" creationId="{E329E8F4-A6AB-4D72-9164-38D3870E4685}"/>
          </ac:spMkLst>
        </pc:spChg>
        <pc:spChg chg="add mod">
          <ac:chgData name="Annabelle Fichan" userId="2abd44646852d88a" providerId="LiveId" clId="{B3DC1803-F515-4623-8D48-817826464E59}" dt="2023-03-29T08:47:17.816" v="14125" actId="1076"/>
          <ac:spMkLst>
            <pc:docMk/>
            <pc:sldMk cId="1877687172" sldId="283"/>
            <ac:spMk id="13" creationId="{65444402-D6C2-607B-7351-7456D1905C18}"/>
          </ac:spMkLst>
        </pc:spChg>
        <pc:spChg chg="add mod">
          <ac:chgData name="Annabelle Fichan" userId="2abd44646852d88a" providerId="LiveId" clId="{B3DC1803-F515-4623-8D48-817826464E59}" dt="2023-04-05T10:24:58.983" v="17047" actId="14100"/>
          <ac:spMkLst>
            <pc:docMk/>
            <pc:sldMk cId="1877687172" sldId="283"/>
            <ac:spMk id="14" creationId="{ED62CBF3-2FBD-73D6-FDD6-E035E6A0CE21}"/>
          </ac:spMkLst>
        </pc:spChg>
        <pc:spChg chg="add mod">
          <ac:chgData name="Annabelle Fichan" userId="2abd44646852d88a" providerId="LiveId" clId="{B3DC1803-F515-4623-8D48-817826464E59}" dt="2023-03-29T08:49:28.258" v="14139" actId="1076"/>
          <ac:spMkLst>
            <pc:docMk/>
            <pc:sldMk cId="1877687172" sldId="283"/>
            <ac:spMk id="15" creationId="{13A30B38-2E2B-5373-4A0C-01FB0DAEBCFA}"/>
          </ac:spMkLst>
        </pc:spChg>
        <pc:spChg chg="add mod">
          <ac:chgData name="Annabelle Fichan" userId="2abd44646852d88a" providerId="LiveId" clId="{B3DC1803-F515-4623-8D48-817826464E59}" dt="2023-04-05T10:26:04.427" v="17083" actId="1076"/>
          <ac:spMkLst>
            <pc:docMk/>
            <pc:sldMk cId="1877687172" sldId="283"/>
            <ac:spMk id="16" creationId="{A99E06B9-76CE-2CD6-CFB8-46B00D8E30F2}"/>
          </ac:spMkLst>
        </pc:spChg>
        <pc:spChg chg="add mod">
          <ac:chgData name="Annabelle Fichan" userId="2abd44646852d88a" providerId="LiveId" clId="{B3DC1803-F515-4623-8D48-817826464E59}" dt="2023-03-29T08:54:49.480" v="14561" actId="1076"/>
          <ac:spMkLst>
            <pc:docMk/>
            <pc:sldMk cId="1877687172" sldId="283"/>
            <ac:spMk id="18" creationId="{7601709E-99C7-2BF4-28F7-FD457BF51EAB}"/>
          </ac:spMkLst>
        </pc:spChg>
        <pc:spChg chg="add mod">
          <ac:chgData name="Annabelle Fichan" userId="2abd44646852d88a" providerId="LiveId" clId="{B3DC1803-F515-4623-8D48-817826464E59}" dt="2023-04-05T10:27:11.201" v="17103" actId="1076"/>
          <ac:spMkLst>
            <pc:docMk/>
            <pc:sldMk cId="1877687172" sldId="283"/>
            <ac:spMk id="23" creationId="{C8724894-3E4A-A278-E829-07141DAA629D}"/>
          </ac:spMkLst>
        </pc:spChg>
        <pc:picChg chg="add mod">
          <ac:chgData name="Annabelle Fichan" userId="2abd44646852d88a" providerId="LiveId" clId="{B3DC1803-F515-4623-8D48-817826464E59}" dt="2023-04-05T10:26:41.464" v="17087" actId="1076"/>
          <ac:picMkLst>
            <pc:docMk/>
            <pc:sldMk cId="1877687172" sldId="283"/>
            <ac:picMk id="5" creationId="{74E35543-1FBF-988A-1EC0-BA2DECBF63F6}"/>
          </ac:picMkLst>
        </pc:picChg>
        <pc:picChg chg="add mod">
          <ac:chgData name="Annabelle Fichan" userId="2abd44646852d88a" providerId="LiveId" clId="{B3DC1803-F515-4623-8D48-817826464E59}" dt="2023-04-05T10:25:02.354" v="17048" actId="1076"/>
          <ac:picMkLst>
            <pc:docMk/>
            <pc:sldMk cId="1877687172" sldId="283"/>
            <ac:picMk id="12" creationId="{D3F19EE7-BEF2-531A-3759-3F08B9D1610C}"/>
          </ac:picMkLst>
        </pc:picChg>
        <pc:picChg chg="add mod">
          <ac:chgData name="Annabelle Fichan" userId="2abd44646852d88a" providerId="LiveId" clId="{B3DC1803-F515-4623-8D48-817826464E59}" dt="2023-03-29T08:54:52.271" v="14562" actId="1076"/>
          <ac:picMkLst>
            <pc:docMk/>
            <pc:sldMk cId="1877687172" sldId="283"/>
            <ac:picMk id="20" creationId="{FEB0EDDC-7CDB-8BAF-E6B8-A3CD0D1FDF4D}"/>
          </ac:picMkLst>
        </pc:picChg>
        <pc:picChg chg="add del mod">
          <ac:chgData name="Annabelle Fichan" userId="2abd44646852d88a" providerId="LiveId" clId="{B3DC1803-F515-4623-8D48-817826464E59}" dt="2023-04-05T10:26:34.470" v="17084" actId="478"/>
          <ac:picMkLst>
            <pc:docMk/>
            <pc:sldMk cId="1877687172" sldId="283"/>
            <ac:picMk id="22" creationId="{EC76098A-BA4B-2C5E-A36A-5BF6029F7B7B}"/>
          </ac:picMkLst>
        </pc:picChg>
        <pc:cxnChg chg="add mod">
          <ac:chgData name="Annabelle Fichan" userId="2abd44646852d88a" providerId="LiveId" clId="{B3DC1803-F515-4623-8D48-817826464E59}" dt="2023-03-29T08:54:44.892" v="14560" actId="1076"/>
          <ac:cxnSpMkLst>
            <pc:docMk/>
            <pc:sldMk cId="1877687172" sldId="283"/>
            <ac:cxnSpMk id="17" creationId="{0F1E4599-1D11-53FE-E975-D0B2B0E321FD}"/>
          </ac:cxnSpMkLst>
        </pc:cxnChg>
      </pc:sldChg>
      <pc:sldChg chg="addSp delSp modSp add mod">
        <pc:chgData name="Annabelle Fichan" userId="2abd44646852d88a" providerId="LiveId" clId="{B3DC1803-F515-4623-8D48-817826464E59}" dt="2023-04-05T10:15:22.607" v="16960" actId="20577"/>
        <pc:sldMkLst>
          <pc:docMk/>
          <pc:sldMk cId="2121015390" sldId="284"/>
        </pc:sldMkLst>
        <pc:spChg chg="mod">
          <ac:chgData name="Annabelle Fichan" userId="2abd44646852d88a" providerId="LiveId" clId="{B3DC1803-F515-4623-8D48-817826464E59}" dt="2023-04-04T07:19:43.328" v="16902"/>
          <ac:spMkLst>
            <pc:docMk/>
            <pc:sldMk cId="2121015390" sldId="284"/>
            <ac:spMk id="2" creationId="{3304508D-4C2D-8A60-205D-338114F0596D}"/>
          </ac:spMkLst>
        </pc:spChg>
        <pc:spChg chg="mod">
          <ac:chgData name="Annabelle Fichan" userId="2abd44646852d88a" providerId="LiveId" clId="{B3DC1803-F515-4623-8D48-817826464E59}" dt="2023-03-29T07:59:49.753" v="12278" actId="1076"/>
          <ac:spMkLst>
            <pc:docMk/>
            <pc:sldMk cId="2121015390" sldId="284"/>
            <ac:spMk id="5" creationId="{5B619881-84B4-B275-1F07-A03738AB8E2E}"/>
          </ac:spMkLst>
        </pc:spChg>
        <pc:spChg chg="mod">
          <ac:chgData name="Annabelle Fichan" userId="2abd44646852d88a" providerId="LiveId" clId="{B3DC1803-F515-4623-8D48-817826464E59}" dt="2023-03-29T13:07:20.521" v="16735" actId="20577"/>
          <ac:spMkLst>
            <pc:docMk/>
            <pc:sldMk cId="2121015390" sldId="284"/>
            <ac:spMk id="6" creationId="{918AF498-33BC-6F25-F864-EC321FC3EBB5}"/>
          </ac:spMkLst>
        </pc:spChg>
        <pc:spChg chg="mod">
          <ac:chgData name="Annabelle Fichan" userId="2abd44646852d88a" providerId="LiveId" clId="{B3DC1803-F515-4623-8D48-817826464E59}" dt="2023-03-29T07:56:36.716" v="12170" actId="20577"/>
          <ac:spMkLst>
            <pc:docMk/>
            <pc:sldMk cId="2121015390" sldId="284"/>
            <ac:spMk id="8" creationId="{01FB0594-E3A0-0C65-63DF-2EAD4D796078}"/>
          </ac:spMkLst>
        </pc:spChg>
        <pc:spChg chg="mod">
          <ac:chgData name="Annabelle Fichan" userId="2abd44646852d88a" providerId="LiveId" clId="{B3DC1803-F515-4623-8D48-817826464E59}" dt="2023-04-05T10:15:22.607" v="16960" actId="20577"/>
          <ac:spMkLst>
            <pc:docMk/>
            <pc:sldMk cId="2121015390" sldId="284"/>
            <ac:spMk id="14" creationId="{0EC49D93-52E6-610E-AE64-936A9E3BB1EC}"/>
          </ac:spMkLst>
        </pc:spChg>
        <pc:spChg chg="mod">
          <ac:chgData name="Annabelle Fichan" userId="2abd44646852d88a" providerId="LiveId" clId="{B3DC1803-F515-4623-8D48-817826464E59}" dt="2023-03-29T10:57:16.947" v="16598" actId="1076"/>
          <ac:spMkLst>
            <pc:docMk/>
            <pc:sldMk cId="2121015390" sldId="284"/>
            <ac:spMk id="16" creationId="{B2D9AC78-6C9C-DC7F-3DDB-87060335A345}"/>
          </ac:spMkLst>
        </pc:spChg>
        <pc:spChg chg="mod">
          <ac:chgData name="Annabelle Fichan" userId="2abd44646852d88a" providerId="LiveId" clId="{B3DC1803-F515-4623-8D48-817826464E59}" dt="2023-03-29T10:57:27.420" v="16600" actId="1076"/>
          <ac:spMkLst>
            <pc:docMk/>
            <pc:sldMk cId="2121015390" sldId="284"/>
            <ac:spMk id="17" creationId="{788D58D5-F322-BF40-65B5-CCD24A0462B3}"/>
          </ac:spMkLst>
        </pc:spChg>
        <pc:spChg chg="del">
          <ac:chgData name="Annabelle Fichan" userId="2abd44646852d88a" providerId="LiveId" clId="{B3DC1803-F515-4623-8D48-817826464E59}" dt="2023-03-29T07:59:00.764" v="12192" actId="478"/>
          <ac:spMkLst>
            <pc:docMk/>
            <pc:sldMk cId="2121015390" sldId="284"/>
            <ac:spMk id="18" creationId="{04A71718-0253-3933-0BF0-0C5F0286A46B}"/>
          </ac:spMkLst>
        </pc:spChg>
        <pc:spChg chg="mod">
          <ac:chgData name="Annabelle Fichan" userId="2abd44646852d88a" providerId="LiveId" clId="{B3DC1803-F515-4623-8D48-817826464E59}" dt="2023-03-29T07:59:38.396" v="12277" actId="20577"/>
          <ac:spMkLst>
            <pc:docMk/>
            <pc:sldMk cId="2121015390" sldId="284"/>
            <ac:spMk id="21" creationId="{28BE0196-FAF8-0710-5920-9688FE5BBC79}"/>
          </ac:spMkLst>
        </pc:spChg>
        <pc:picChg chg="add mod">
          <ac:chgData name="Annabelle Fichan" userId="2abd44646852d88a" providerId="LiveId" clId="{B3DC1803-F515-4623-8D48-817826464E59}" dt="2023-04-05T10:15:04.769" v="16954" actId="1076"/>
          <ac:picMkLst>
            <pc:docMk/>
            <pc:sldMk cId="2121015390" sldId="284"/>
            <ac:picMk id="18" creationId="{93870DFB-4382-1A78-287A-8A638EA25A90}"/>
          </ac:picMkLst>
        </pc:picChg>
        <pc:picChg chg="add del mod">
          <ac:chgData name="Annabelle Fichan" userId="2abd44646852d88a" providerId="LiveId" clId="{B3DC1803-F515-4623-8D48-817826464E59}" dt="2023-04-05T10:14:28.669" v="16948" actId="478"/>
          <ac:picMkLst>
            <pc:docMk/>
            <pc:sldMk cId="2121015390" sldId="284"/>
            <ac:picMk id="19" creationId="{DD50D2B8-A160-9587-7835-302F3E104F62}"/>
          </ac:picMkLst>
        </pc:picChg>
        <pc:picChg chg="del">
          <ac:chgData name="Annabelle Fichan" userId="2abd44646852d88a" providerId="LiveId" clId="{B3DC1803-F515-4623-8D48-817826464E59}" dt="2023-03-29T07:57:35.717" v="12187" actId="478"/>
          <ac:picMkLst>
            <pc:docMk/>
            <pc:sldMk cId="2121015390" sldId="284"/>
            <ac:picMk id="20" creationId="{1D2A1C45-3555-289B-5939-2B60EE7DCA96}"/>
          </ac:picMkLst>
        </pc:picChg>
      </pc:sldChg>
      <pc:sldChg chg="addSp delSp modSp add mod">
        <pc:chgData name="Annabelle Fichan" userId="2abd44646852d88a" providerId="LiveId" clId="{B3DC1803-F515-4623-8D48-817826464E59}" dt="2023-04-05T10:15:54.655" v="16962" actId="20577"/>
        <pc:sldMkLst>
          <pc:docMk/>
          <pc:sldMk cId="2777379680" sldId="285"/>
        </pc:sldMkLst>
        <pc:spChg chg="mod">
          <ac:chgData name="Annabelle Fichan" userId="2abd44646852d88a" providerId="LiveId" clId="{B3DC1803-F515-4623-8D48-817826464E59}" dt="2023-04-04T07:19:47.609" v="16903"/>
          <ac:spMkLst>
            <pc:docMk/>
            <pc:sldMk cId="2777379680" sldId="285"/>
            <ac:spMk id="2" creationId="{3304508D-4C2D-8A60-205D-338114F0596D}"/>
          </ac:spMkLst>
        </pc:spChg>
        <pc:spChg chg="mod">
          <ac:chgData name="Annabelle Fichan" userId="2abd44646852d88a" providerId="LiveId" clId="{B3DC1803-F515-4623-8D48-817826464E59}" dt="2023-03-29T08:00:55.386" v="12294" actId="113"/>
          <ac:spMkLst>
            <pc:docMk/>
            <pc:sldMk cId="2777379680" sldId="285"/>
            <ac:spMk id="5" creationId="{5B619881-84B4-B275-1F07-A03738AB8E2E}"/>
          </ac:spMkLst>
        </pc:spChg>
        <pc:spChg chg="mod">
          <ac:chgData name="Annabelle Fichan" userId="2abd44646852d88a" providerId="LiveId" clId="{B3DC1803-F515-4623-8D48-817826464E59}" dt="2023-03-29T13:19:10.088" v="16737" actId="20577"/>
          <ac:spMkLst>
            <pc:docMk/>
            <pc:sldMk cId="2777379680" sldId="285"/>
            <ac:spMk id="6" creationId="{918AF498-33BC-6F25-F864-EC321FC3EBB5}"/>
          </ac:spMkLst>
        </pc:spChg>
        <pc:spChg chg="mod">
          <ac:chgData name="Annabelle Fichan" userId="2abd44646852d88a" providerId="LiveId" clId="{B3DC1803-F515-4623-8D48-817826464E59}" dt="2023-03-29T08:02:31.490" v="12352" actId="20577"/>
          <ac:spMkLst>
            <pc:docMk/>
            <pc:sldMk cId="2777379680" sldId="285"/>
            <ac:spMk id="8" creationId="{01FB0594-E3A0-0C65-63DF-2EAD4D796078}"/>
          </ac:spMkLst>
        </pc:spChg>
        <pc:spChg chg="mod">
          <ac:chgData name="Annabelle Fichan" userId="2abd44646852d88a" providerId="LiveId" clId="{B3DC1803-F515-4623-8D48-817826464E59}" dt="2023-03-29T08:02:04.349" v="12334" actId="1076"/>
          <ac:spMkLst>
            <pc:docMk/>
            <pc:sldMk cId="2777379680" sldId="285"/>
            <ac:spMk id="9" creationId="{ED003D3A-70BF-CB40-EDE4-7911B160CDF9}"/>
          </ac:spMkLst>
        </pc:spChg>
        <pc:spChg chg="mod">
          <ac:chgData name="Annabelle Fichan" userId="2abd44646852d88a" providerId="LiveId" clId="{B3DC1803-F515-4623-8D48-817826464E59}" dt="2023-03-29T08:01:52.035" v="12331" actId="1076"/>
          <ac:spMkLst>
            <pc:docMk/>
            <pc:sldMk cId="2777379680" sldId="285"/>
            <ac:spMk id="10" creationId="{82104C8C-A81B-755A-7404-AB5AFB7AA1F6}"/>
          </ac:spMkLst>
        </pc:spChg>
        <pc:spChg chg="mod">
          <ac:chgData name="Annabelle Fichan" userId="2abd44646852d88a" providerId="LiveId" clId="{B3DC1803-F515-4623-8D48-817826464E59}" dt="2023-03-29T08:01:56.653" v="12332" actId="1076"/>
          <ac:spMkLst>
            <pc:docMk/>
            <pc:sldMk cId="2777379680" sldId="285"/>
            <ac:spMk id="11" creationId="{00866149-3067-7BB2-AACD-979F01AD3EDA}"/>
          </ac:spMkLst>
        </pc:spChg>
        <pc:spChg chg="mod">
          <ac:chgData name="Annabelle Fichan" userId="2abd44646852d88a" providerId="LiveId" clId="{B3DC1803-F515-4623-8D48-817826464E59}" dt="2023-03-29T08:01:45.790" v="12330" actId="1076"/>
          <ac:spMkLst>
            <pc:docMk/>
            <pc:sldMk cId="2777379680" sldId="285"/>
            <ac:spMk id="13" creationId="{AB3F538C-4576-2448-4183-64D69F76B36D}"/>
          </ac:spMkLst>
        </pc:spChg>
        <pc:spChg chg="mod">
          <ac:chgData name="Annabelle Fichan" userId="2abd44646852d88a" providerId="LiveId" clId="{B3DC1803-F515-4623-8D48-817826464E59}" dt="2023-04-05T10:15:54.655" v="16962" actId="20577"/>
          <ac:spMkLst>
            <pc:docMk/>
            <pc:sldMk cId="2777379680" sldId="285"/>
            <ac:spMk id="14" creationId="{0EC49D93-52E6-610E-AE64-936A9E3BB1EC}"/>
          </ac:spMkLst>
        </pc:spChg>
        <pc:spChg chg="mod">
          <ac:chgData name="Annabelle Fichan" userId="2abd44646852d88a" providerId="LiveId" clId="{B3DC1803-F515-4623-8D48-817826464E59}" dt="2023-03-29T10:57:51.287" v="16603" actId="1076"/>
          <ac:spMkLst>
            <pc:docMk/>
            <pc:sldMk cId="2777379680" sldId="285"/>
            <ac:spMk id="16" creationId="{B2D9AC78-6C9C-DC7F-3DDB-87060335A345}"/>
          </ac:spMkLst>
        </pc:spChg>
        <pc:spChg chg="mod">
          <ac:chgData name="Annabelle Fichan" userId="2abd44646852d88a" providerId="LiveId" clId="{B3DC1803-F515-4623-8D48-817826464E59}" dt="2023-03-29T10:58:01.020" v="16605" actId="1076"/>
          <ac:spMkLst>
            <pc:docMk/>
            <pc:sldMk cId="2777379680" sldId="285"/>
            <ac:spMk id="17" creationId="{788D58D5-F322-BF40-65B5-CCD24A0462B3}"/>
          </ac:spMkLst>
        </pc:spChg>
        <pc:spChg chg="mod">
          <ac:chgData name="Annabelle Fichan" userId="2abd44646852d88a" providerId="LiveId" clId="{B3DC1803-F515-4623-8D48-817826464E59}" dt="2023-03-29T08:05:17.003" v="12404" actId="1076"/>
          <ac:spMkLst>
            <pc:docMk/>
            <pc:sldMk cId="2777379680" sldId="285"/>
            <ac:spMk id="21" creationId="{28BE0196-FAF8-0710-5920-9688FE5BBC79}"/>
          </ac:spMkLst>
        </pc:spChg>
        <pc:picChg chg="add mod">
          <ac:chgData name="Annabelle Fichan" userId="2abd44646852d88a" providerId="LiveId" clId="{B3DC1803-F515-4623-8D48-817826464E59}" dt="2023-03-29T10:57:55.802" v="16604" actId="1076"/>
          <ac:picMkLst>
            <pc:docMk/>
            <pc:sldMk cId="2777379680" sldId="285"/>
            <ac:picMk id="18" creationId="{29230E9B-257B-3738-7BF9-CFD8E469AAB6}"/>
          </ac:picMkLst>
        </pc:picChg>
        <pc:picChg chg="del mod">
          <ac:chgData name="Annabelle Fichan" userId="2abd44646852d88a" providerId="LiveId" clId="{B3DC1803-F515-4623-8D48-817826464E59}" dt="2023-03-29T08:03:15.090" v="12360" actId="478"/>
          <ac:picMkLst>
            <pc:docMk/>
            <pc:sldMk cId="2777379680" sldId="285"/>
            <ac:picMk id="19" creationId="{DD50D2B8-A160-9587-7835-302F3E104F62}"/>
          </ac:picMkLst>
        </pc:picChg>
      </pc:sldChg>
      <pc:sldChg chg="addSp delSp modSp add mod">
        <pc:chgData name="Annabelle Fichan" userId="2abd44646852d88a" providerId="LiveId" clId="{B3DC1803-F515-4623-8D48-817826464E59}" dt="2023-04-06T09:08:25.483" v="17697" actId="20577"/>
        <pc:sldMkLst>
          <pc:docMk/>
          <pc:sldMk cId="252296119" sldId="286"/>
        </pc:sldMkLst>
        <pc:spChg chg="mod">
          <ac:chgData name="Annabelle Fichan" userId="2abd44646852d88a" providerId="LiveId" clId="{B3DC1803-F515-4623-8D48-817826464E59}" dt="2023-04-04T07:20:02.453" v="16907"/>
          <ac:spMkLst>
            <pc:docMk/>
            <pc:sldMk cId="252296119" sldId="286"/>
            <ac:spMk id="2" creationId="{3304508D-4C2D-8A60-205D-338114F0596D}"/>
          </ac:spMkLst>
        </pc:spChg>
        <pc:spChg chg="add mod">
          <ac:chgData name="Annabelle Fichan" userId="2abd44646852d88a" providerId="LiveId" clId="{B3DC1803-F515-4623-8D48-817826464E59}" dt="2023-03-29T09:04:07.404" v="15386" actId="1076"/>
          <ac:spMkLst>
            <pc:docMk/>
            <pc:sldMk cId="252296119" sldId="286"/>
            <ac:spMk id="3" creationId="{DA0260C3-1E26-0D27-38B6-C8543FF41118}"/>
          </ac:spMkLst>
        </pc:spChg>
        <pc:spChg chg="add mod">
          <ac:chgData name="Annabelle Fichan" userId="2abd44646852d88a" providerId="LiveId" clId="{B3DC1803-F515-4623-8D48-817826464E59}" dt="2023-04-06T09:08:25.483" v="17697" actId="20577"/>
          <ac:spMkLst>
            <pc:docMk/>
            <pc:sldMk cId="252296119" sldId="286"/>
            <ac:spMk id="7" creationId="{F61C33E8-C532-4776-6ADA-89733186597B}"/>
          </ac:spMkLst>
        </pc:spChg>
        <pc:picChg chg="add del mod">
          <ac:chgData name="Annabelle Fichan" userId="2abd44646852d88a" providerId="LiveId" clId="{B3DC1803-F515-4623-8D48-817826464E59}" dt="2023-04-05T10:28:22.668" v="17104" actId="478"/>
          <ac:picMkLst>
            <pc:docMk/>
            <pc:sldMk cId="252296119" sldId="286"/>
            <ac:picMk id="6" creationId="{87112D9F-9B1B-4923-E295-EEA730C24E24}"/>
          </ac:picMkLst>
        </pc:picChg>
        <pc:picChg chg="add mod">
          <ac:chgData name="Annabelle Fichan" userId="2abd44646852d88a" providerId="LiveId" clId="{B3DC1803-F515-4623-8D48-817826464E59}" dt="2023-04-05T10:28:32.164" v="17107" actId="14100"/>
          <ac:picMkLst>
            <pc:docMk/>
            <pc:sldMk cId="252296119" sldId="286"/>
            <ac:picMk id="8" creationId="{FEB15FA9-ED0B-6006-F118-EDB2834E5B0C}"/>
          </ac:picMkLst>
        </pc:picChg>
      </pc:sldChg>
      <pc:sldChg chg="addSp delSp modSp add mod">
        <pc:chgData name="Annabelle Fichan" userId="2abd44646852d88a" providerId="LiveId" clId="{B3DC1803-F515-4623-8D48-817826464E59}" dt="2023-04-05T10:31:17.970" v="17382" actId="20577"/>
        <pc:sldMkLst>
          <pc:docMk/>
          <pc:sldMk cId="3164136099" sldId="287"/>
        </pc:sldMkLst>
        <pc:spChg chg="mod">
          <ac:chgData name="Annabelle Fichan" userId="2abd44646852d88a" providerId="LiveId" clId="{B3DC1803-F515-4623-8D48-817826464E59}" dt="2023-03-29T09:20:36.443" v="16366" actId="20577"/>
          <ac:spMkLst>
            <pc:docMk/>
            <pc:sldMk cId="3164136099" sldId="287"/>
            <ac:spMk id="2" creationId="{3304508D-4C2D-8A60-205D-338114F0596D}"/>
          </ac:spMkLst>
        </pc:spChg>
        <pc:spChg chg="add mod">
          <ac:chgData name="Annabelle Fichan" userId="2abd44646852d88a" providerId="LiveId" clId="{B3DC1803-F515-4623-8D48-817826464E59}" dt="2023-03-29T09:06:22.855" v="15585" actId="20577"/>
          <ac:spMkLst>
            <pc:docMk/>
            <pc:sldMk cId="3164136099" sldId="287"/>
            <ac:spMk id="3" creationId="{2205C0FB-A6E4-FC66-A58C-313856BFF0D2}"/>
          </ac:spMkLst>
        </pc:spChg>
        <pc:spChg chg="add mod">
          <ac:chgData name="Annabelle Fichan" userId="2abd44646852d88a" providerId="LiveId" clId="{B3DC1803-F515-4623-8D48-817826464E59}" dt="2023-04-05T10:31:17.970" v="17382" actId="20577"/>
          <ac:spMkLst>
            <pc:docMk/>
            <pc:sldMk cId="3164136099" sldId="287"/>
            <ac:spMk id="7" creationId="{5A6460E2-1196-F5FA-FA43-005E275B4A73}"/>
          </ac:spMkLst>
        </pc:spChg>
        <pc:picChg chg="add del mod">
          <ac:chgData name="Annabelle Fichan" userId="2abd44646852d88a" providerId="LiveId" clId="{B3DC1803-F515-4623-8D48-817826464E59}" dt="2023-04-05T10:29:21.875" v="17210" actId="478"/>
          <ac:picMkLst>
            <pc:docMk/>
            <pc:sldMk cId="3164136099" sldId="287"/>
            <ac:picMk id="6" creationId="{01CF912B-1507-E75D-5726-96CC1D0F3F2B}"/>
          </ac:picMkLst>
        </pc:picChg>
        <pc:picChg chg="add mod">
          <ac:chgData name="Annabelle Fichan" userId="2abd44646852d88a" providerId="LiveId" clId="{B3DC1803-F515-4623-8D48-817826464E59}" dt="2023-04-05T10:29:53.138" v="17213" actId="1076"/>
          <ac:picMkLst>
            <pc:docMk/>
            <pc:sldMk cId="3164136099" sldId="287"/>
            <ac:picMk id="8" creationId="{3B44648A-C48B-7B6B-3719-B8DDC36D55E3}"/>
          </ac:picMkLst>
        </pc:picChg>
      </pc:sldChg>
      <pc:sldChg chg="addSp delSp modSp add mod">
        <pc:chgData name="Annabelle Fichan" userId="2abd44646852d88a" providerId="LiveId" clId="{B3DC1803-F515-4623-8D48-817826464E59}" dt="2023-04-05T10:39:41.319" v="17692" actId="1076"/>
        <pc:sldMkLst>
          <pc:docMk/>
          <pc:sldMk cId="2252208150" sldId="288"/>
        </pc:sldMkLst>
        <pc:spChg chg="mod">
          <ac:chgData name="Annabelle Fichan" userId="2abd44646852d88a" providerId="LiveId" clId="{B3DC1803-F515-4623-8D48-817826464E59}" dt="2023-03-29T09:21:13.118" v="16382" actId="404"/>
          <ac:spMkLst>
            <pc:docMk/>
            <pc:sldMk cId="2252208150" sldId="288"/>
            <ac:spMk id="2" creationId="{3304508D-4C2D-8A60-205D-338114F0596D}"/>
          </ac:spMkLst>
        </pc:spChg>
        <pc:spChg chg="del">
          <ac:chgData name="Annabelle Fichan" userId="2abd44646852d88a" providerId="LiveId" clId="{B3DC1803-F515-4623-8D48-817826464E59}" dt="2023-03-29T09:05:45.108" v="15580" actId="478"/>
          <ac:spMkLst>
            <pc:docMk/>
            <pc:sldMk cId="2252208150" sldId="288"/>
            <ac:spMk id="3" creationId="{2205C0FB-A6E4-FC66-A58C-313856BFF0D2}"/>
          </ac:spMkLst>
        </pc:spChg>
        <pc:spChg chg="add del mod">
          <ac:chgData name="Annabelle Fichan" userId="2abd44646852d88a" providerId="LiveId" clId="{B3DC1803-F515-4623-8D48-817826464E59}" dt="2023-03-29T09:15:17.155" v="15997" actId="478"/>
          <ac:spMkLst>
            <pc:docMk/>
            <pc:sldMk cId="2252208150" sldId="288"/>
            <ac:spMk id="7" creationId="{B6B26A81-C91F-E7D4-A7B5-612DFC49904F}"/>
          </ac:spMkLst>
        </pc:spChg>
        <pc:spChg chg="add mod">
          <ac:chgData name="Annabelle Fichan" userId="2abd44646852d88a" providerId="LiveId" clId="{B3DC1803-F515-4623-8D48-817826464E59}" dt="2023-04-05T10:39:41.319" v="17692" actId="1076"/>
          <ac:spMkLst>
            <pc:docMk/>
            <pc:sldMk cId="2252208150" sldId="288"/>
            <ac:spMk id="14" creationId="{8FCD74CB-ADA5-D2E4-6DE4-5842E1EF62BF}"/>
          </ac:spMkLst>
        </pc:spChg>
        <pc:picChg chg="add del mod">
          <ac:chgData name="Annabelle Fichan" userId="2abd44646852d88a" providerId="LiveId" clId="{B3DC1803-F515-4623-8D48-817826464E59}" dt="2023-04-05T10:33:01.156" v="17389" actId="478"/>
          <ac:picMkLst>
            <pc:docMk/>
            <pc:sldMk cId="2252208150" sldId="288"/>
            <ac:picMk id="5" creationId="{0CEDB0DB-B729-28D9-6566-577AC7DAADAA}"/>
          </ac:picMkLst>
        </pc:picChg>
        <pc:picChg chg="add mod">
          <ac:chgData name="Annabelle Fichan" userId="2abd44646852d88a" providerId="LiveId" clId="{B3DC1803-F515-4623-8D48-817826464E59}" dt="2023-03-29T09:15:21.614" v="15998" actId="1076"/>
          <ac:picMkLst>
            <pc:docMk/>
            <pc:sldMk cId="2252208150" sldId="288"/>
            <ac:picMk id="6" creationId="{CCAE1899-5C7C-E92B-D40C-351ADF5501DC}"/>
          </ac:picMkLst>
        </pc:picChg>
        <pc:picChg chg="add mod">
          <ac:chgData name="Annabelle Fichan" userId="2abd44646852d88a" providerId="LiveId" clId="{B3DC1803-F515-4623-8D48-817826464E59}" dt="2023-04-05T10:34:42.570" v="17402" actId="14100"/>
          <ac:picMkLst>
            <pc:docMk/>
            <pc:sldMk cId="2252208150" sldId="288"/>
            <ac:picMk id="8" creationId="{FFE4A973-832F-4561-E7BB-1FCE59CF4F51}"/>
          </ac:picMkLst>
        </pc:picChg>
        <pc:picChg chg="add del mod">
          <ac:chgData name="Annabelle Fichan" userId="2abd44646852d88a" providerId="LiveId" clId="{B3DC1803-F515-4623-8D48-817826464E59}" dt="2023-04-05T10:31:45.880" v="17383" actId="478"/>
          <ac:picMkLst>
            <pc:docMk/>
            <pc:sldMk cId="2252208150" sldId="288"/>
            <ac:picMk id="9" creationId="{1787DCF6-6056-9B0B-7E61-698F62FE910B}"/>
          </ac:picMkLst>
        </pc:picChg>
        <pc:picChg chg="add del mod modCrop">
          <ac:chgData name="Annabelle Fichan" userId="2abd44646852d88a" providerId="LiveId" clId="{B3DC1803-F515-4623-8D48-817826464E59}" dt="2023-04-05T10:33:46.907" v="17394" actId="478"/>
          <ac:picMkLst>
            <pc:docMk/>
            <pc:sldMk cId="2252208150" sldId="288"/>
            <ac:picMk id="11" creationId="{651DE670-834C-6B87-E2D4-FAF9902B7BBF}"/>
          </ac:picMkLst>
        </pc:picChg>
        <pc:picChg chg="add del mod">
          <ac:chgData name="Annabelle Fichan" userId="2abd44646852d88a" providerId="LiveId" clId="{B3DC1803-F515-4623-8D48-817826464E59}" dt="2023-04-05T10:33:53.839" v="17397" actId="478"/>
          <ac:picMkLst>
            <pc:docMk/>
            <pc:sldMk cId="2252208150" sldId="288"/>
            <ac:picMk id="12" creationId="{691A0B4A-5890-5C05-8B07-448E6B08717F}"/>
          </ac:picMkLst>
        </pc:picChg>
        <pc:picChg chg="add del mod">
          <ac:chgData name="Annabelle Fichan" userId="2abd44646852d88a" providerId="LiveId" clId="{B3DC1803-F515-4623-8D48-817826464E59}" dt="2023-04-05T10:35:22.636" v="17404" actId="478"/>
          <ac:picMkLst>
            <pc:docMk/>
            <pc:sldMk cId="2252208150" sldId="288"/>
            <ac:picMk id="13" creationId="{43D43D9A-3220-8B3F-72EB-6E842AC30488}"/>
          </ac:picMkLst>
        </pc:picChg>
        <pc:picChg chg="add mod">
          <ac:chgData name="Annabelle Fichan" userId="2abd44646852d88a" providerId="LiveId" clId="{B3DC1803-F515-4623-8D48-817826464E59}" dt="2023-04-05T10:34:44.969" v="17403" actId="1076"/>
          <ac:picMkLst>
            <pc:docMk/>
            <pc:sldMk cId="2252208150" sldId="288"/>
            <ac:picMk id="16" creationId="{2A31EFC0-97CD-1591-C663-1DCC720BA96C}"/>
          </ac:picMkLst>
        </pc:picChg>
        <pc:picChg chg="add mod">
          <ac:chgData name="Annabelle Fichan" userId="2abd44646852d88a" providerId="LiveId" clId="{B3DC1803-F515-4623-8D48-817826464E59}" dt="2023-04-05T10:35:35.668" v="17410" actId="1076"/>
          <ac:picMkLst>
            <pc:docMk/>
            <pc:sldMk cId="2252208150" sldId="288"/>
            <ac:picMk id="18" creationId="{24A9CFD2-8A41-3885-1A0D-A6FE0A0C87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A7EE4-B3B7-5082-A158-585EBB071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38E6E88-87BC-DD05-A9B4-94C6C257E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624291C-391E-E537-48ED-7B513BC9628D}"/>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EFE5ACF3-3E42-3088-972F-1D7CAD36A1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15D7BF-836F-8C8E-5E7F-4E984E3B9F93}"/>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275549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19260-AE11-178B-165C-6F1AAA1E79A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18A97C-46AA-B2DD-B2EC-B7EBAAF335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4F0150-476F-D03E-5534-EF4B488CDBDB}"/>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07746A46-2C29-7A27-623F-06075FA2A1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7BD54B-989F-0005-D900-4771D17DAD06}"/>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228249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D9ACC4B-9387-3FC3-13B1-F12747B62D9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1CADCF6-1270-62B7-CBC3-BFAC1561D2E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CEEB73-960C-8C6F-0A1C-B8B100C21127}"/>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BCCC7616-4B75-CEC3-7F91-CB4E2BAF0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3B9DD1-9479-CB4C-CFE9-1D59EB2402A7}"/>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336660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5A9E5-60F0-E40F-FB63-884DC6B68C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3D9A1D0-D359-CF77-E77B-6CFD38A1BE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229262-0B6C-4B97-D050-5296F971827F}"/>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9D957051-2D8C-1288-7AD6-8587545ECF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2EA2D6-1DE6-69D0-2EA6-1F77F322FE13}"/>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16782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EC8BB-BBD8-8397-D08D-BDDA1BF727B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4C42C2-AA9E-4FD9-432E-FC967FA67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47A85CF-77CC-9DA7-4E96-40B4D1AC0DA7}"/>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25E2991A-C018-1B39-021C-18E3C9C417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639D03-BE3C-8F7E-2420-F51C6B376D73}"/>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273238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CE71B-F222-E7F9-4D47-0810E2EF81E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6DA4CD-3B2A-0272-4D62-E255CCEEAC1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770D149-FCAB-018E-7D21-ACF06329A3A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1A0A773-3592-9D76-28D2-DFEDFE313465}"/>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6" name="Espace réservé du pied de page 5">
            <a:extLst>
              <a:ext uri="{FF2B5EF4-FFF2-40B4-BE49-F238E27FC236}">
                <a16:creationId xmlns:a16="http://schemas.microsoft.com/office/drawing/2014/main" id="{91D78BFF-6562-7886-3C47-070D7F09D6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D53C24-2742-8648-D571-BCF28F04A75B}"/>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372687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15B6C-118A-9485-BB4F-8E7302A8FA5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2BD401A-9FC5-732D-D7AF-930FB0C5C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28FB06B-725D-C1C9-EA55-762F9F4CD13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8EEDA63-CF69-EBA8-AEA4-0029DFBCE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5E73B1-86CC-3749-36B7-A85B65BE708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B740207-CAE7-A931-DD27-DCE4F65B2FC6}"/>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8" name="Espace réservé du pied de page 7">
            <a:extLst>
              <a:ext uri="{FF2B5EF4-FFF2-40B4-BE49-F238E27FC236}">
                <a16:creationId xmlns:a16="http://schemas.microsoft.com/office/drawing/2014/main" id="{A2A1FC22-6797-750E-5473-A6B118DFB03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556A370-F9B5-E632-685E-243FB53181AC}"/>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326368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F614E-91FE-CB90-5B61-018BF458B66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F6C82-2B65-31F6-40E8-C575A9185907}"/>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4" name="Espace réservé du pied de page 3">
            <a:extLst>
              <a:ext uri="{FF2B5EF4-FFF2-40B4-BE49-F238E27FC236}">
                <a16:creationId xmlns:a16="http://schemas.microsoft.com/office/drawing/2014/main" id="{CD8E8A31-EA81-1B69-1E0F-14E02E2D5D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F85E08-2906-7E39-B69B-ED17DEEC9DE5}"/>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126075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5E17BF3-BCE1-9FA3-29AD-E4904610307E}"/>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3" name="Espace réservé du pied de page 2">
            <a:extLst>
              <a:ext uri="{FF2B5EF4-FFF2-40B4-BE49-F238E27FC236}">
                <a16:creationId xmlns:a16="http://schemas.microsoft.com/office/drawing/2014/main" id="{774703E6-3386-CA01-3F47-A3523972488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6AD71EA-0FF2-329D-6DEF-F9A388290AC6}"/>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129887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877AC-10D0-8B31-94D3-D03563A733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E0EE8A6-7649-0ADF-4F09-C0200E7B2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7B3900-9B41-BB9E-8204-D87B7E784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C4CAED-E0CB-D41A-B96C-C0E8882CAFF4}"/>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6" name="Espace réservé du pied de page 5">
            <a:extLst>
              <a:ext uri="{FF2B5EF4-FFF2-40B4-BE49-F238E27FC236}">
                <a16:creationId xmlns:a16="http://schemas.microsoft.com/office/drawing/2014/main" id="{6ECABFCF-D673-AB83-9821-FC2D751CB4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660211-68D0-6E66-4D76-5BBFBC432268}"/>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123109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D587B7-AB88-C272-15E4-6FF5066D28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DAB8CDD-A888-7DDA-6FD4-C20535AAB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30EABBA-EF10-1777-4BAE-8EC648527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4F324F-0C92-0C18-FB8E-EA611F568624}"/>
              </a:ext>
            </a:extLst>
          </p:cNvPr>
          <p:cNvSpPr>
            <a:spLocks noGrp="1"/>
          </p:cNvSpPr>
          <p:nvPr>
            <p:ph type="dt" sz="half" idx="10"/>
          </p:nvPr>
        </p:nvSpPr>
        <p:spPr/>
        <p:txBody>
          <a:bodyPr/>
          <a:lstStyle/>
          <a:p>
            <a:fld id="{655C2D28-5F31-40DC-81D5-B6FA6FACE903}" type="datetimeFigureOut">
              <a:rPr lang="fr-FR" smtClean="0"/>
              <a:t>2023-04-06</a:t>
            </a:fld>
            <a:endParaRPr lang="fr-FR"/>
          </a:p>
        </p:txBody>
      </p:sp>
      <p:sp>
        <p:nvSpPr>
          <p:cNvPr id="6" name="Espace réservé du pied de page 5">
            <a:extLst>
              <a:ext uri="{FF2B5EF4-FFF2-40B4-BE49-F238E27FC236}">
                <a16:creationId xmlns:a16="http://schemas.microsoft.com/office/drawing/2014/main" id="{17CC7402-8B1B-590E-570B-207E1A9C27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FE00CF-F882-C15B-1674-4EED9191FA23}"/>
              </a:ext>
            </a:extLst>
          </p:cNvPr>
          <p:cNvSpPr>
            <a:spLocks noGrp="1"/>
          </p:cNvSpPr>
          <p:nvPr>
            <p:ph type="sldNum" sz="quarter" idx="12"/>
          </p:nvPr>
        </p:nvSpPr>
        <p:spPr/>
        <p:txBody>
          <a:bodyPr/>
          <a:lstStyle/>
          <a:p>
            <a:fld id="{3D36743E-5D55-4F1F-8C0D-748E21E2E0E1}" type="slidenum">
              <a:rPr lang="fr-FR" smtClean="0"/>
              <a:t>‹N°›</a:t>
            </a:fld>
            <a:endParaRPr lang="fr-FR"/>
          </a:p>
        </p:txBody>
      </p:sp>
    </p:spTree>
    <p:extLst>
      <p:ext uri="{BB962C8B-B14F-4D97-AF65-F5344CB8AC3E}">
        <p14:creationId xmlns:p14="http://schemas.microsoft.com/office/powerpoint/2010/main" val="310643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1543CFA-9DBC-2E3F-CB76-4CFC2328F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43F5862-ABAA-ACB4-7DB4-BD9132564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EFCA19-4338-451D-565A-7299F434F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C2D28-5F31-40DC-81D5-B6FA6FACE903}" type="datetimeFigureOut">
              <a:rPr lang="fr-FR" smtClean="0"/>
              <a:t>2023-04-06</a:t>
            </a:fld>
            <a:endParaRPr lang="fr-FR"/>
          </a:p>
        </p:txBody>
      </p:sp>
      <p:sp>
        <p:nvSpPr>
          <p:cNvPr id="5" name="Espace réservé du pied de page 4">
            <a:extLst>
              <a:ext uri="{FF2B5EF4-FFF2-40B4-BE49-F238E27FC236}">
                <a16:creationId xmlns:a16="http://schemas.microsoft.com/office/drawing/2014/main" id="{A47518A3-6E7C-E8A3-F55A-A9A22F486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044030B-2F53-4614-1307-656CFC214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6743E-5D55-4F1F-8C0D-748E21E2E0E1}" type="slidenum">
              <a:rPr lang="fr-FR" smtClean="0"/>
              <a:t>‹N°›</a:t>
            </a:fld>
            <a:endParaRPr lang="fr-FR"/>
          </a:p>
        </p:txBody>
      </p:sp>
    </p:spTree>
    <p:extLst>
      <p:ext uri="{BB962C8B-B14F-4D97-AF65-F5344CB8AC3E}">
        <p14:creationId xmlns:p14="http://schemas.microsoft.com/office/powerpoint/2010/main" val="224437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A4E651-C3D8-4DB8-A026-E8531C6AF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3A9AC0A-C871-9722-9154-0E234BF4CC65}"/>
              </a:ext>
            </a:extLst>
          </p:cNvPr>
          <p:cNvSpPr>
            <a:spLocks noGrp="1"/>
          </p:cNvSpPr>
          <p:nvPr>
            <p:ph type="ctrTitle"/>
          </p:nvPr>
        </p:nvSpPr>
        <p:spPr>
          <a:xfrm>
            <a:off x="836675" y="4444820"/>
            <a:ext cx="10515600" cy="1286544"/>
          </a:xfrm>
          <a:noFill/>
        </p:spPr>
        <p:txBody>
          <a:bodyPr anchor="b">
            <a:normAutofit/>
          </a:bodyPr>
          <a:lstStyle/>
          <a:p>
            <a:r>
              <a:rPr lang="fr-FR" sz="7200" b="1" dirty="0">
                <a:solidFill>
                  <a:srgbClr val="3D6DC3"/>
                </a:solidFill>
              </a:rPr>
              <a:t>Détectez des faux billets</a:t>
            </a:r>
          </a:p>
        </p:txBody>
      </p:sp>
      <p:pic>
        <p:nvPicPr>
          <p:cNvPr id="5" name="Image 4">
            <a:extLst>
              <a:ext uri="{FF2B5EF4-FFF2-40B4-BE49-F238E27FC236}">
                <a16:creationId xmlns:a16="http://schemas.microsoft.com/office/drawing/2014/main" id="{5AD34737-71FD-1289-C93F-4C0BCBB763D8}"/>
              </a:ext>
            </a:extLst>
          </p:cNvPr>
          <p:cNvPicPr>
            <a:picLocks noChangeAspect="1"/>
          </p:cNvPicPr>
          <p:nvPr/>
        </p:nvPicPr>
        <p:blipFill rotWithShape="1">
          <a:blip r:embed="rId2"/>
          <a:srcRect t="15421" b="15785"/>
          <a:stretch/>
        </p:blipFill>
        <p:spPr>
          <a:xfrm>
            <a:off x="20" y="2"/>
            <a:ext cx="12191979" cy="3900104"/>
          </a:xfrm>
          <a:prstGeom prst="rect">
            <a:avLst/>
          </a:prstGeom>
        </p:spPr>
      </p:pic>
    </p:spTree>
    <p:extLst>
      <p:ext uri="{BB962C8B-B14F-4D97-AF65-F5344CB8AC3E}">
        <p14:creationId xmlns:p14="http://schemas.microsoft.com/office/powerpoint/2010/main" val="125941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1. Régression linéaire simple : évaluation du modèle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0F6059F5-3560-0661-F77C-C9D25873D724}"/>
              </a:ext>
            </a:extLst>
          </p:cNvPr>
          <p:cNvSpPr txBox="1"/>
          <p:nvPr/>
        </p:nvSpPr>
        <p:spPr>
          <a:xfrm>
            <a:off x="92900" y="1470739"/>
            <a:ext cx="1941173" cy="369332"/>
          </a:xfrm>
          <a:prstGeom prst="rect">
            <a:avLst/>
          </a:prstGeom>
          <a:noFill/>
          <a:ln w="19050">
            <a:solidFill>
              <a:schemeClr val="tx1"/>
            </a:solidFill>
          </a:ln>
        </p:spPr>
        <p:txBody>
          <a:bodyPr wrap="square" rtlCol="0">
            <a:spAutoFit/>
          </a:bodyPr>
          <a:lstStyle/>
          <a:p>
            <a:pPr marL="285750" indent="-285750">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Cross validation</a:t>
            </a:r>
          </a:p>
        </p:txBody>
      </p:sp>
      <p:pic>
        <p:nvPicPr>
          <p:cNvPr id="7" name="Image 6">
            <a:extLst>
              <a:ext uri="{FF2B5EF4-FFF2-40B4-BE49-F238E27FC236}">
                <a16:creationId xmlns:a16="http://schemas.microsoft.com/office/drawing/2014/main" id="{A0158BB7-5B8C-1B3F-62EB-7C38AF5CD926}"/>
              </a:ext>
            </a:extLst>
          </p:cNvPr>
          <p:cNvPicPr>
            <a:picLocks noChangeAspect="1"/>
          </p:cNvPicPr>
          <p:nvPr/>
        </p:nvPicPr>
        <p:blipFill>
          <a:blip r:embed="rId3"/>
          <a:stretch>
            <a:fillRect/>
          </a:stretch>
        </p:blipFill>
        <p:spPr>
          <a:xfrm>
            <a:off x="266996" y="2221481"/>
            <a:ext cx="6320245" cy="495317"/>
          </a:xfrm>
          <a:prstGeom prst="rect">
            <a:avLst/>
          </a:prstGeom>
        </p:spPr>
      </p:pic>
      <p:sp>
        <p:nvSpPr>
          <p:cNvPr id="8" name="ZoneTexte 7">
            <a:extLst>
              <a:ext uri="{FF2B5EF4-FFF2-40B4-BE49-F238E27FC236}">
                <a16:creationId xmlns:a16="http://schemas.microsoft.com/office/drawing/2014/main" id="{F5FFFA10-A87F-9B5D-23A5-54858749E32D}"/>
              </a:ext>
            </a:extLst>
          </p:cNvPr>
          <p:cNvSpPr txBox="1"/>
          <p:nvPr/>
        </p:nvSpPr>
        <p:spPr>
          <a:xfrm>
            <a:off x="522108" y="3098209"/>
            <a:ext cx="5810022" cy="3139321"/>
          </a:xfrm>
          <a:prstGeom prst="rect">
            <a:avLst/>
          </a:prstGeom>
          <a:noFill/>
          <a:ln w="19050">
            <a:solidFill>
              <a:schemeClr val="tx1"/>
            </a:solidFill>
          </a:ln>
        </p:spPr>
        <p:txBody>
          <a:bodyPr wrap="square" rtlCol="0">
            <a:spAutoFit/>
          </a:bodyPr>
          <a:lstStyle/>
          <a:p>
            <a:r>
              <a:rPr lang="fr-FR" sz="1800" dirty="0">
                <a:solidFill>
                  <a:srgbClr val="271A38"/>
                </a:solidFill>
                <a:effectLst/>
                <a:ea typeface="Times New Roman" panose="02020603050405020304" pitchFamily="18" charset="0"/>
              </a:rPr>
              <a:t>La </a:t>
            </a:r>
            <a:r>
              <a:rPr lang="fr-FR" sz="1800" b="1" dirty="0">
                <a:solidFill>
                  <a:srgbClr val="271A38"/>
                </a:solidFill>
                <a:effectLst/>
                <a:ea typeface="Times New Roman" panose="02020603050405020304" pitchFamily="18" charset="0"/>
              </a:rPr>
              <a:t>validation croisée </a:t>
            </a:r>
            <a:r>
              <a:rPr lang="fr-FR" sz="1800" dirty="0">
                <a:solidFill>
                  <a:srgbClr val="271A38"/>
                </a:solidFill>
                <a:effectLst/>
                <a:ea typeface="Times New Roman" panose="02020603050405020304" pitchFamily="18" charset="0"/>
              </a:rPr>
              <a:t>va nous permettre d’utiliser l'intégralité de notre jeu de données pour l’entraînement et pour la validation.</a:t>
            </a:r>
            <a:endParaRPr lang="fr-FR" sz="1800" dirty="0">
              <a:effectLst/>
              <a:ea typeface="Times New Roman" panose="02020603050405020304" pitchFamily="18" charset="0"/>
            </a:endParaRPr>
          </a:p>
          <a:p>
            <a:r>
              <a:rPr lang="fr-FR" sz="1800" dirty="0">
                <a:solidFill>
                  <a:srgbClr val="271A38"/>
                </a:solidFill>
                <a:effectLst/>
                <a:ea typeface="Times New Roman" panose="02020603050405020304" pitchFamily="18" charset="0"/>
              </a:rPr>
              <a:t>On découpe le jeu de données en k parties (</a:t>
            </a:r>
            <a:r>
              <a:rPr lang="fr-FR" sz="1800" i="1" dirty="0" err="1">
                <a:effectLst/>
                <a:ea typeface="Times New Roman" panose="02020603050405020304" pitchFamily="18" charset="0"/>
              </a:rPr>
              <a:t>folds</a:t>
            </a:r>
            <a:r>
              <a:rPr lang="fr-FR" sz="1800" dirty="0">
                <a:effectLst/>
                <a:ea typeface="Times New Roman" panose="02020603050405020304" pitchFamily="18" charset="0"/>
              </a:rPr>
              <a:t> en anglais). Tour à tour, chacune des k parties est utilisée comme jeu de test. Le reste (autrement dit, l’union des k-1 autres parties) est utilisé pour l'entraînement.</a:t>
            </a:r>
          </a:p>
          <a:p>
            <a:r>
              <a:rPr lang="fr-FR" sz="1800" dirty="0">
                <a:solidFill>
                  <a:srgbClr val="271A38"/>
                </a:solidFill>
                <a:effectLst/>
                <a:ea typeface="Times New Roman" panose="02020603050405020304" pitchFamily="18" charset="0"/>
              </a:rPr>
              <a:t>Et nous allons pouvoir calculer nos scores à chaque tour. </a:t>
            </a:r>
            <a:endParaRPr lang="fr-FR" sz="1800" dirty="0">
              <a:effectLst/>
              <a:ea typeface="Times New Roman" panose="02020603050405020304" pitchFamily="18" charset="0"/>
            </a:endParaRPr>
          </a:p>
          <a:p>
            <a:r>
              <a:rPr lang="fr-FR" sz="1800" dirty="0">
                <a:solidFill>
                  <a:srgbClr val="271A38"/>
                </a:solidFill>
                <a:effectLst/>
                <a:ea typeface="Times New Roman" panose="02020603050405020304" pitchFamily="18" charset="0"/>
              </a:rPr>
              <a:t>J’ai choisi de découper mon jeu en 5 parties et j’aurais donc 5 scores. Il me suffira ensuite de faire la moyenne de ces 5 scores pour obtenir ma performance. </a:t>
            </a:r>
            <a:endParaRPr lang="fr-FR" sz="1800" dirty="0">
              <a:effectLst/>
              <a:ea typeface="Times New Roman" panose="02020603050405020304" pitchFamily="18" charset="0"/>
            </a:endParaRPr>
          </a:p>
        </p:txBody>
      </p:sp>
      <p:pic>
        <p:nvPicPr>
          <p:cNvPr id="10" name="Image 9">
            <a:extLst>
              <a:ext uri="{FF2B5EF4-FFF2-40B4-BE49-F238E27FC236}">
                <a16:creationId xmlns:a16="http://schemas.microsoft.com/office/drawing/2014/main" id="{ECE6B093-F182-0B88-C469-52EF4483271A}"/>
              </a:ext>
            </a:extLst>
          </p:cNvPr>
          <p:cNvPicPr>
            <a:picLocks noChangeAspect="1"/>
          </p:cNvPicPr>
          <p:nvPr/>
        </p:nvPicPr>
        <p:blipFill>
          <a:blip r:embed="rId4"/>
          <a:stretch>
            <a:fillRect/>
          </a:stretch>
        </p:blipFill>
        <p:spPr>
          <a:xfrm>
            <a:off x="7141586" y="2004897"/>
            <a:ext cx="4391051" cy="3835469"/>
          </a:xfrm>
          <a:prstGeom prst="rect">
            <a:avLst/>
          </a:prstGeom>
        </p:spPr>
      </p:pic>
      <p:sp>
        <p:nvSpPr>
          <p:cNvPr id="11" name="ZoneTexte 10">
            <a:extLst>
              <a:ext uri="{FF2B5EF4-FFF2-40B4-BE49-F238E27FC236}">
                <a16:creationId xmlns:a16="http://schemas.microsoft.com/office/drawing/2014/main" id="{A122BEE2-729B-7374-222B-C3DD65C0B63F}"/>
              </a:ext>
            </a:extLst>
          </p:cNvPr>
          <p:cNvSpPr txBox="1"/>
          <p:nvPr/>
        </p:nvSpPr>
        <p:spPr>
          <a:xfrm>
            <a:off x="7141586" y="5840366"/>
            <a:ext cx="2677886" cy="307777"/>
          </a:xfrm>
          <a:prstGeom prst="rect">
            <a:avLst/>
          </a:prstGeom>
          <a:noFill/>
        </p:spPr>
        <p:txBody>
          <a:bodyPr wrap="square" rtlCol="0">
            <a:spAutoFit/>
          </a:bodyPr>
          <a:lstStyle/>
          <a:p>
            <a:r>
              <a:rPr lang="fr-FR" sz="1400" i="1" dirty="0"/>
              <a:t>source : </a:t>
            </a:r>
            <a:r>
              <a:rPr lang="fr-FR" sz="1400" i="1" dirty="0" err="1"/>
              <a:t>OpenClassrooms</a:t>
            </a:r>
            <a:endParaRPr lang="fr-FR" sz="1400" i="1" dirty="0"/>
          </a:p>
        </p:txBody>
      </p:sp>
    </p:spTree>
    <p:extLst>
      <p:ext uri="{BB962C8B-B14F-4D97-AF65-F5344CB8AC3E}">
        <p14:creationId xmlns:p14="http://schemas.microsoft.com/office/powerpoint/2010/main" val="82267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1. Régression linéaire simple : évaluation du modèle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699B5A70-2371-4537-A7EA-493E744A8FCD}"/>
              </a:ext>
            </a:extLst>
          </p:cNvPr>
          <p:cNvSpPr txBox="1"/>
          <p:nvPr/>
        </p:nvSpPr>
        <p:spPr>
          <a:xfrm>
            <a:off x="92900" y="1470739"/>
            <a:ext cx="1941173" cy="369332"/>
          </a:xfrm>
          <a:prstGeom prst="rect">
            <a:avLst/>
          </a:prstGeom>
          <a:noFill/>
          <a:ln w="19050">
            <a:solidFill>
              <a:schemeClr val="tx1"/>
            </a:solidFill>
          </a:ln>
        </p:spPr>
        <p:txBody>
          <a:bodyPr wrap="square" rtlCol="0">
            <a:spAutoFit/>
          </a:bodyPr>
          <a:lstStyle/>
          <a:p>
            <a:pPr marL="285750" indent="-285750">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Cross validation</a:t>
            </a:r>
          </a:p>
        </p:txBody>
      </p:sp>
      <p:sp>
        <p:nvSpPr>
          <p:cNvPr id="6" name="ZoneTexte 5">
            <a:extLst>
              <a:ext uri="{FF2B5EF4-FFF2-40B4-BE49-F238E27FC236}">
                <a16:creationId xmlns:a16="http://schemas.microsoft.com/office/drawing/2014/main" id="{BD681864-56DB-8CC2-48AD-9D755E87DD3E}"/>
              </a:ext>
            </a:extLst>
          </p:cNvPr>
          <p:cNvSpPr txBox="1"/>
          <p:nvPr/>
        </p:nvSpPr>
        <p:spPr>
          <a:xfrm>
            <a:off x="92900" y="1918991"/>
            <a:ext cx="7343598" cy="4247317"/>
          </a:xfrm>
          <a:prstGeom prst="rect">
            <a:avLst/>
          </a:prstGeom>
          <a:noFill/>
          <a:ln w="19050">
            <a:solidFill>
              <a:schemeClr val="tx1"/>
            </a:solidFill>
          </a:ln>
        </p:spPr>
        <p:txBody>
          <a:bodyPr wrap="square" rtlCol="0">
            <a:spAutoFit/>
          </a:bodyPr>
          <a:lstStyle/>
          <a:p>
            <a:r>
              <a:rPr lang="fr-FR" sz="1800" dirty="0">
                <a:solidFill>
                  <a:srgbClr val="271A38"/>
                </a:solidFill>
                <a:effectLst/>
                <a:ea typeface="Times New Roman" panose="02020603050405020304" pitchFamily="18" charset="0"/>
              </a:rPr>
              <a:t>Je peux obtenir les scores de ma cross validation avec la </a:t>
            </a:r>
            <a:r>
              <a:rPr lang="fr-FR" sz="1800" b="1" dirty="0">
                <a:solidFill>
                  <a:srgbClr val="271A38"/>
                </a:solidFill>
                <a:effectLst/>
                <a:ea typeface="Times New Roman" panose="02020603050405020304" pitchFamily="18" charset="0"/>
              </a:rPr>
              <a:t>fonction </a:t>
            </a:r>
            <a:r>
              <a:rPr lang="fr-FR" sz="1800" b="1" dirty="0" err="1">
                <a:solidFill>
                  <a:srgbClr val="271A38"/>
                </a:solidFill>
                <a:effectLst/>
                <a:ea typeface="Times New Roman" panose="02020603050405020304" pitchFamily="18" charset="0"/>
              </a:rPr>
              <a:t>cross_val_score</a:t>
            </a:r>
            <a:r>
              <a:rPr lang="fr-FR" sz="1800" dirty="0">
                <a:solidFill>
                  <a:srgbClr val="271A38"/>
                </a:solidFill>
                <a:effectLst/>
                <a:ea typeface="Times New Roman" panose="02020603050405020304" pitchFamily="18" charset="0"/>
              </a:rPr>
              <a:t>, appliquée à l’ensemble de mes données X et y. </a:t>
            </a:r>
          </a:p>
          <a:p>
            <a:r>
              <a:rPr lang="fr-FR" dirty="0">
                <a:solidFill>
                  <a:srgbClr val="271A38"/>
                </a:solidFill>
                <a:ea typeface="Times New Roman" panose="02020603050405020304" pitchFamily="18" charset="0"/>
              </a:rPr>
              <a:t>Je peux également, si je le souhaite effectuer ma cross validation dans le cadre d’</a:t>
            </a:r>
            <a:r>
              <a:rPr lang="fr-FR" b="1" dirty="0">
                <a:solidFill>
                  <a:srgbClr val="271A38"/>
                </a:solidFill>
                <a:ea typeface="Times New Roman" panose="02020603050405020304" pitchFamily="18" charset="0"/>
              </a:rPr>
              <a:t>une boucle qui va se répéter autant de fois qu’il y a de </a:t>
            </a:r>
            <a:r>
              <a:rPr lang="fr-FR" b="1" dirty="0" err="1">
                <a:solidFill>
                  <a:srgbClr val="271A38"/>
                </a:solidFill>
                <a:ea typeface="Times New Roman" panose="02020603050405020304" pitchFamily="18" charset="0"/>
              </a:rPr>
              <a:t>folds</a:t>
            </a:r>
            <a:r>
              <a:rPr lang="fr-FR" dirty="0">
                <a:solidFill>
                  <a:srgbClr val="271A38"/>
                </a:solidFill>
                <a:ea typeface="Times New Roman" panose="02020603050405020304" pitchFamily="18" charset="0"/>
              </a:rPr>
              <a:t>.</a:t>
            </a:r>
          </a:p>
          <a:p>
            <a:endParaRPr lang="fr-FR" dirty="0">
              <a:solidFill>
                <a:srgbClr val="271A38"/>
              </a:solidFill>
              <a:ea typeface="Times New Roman" panose="02020603050405020304" pitchFamily="18" charset="0"/>
            </a:endParaRPr>
          </a:p>
          <a:p>
            <a:r>
              <a:rPr lang="fr-FR" dirty="0">
                <a:solidFill>
                  <a:srgbClr val="271A38"/>
                </a:solidFill>
                <a:ea typeface="Times New Roman" panose="02020603050405020304" pitchFamily="18" charset="0"/>
              </a:rPr>
              <a:t>Je vais ainsi pouvoir calculer les scores suivant : </a:t>
            </a:r>
          </a:p>
          <a:p>
            <a:endParaRPr lang="fr-FR" dirty="0">
              <a:solidFill>
                <a:srgbClr val="271A38"/>
              </a:solidFill>
              <a:ea typeface="Times New Roman" panose="02020603050405020304" pitchFamily="18" charset="0"/>
            </a:endParaRPr>
          </a:p>
          <a:p>
            <a:pPr marL="285750" indent="-285750" algn="l">
              <a:buFont typeface="Wingdings" panose="05000000000000000000" pitchFamily="2" charset="2"/>
              <a:buChar char="§"/>
            </a:pPr>
            <a:r>
              <a:rPr lang="fr-FR" b="0" i="0" dirty="0">
                <a:solidFill>
                  <a:srgbClr val="000000"/>
                </a:solidFill>
                <a:effectLst/>
              </a:rPr>
              <a:t>la </a:t>
            </a:r>
            <a:r>
              <a:rPr lang="fr-FR" i="0" dirty="0">
                <a:solidFill>
                  <a:srgbClr val="FF0000"/>
                </a:solidFill>
                <a:effectLst/>
              </a:rPr>
              <a:t>MAE (l'erreur absolue moyenne) </a:t>
            </a:r>
            <a:r>
              <a:rPr lang="fr-FR" b="0" i="0" dirty="0">
                <a:solidFill>
                  <a:srgbClr val="000000"/>
                </a:solidFill>
                <a:effectLst/>
              </a:rPr>
              <a:t>est la moyenne arithmétique des valeurs absolues des écarts entre les valeurs prédites et les valeurs réelles.</a:t>
            </a:r>
          </a:p>
          <a:p>
            <a:pPr marL="285750" indent="-285750" algn="l">
              <a:buFont typeface="Wingdings" panose="05000000000000000000" pitchFamily="2" charset="2"/>
              <a:buChar char="§"/>
            </a:pPr>
            <a:r>
              <a:rPr lang="fr-FR" b="0" i="0" dirty="0">
                <a:solidFill>
                  <a:srgbClr val="000000"/>
                </a:solidFill>
                <a:effectLst/>
              </a:rPr>
              <a:t>Le </a:t>
            </a:r>
            <a:r>
              <a:rPr lang="fr-FR" b="0" i="0" dirty="0">
                <a:solidFill>
                  <a:srgbClr val="FF0000"/>
                </a:solidFill>
                <a:effectLst/>
              </a:rPr>
              <a:t>RMSE (l’erreur quadratique moyenne) </a:t>
            </a:r>
            <a:r>
              <a:rPr lang="fr-FR" b="0" i="0" dirty="0">
                <a:solidFill>
                  <a:srgbClr val="000000"/>
                </a:solidFill>
                <a:effectLst/>
              </a:rPr>
              <a:t>est un coefficient de dispersion qui va nous donner une idée de la dispersion des écarts de prédiction.</a:t>
            </a:r>
          </a:p>
          <a:p>
            <a:pPr marL="285750" indent="-285750" algn="l">
              <a:buFont typeface="Wingdings" panose="05000000000000000000" pitchFamily="2" charset="2"/>
              <a:buChar char="§"/>
            </a:pPr>
            <a:r>
              <a:rPr lang="fr-FR" b="0" i="0" dirty="0">
                <a:solidFill>
                  <a:srgbClr val="000000"/>
                </a:solidFill>
                <a:effectLst/>
              </a:rPr>
              <a:t>La </a:t>
            </a:r>
            <a:r>
              <a:rPr lang="fr-FR" b="0" i="0" dirty="0">
                <a:solidFill>
                  <a:srgbClr val="FF0000"/>
                </a:solidFill>
                <a:effectLst/>
              </a:rPr>
              <a:t>MAPE (</a:t>
            </a:r>
            <a:r>
              <a:rPr lang="fr-FR" b="0" i="0" dirty="0" err="1">
                <a:solidFill>
                  <a:srgbClr val="FF0000"/>
                </a:solidFill>
                <a:effectLst/>
              </a:rPr>
              <a:t>Mean</a:t>
            </a:r>
            <a:r>
              <a:rPr lang="fr-FR" b="0" i="0" dirty="0">
                <a:solidFill>
                  <a:srgbClr val="FF0000"/>
                </a:solidFill>
                <a:effectLst/>
              </a:rPr>
              <a:t> </a:t>
            </a:r>
            <a:r>
              <a:rPr lang="fr-FR" b="0" i="0" dirty="0" err="1">
                <a:solidFill>
                  <a:srgbClr val="FF0000"/>
                </a:solidFill>
                <a:effectLst/>
              </a:rPr>
              <a:t>Absolute</a:t>
            </a:r>
            <a:r>
              <a:rPr lang="fr-FR" b="0" i="0" dirty="0">
                <a:solidFill>
                  <a:srgbClr val="FF0000"/>
                </a:solidFill>
                <a:effectLst/>
              </a:rPr>
              <a:t> Percentage </a:t>
            </a:r>
            <a:r>
              <a:rPr lang="fr-FR" b="0" i="0" dirty="0" err="1">
                <a:solidFill>
                  <a:srgbClr val="FF0000"/>
                </a:solidFill>
                <a:effectLst/>
              </a:rPr>
              <a:t>Error</a:t>
            </a:r>
            <a:r>
              <a:rPr lang="fr-FR" b="0" i="0" dirty="0">
                <a:solidFill>
                  <a:srgbClr val="FF0000"/>
                </a:solidFill>
                <a:effectLst/>
              </a:rPr>
              <a:t>) </a:t>
            </a:r>
            <a:r>
              <a:rPr lang="fr-FR" b="0" i="0" dirty="0">
                <a:solidFill>
                  <a:srgbClr val="000000"/>
                </a:solidFill>
                <a:effectLst/>
              </a:rPr>
              <a:t>est la moyenne des écarts en valeur absolue par rapport aux valeurs observées. C’est donc un pourcentage et par conséquent un indicateur pratique de comparaison.</a:t>
            </a:r>
          </a:p>
        </p:txBody>
      </p:sp>
      <p:sp>
        <p:nvSpPr>
          <p:cNvPr id="7" name="ZoneTexte 6">
            <a:extLst>
              <a:ext uri="{FF2B5EF4-FFF2-40B4-BE49-F238E27FC236}">
                <a16:creationId xmlns:a16="http://schemas.microsoft.com/office/drawing/2014/main" id="{E0762EE4-08D7-2748-4182-16883AA0F274}"/>
              </a:ext>
            </a:extLst>
          </p:cNvPr>
          <p:cNvSpPr txBox="1"/>
          <p:nvPr/>
        </p:nvSpPr>
        <p:spPr>
          <a:xfrm>
            <a:off x="7776871" y="2704319"/>
            <a:ext cx="1726164" cy="923330"/>
          </a:xfrm>
          <a:prstGeom prst="rect">
            <a:avLst/>
          </a:prstGeom>
          <a:noFill/>
          <a:ln w="38100">
            <a:solidFill>
              <a:schemeClr val="tx1"/>
            </a:solidFill>
          </a:ln>
        </p:spPr>
        <p:txBody>
          <a:bodyPr wrap="square" rtlCol="0">
            <a:spAutoFit/>
          </a:bodyPr>
          <a:lstStyle/>
          <a:p>
            <a:r>
              <a:rPr lang="fr-FR" dirty="0">
                <a:solidFill>
                  <a:srgbClr val="FF0000"/>
                </a:solidFill>
                <a:ea typeface="Times New Roman" panose="02020603050405020304" pitchFamily="18" charset="0"/>
              </a:rPr>
              <a:t>MAE : 0.3935 </a:t>
            </a:r>
          </a:p>
          <a:p>
            <a:r>
              <a:rPr lang="fr-FR" dirty="0">
                <a:solidFill>
                  <a:srgbClr val="FF0000"/>
                </a:solidFill>
                <a:ea typeface="Times New Roman" panose="02020603050405020304" pitchFamily="18" charset="0"/>
              </a:rPr>
              <a:t>RMSE : 0.6227</a:t>
            </a:r>
          </a:p>
          <a:p>
            <a:r>
              <a:rPr lang="fr-FR" dirty="0">
                <a:solidFill>
                  <a:srgbClr val="FF0000"/>
                </a:solidFill>
                <a:ea typeface="Times New Roman" panose="02020603050405020304" pitchFamily="18" charset="0"/>
              </a:rPr>
              <a:t>MAPE : 8.693</a:t>
            </a:r>
          </a:p>
        </p:txBody>
      </p:sp>
      <p:sp>
        <p:nvSpPr>
          <p:cNvPr id="8" name="Rectangle 1">
            <a:extLst>
              <a:ext uri="{FF2B5EF4-FFF2-40B4-BE49-F238E27FC236}">
                <a16:creationId xmlns:a16="http://schemas.microsoft.com/office/drawing/2014/main" id="{A561099D-DEAC-9C07-4F36-5AA1EFC0228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A47FEBA1-9C7C-2A64-245B-2135A06B89D1}"/>
              </a:ext>
            </a:extLst>
          </p:cNvPr>
          <p:cNvSpPr txBox="1"/>
          <p:nvPr/>
        </p:nvSpPr>
        <p:spPr>
          <a:xfrm>
            <a:off x="7674234" y="3855503"/>
            <a:ext cx="2761861" cy="1200329"/>
          </a:xfrm>
          <a:prstGeom prst="rect">
            <a:avLst/>
          </a:prstGeom>
          <a:noFill/>
        </p:spPr>
        <p:txBody>
          <a:bodyPr wrap="square" rtlCol="0">
            <a:spAutoFit/>
          </a:bodyPr>
          <a:lstStyle/>
          <a:p>
            <a:r>
              <a:rPr lang="fr-FR" dirty="0">
                <a:ea typeface="Times New Roman" panose="02020603050405020304" pitchFamily="18" charset="0"/>
              </a:rPr>
              <a:t>L’objectif va être d’obtenir pour ces trois scores, les valeurs les plus petites possibles. </a:t>
            </a:r>
          </a:p>
        </p:txBody>
      </p:sp>
    </p:spTree>
    <p:extLst>
      <p:ext uri="{BB962C8B-B14F-4D97-AF65-F5344CB8AC3E}">
        <p14:creationId xmlns:p14="http://schemas.microsoft.com/office/powerpoint/2010/main" val="380705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2. Régression linéaire multiple : préparation des données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761C2036-0993-E32E-FBF0-00971A453342}"/>
              </a:ext>
            </a:extLst>
          </p:cNvPr>
          <p:cNvSpPr txBox="1"/>
          <p:nvPr/>
        </p:nvSpPr>
        <p:spPr>
          <a:xfrm>
            <a:off x="2463280" y="2205828"/>
            <a:ext cx="8728595" cy="2031325"/>
          </a:xfrm>
          <a:prstGeom prst="rect">
            <a:avLst/>
          </a:prstGeom>
          <a:noFill/>
          <a:ln w="19050">
            <a:solidFill>
              <a:schemeClr val="tx1"/>
            </a:solidFill>
          </a:ln>
        </p:spPr>
        <p:txBody>
          <a:bodyPr wrap="square" rtlCol="0">
            <a:spAutoFit/>
          </a:bodyPr>
          <a:lstStyle/>
          <a:p>
            <a:r>
              <a:rPr lang="fr-FR" b="0" i="0" dirty="0">
                <a:solidFill>
                  <a:srgbClr val="000000"/>
                </a:solidFill>
                <a:effectLst/>
                <a:latin typeface="Helvetica Neue"/>
              </a:rPr>
              <a:t>La </a:t>
            </a:r>
            <a:r>
              <a:rPr lang="fr-FR" b="1" i="0" dirty="0">
                <a:solidFill>
                  <a:srgbClr val="000000"/>
                </a:solidFill>
                <a:effectLst/>
                <a:latin typeface="Helvetica Neue"/>
              </a:rPr>
              <a:t>régression linéaire multiple </a:t>
            </a:r>
            <a:r>
              <a:rPr lang="fr-FR" b="0" i="0" dirty="0">
                <a:solidFill>
                  <a:srgbClr val="000000"/>
                </a:solidFill>
                <a:effectLst/>
                <a:latin typeface="Helvetica Neue"/>
              </a:rPr>
              <a:t>est la même chose que la régression linéaire simple si ce n'est qu'au lieu d'utiliser une variable quantitative X indépendante pour prédire les valeurs y de notre variable </a:t>
            </a:r>
            <a:r>
              <a:rPr lang="fr-FR" b="0" i="0" dirty="0" err="1">
                <a:solidFill>
                  <a:srgbClr val="000000"/>
                </a:solidFill>
                <a:effectLst/>
                <a:latin typeface="Helvetica Neue"/>
              </a:rPr>
              <a:t>target</a:t>
            </a:r>
            <a:r>
              <a:rPr lang="fr-FR" b="0" i="0" dirty="0">
                <a:solidFill>
                  <a:srgbClr val="000000"/>
                </a:solidFill>
                <a:effectLst/>
                <a:latin typeface="Helvetica Neue"/>
              </a:rPr>
              <a:t>, elle va utiliser une combinaison de plusieurs variables quantitatives X, toutes associées à un coefficient qui va correspondre à l'impact de la variable X sur y, donc à sa contribution dans le modèle. Plus le coefficient s'éloigne de zéro et plus la contribution de la variable est importante. </a:t>
            </a:r>
          </a:p>
        </p:txBody>
      </p:sp>
      <p:sp>
        <p:nvSpPr>
          <p:cNvPr id="6" name="ZoneTexte 5">
            <a:extLst>
              <a:ext uri="{FF2B5EF4-FFF2-40B4-BE49-F238E27FC236}">
                <a16:creationId xmlns:a16="http://schemas.microsoft.com/office/drawing/2014/main" id="{E27EE73D-506E-AB2D-5B96-8295B26DA9AD}"/>
              </a:ext>
            </a:extLst>
          </p:cNvPr>
          <p:cNvSpPr txBox="1"/>
          <p:nvPr/>
        </p:nvSpPr>
        <p:spPr>
          <a:xfrm>
            <a:off x="92900" y="2205828"/>
            <a:ext cx="1941173" cy="369332"/>
          </a:xfrm>
          <a:prstGeom prst="rect">
            <a:avLst/>
          </a:prstGeom>
          <a:noFill/>
          <a:ln w="19050">
            <a:solidFill>
              <a:schemeClr val="tx1"/>
            </a:solidFill>
          </a:ln>
        </p:spPr>
        <p:txBody>
          <a:bodyPr wrap="square" rtlCol="0">
            <a:spAutoFit/>
          </a:bodyPr>
          <a:lstStyle/>
          <a:p>
            <a:pPr marL="285750" indent="-285750">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Définition</a:t>
            </a:r>
          </a:p>
        </p:txBody>
      </p:sp>
      <p:sp>
        <p:nvSpPr>
          <p:cNvPr id="7" name="ZoneTexte 6">
            <a:extLst>
              <a:ext uri="{FF2B5EF4-FFF2-40B4-BE49-F238E27FC236}">
                <a16:creationId xmlns:a16="http://schemas.microsoft.com/office/drawing/2014/main" id="{52B97D6A-5BA4-62EF-8820-9DB74C9973BE}"/>
              </a:ext>
            </a:extLst>
          </p:cNvPr>
          <p:cNvSpPr txBox="1"/>
          <p:nvPr/>
        </p:nvSpPr>
        <p:spPr>
          <a:xfrm>
            <a:off x="92900" y="4688164"/>
            <a:ext cx="1941173" cy="646331"/>
          </a:xfrm>
          <a:prstGeom prst="rect">
            <a:avLst/>
          </a:prstGeom>
          <a:noFill/>
          <a:ln w="19050">
            <a:solidFill>
              <a:schemeClr val="tx1"/>
            </a:solidFill>
          </a:ln>
        </p:spPr>
        <p:txBody>
          <a:bodyPr wrap="square" rtlCol="0">
            <a:spAutoFit/>
          </a:bodyPr>
          <a:lstStyle/>
          <a:p>
            <a:pPr marL="285750" indent="-285750">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Préparation des données</a:t>
            </a:r>
          </a:p>
        </p:txBody>
      </p:sp>
      <p:sp>
        <p:nvSpPr>
          <p:cNvPr id="8" name="ZoneTexte 7">
            <a:extLst>
              <a:ext uri="{FF2B5EF4-FFF2-40B4-BE49-F238E27FC236}">
                <a16:creationId xmlns:a16="http://schemas.microsoft.com/office/drawing/2014/main" id="{7168144F-CE08-994C-5A37-55F173FBECC1}"/>
              </a:ext>
            </a:extLst>
          </p:cNvPr>
          <p:cNvSpPr txBox="1"/>
          <p:nvPr/>
        </p:nvSpPr>
        <p:spPr>
          <a:xfrm>
            <a:off x="2463280" y="4688164"/>
            <a:ext cx="8728595" cy="1200329"/>
          </a:xfrm>
          <a:prstGeom prst="rect">
            <a:avLst/>
          </a:prstGeom>
          <a:noFill/>
          <a:ln w="19050">
            <a:solidFill>
              <a:schemeClr val="tx1"/>
            </a:solidFill>
          </a:ln>
        </p:spPr>
        <p:txBody>
          <a:bodyPr wrap="square" rtlCol="0">
            <a:spAutoFit/>
          </a:bodyPr>
          <a:lstStyle/>
          <a:p>
            <a:r>
              <a:rPr lang="fr-FR" b="0" i="0" dirty="0">
                <a:solidFill>
                  <a:srgbClr val="000000"/>
                </a:solidFill>
                <a:effectLst/>
                <a:latin typeface="Helvetica Neue"/>
              </a:rPr>
              <a:t>De la même façon que dans la régression linéaire simple, je définis :</a:t>
            </a:r>
          </a:p>
          <a:p>
            <a:pPr marL="285750" indent="-285750">
              <a:buFontTx/>
              <a:buChar char="-"/>
            </a:pPr>
            <a:r>
              <a:rPr lang="fr-FR" b="0" i="0" dirty="0">
                <a:solidFill>
                  <a:srgbClr val="000000"/>
                </a:solidFill>
                <a:effectLst/>
                <a:latin typeface="Helvetica Neue"/>
              </a:rPr>
              <a:t>y comme les valeurs de ma variable à prédire (margin_low),</a:t>
            </a:r>
          </a:p>
          <a:p>
            <a:pPr marL="285750" indent="-285750">
              <a:buFontTx/>
              <a:buChar char="-"/>
            </a:pPr>
            <a:r>
              <a:rPr lang="fr-FR" b="0" i="0" dirty="0">
                <a:solidFill>
                  <a:srgbClr val="000000"/>
                </a:solidFill>
                <a:effectLst/>
                <a:latin typeface="Helvetica Neue"/>
              </a:rPr>
              <a:t>X, cette fois, l’ensemble de mes variables explicatives, à partir desquelles je vais pouvoir prédire y.</a:t>
            </a:r>
          </a:p>
        </p:txBody>
      </p:sp>
    </p:spTree>
    <p:extLst>
      <p:ext uri="{BB962C8B-B14F-4D97-AF65-F5344CB8AC3E}">
        <p14:creationId xmlns:p14="http://schemas.microsoft.com/office/powerpoint/2010/main" val="148792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2. Régression linéaire multiple : préparation des données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pic>
        <p:nvPicPr>
          <p:cNvPr id="5" name="Image 4">
            <a:extLst>
              <a:ext uri="{FF2B5EF4-FFF2-40B4-BE49-F238E27FC236}">
                <a16:creationId xmlns:a16="http://schemas.microsoft.com/office/drawing/2014/main" id="{40516A5C-1AEB-8A79-2F76-F802FA96BB77}"/>
              </a:ext>
            </a:extLst>
          </p:cNvPr>
          <p:cNvPicPr>
            <a:picLocks noChangeAspect="1"/>
          </p:cNvPicPr>
          <p:nvPr/>
        </p:nvPicPr>
        <p:blipFill>
          <a:blip r:embed="rId3"/>
          <a:stretch>
            <a:fillRect/>
          </a:stretch>
        </p:blipFill>
        <p:spPr>
          <a:xfrm>
            <a:off x="5001914" y="1875451"/>
            <a:ext cx="6180437" cy="956287"/>
          </a:xfrm>
          <a:prstGeom prst="rect">
            <a:avLst/>
          </a:prstGeom>
        </p:spPr>
      </p:pic>
      <p:sp>
        <p:nvSpPr>
          <p:cNvPr id="6" name="ZoneTexte 5">
            <a:extLst>
              <a:ext uri="{FF2B5EF4-FFF2-40B4-BE49-F238E27FC236}">
                <a16:creationId xmlns:a16="http://schemas.microsoft.com/office/drawing/2014/main" id="{A47654F1-76B1-F77D-4197-E0B88FF31BEB}"/>
              </a:ext>
            </a:extLst>
          </p:cNvPr>
          <p:cNvSpPr txBox="1"/>
          <p:nvPr/>
        </p:nvSpPr>
        <p:spPr>
          <a:xfrm>
            <a:off x="692976" y="2413337"/>
            <a:ext cx="3319187" cy="1754326"/>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J'applique les mêmes fonctions pour séparer mes données en un groupe d’entrainement et un groupe de test, puis on instancie notre modèle, on l’entraîne et on peut prédire les valeurs y_pred. </a:t>
            </a:r>
          </a:p>
        </p:txBody>
      </p:sp>
      <p:pic>
        <p:nvPicPr>
          <p:cNvPr id="10" name="Image 9">
            <a:extLst>
              <a:ext uri="{FF2B5EF4-FFF2-40B4-BE49-F238E27FC236}">
                <a16:creationId xmlns:a16="http://schemas.microsoft.com/office/drawing/2014/main" id="{028205DF-91A5-8C3F-3F96-13AF0FE6E5D9}"/>
              </a:ext>
            </a:extLst>
          </p:cNvPr>
          <p:cNvPicPr>
            <a:picLocks noChangeAspect="1"/>
          </p:cNvPicPr>
          <p:nvPr/>
        </p:nvPicPr>
        <p:blipFill rotWithShape="1">
          <a:blip r:embed="rId4"/>
          <a:srcRect r="24099" b="41591"/>
          <a:stretch/>
        </p:blipFill>
        <p:spPr>
          <a:xfrm>
            <a:off x="5028793" y="3051593"/>
            <a:ext cx="6163082" cy="3296237"/>
          </a:xfrm>
          <a:prstGeom prst="rect">
            <a:avLst/>
          </a:prstGeom>
        </p:spPr>
      </p:pic>
    </p:spTree>
    <p:extLst>
      <p:ext uri="{BB962C8B-B14F-4D97-AF65-F5344CB8AC3E}">
        <p14:creationId xmlns:p14="http://schemas.microsoft.com/office/powerpoint/2010/main" val="172647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2. Régression linéaire multiple : évaluation du modèle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7" name="ZoneTexte 6">
            <a:extLst>
              <a:ext uri="{FF2B5EF4-FFF2-40B4-BE49-F238E27FC236}">
                <a16:creationId xmlns:a16="http://schemas.microsoft.com/office/drawing/2014/main" id="{62D0CB3B-46F1-55A3-23A8-00211AB171EE}"/>
              </a:ext>
            </a:extLst>
          </p:cNvPr>
          <p:cNvSpPr txBox="1"/>
          <p:nvPr/>
        </p:nvSpPr>
        <p:spPr>
          <a:xfrm>
            <a:off x="1250305" y="2242876"/>
            <a:ext cx="3900194" cy="1200329"/>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Je vais ensuite calculer les coefficients R², MAE, RMSE MAPE et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comparer les deux modèles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choisir le plus performant. </a:t>
            </a:r>
          </a:p>
        </p:txBody>
      </p:sp>
      <p:sp>
        <p:nvSpPr>
          <p:cNvPr id="10" name="ZoneTexte 9">
            <a:extLst>
              <a:ext uri="{FF2B5EF4-FFF2-40B4-BE49-F238E27FC236}">
                <a16:creationId xmlns:a16="http://schemas.microsoft.com/office/drawing/2014/main" id="{84C7FA3D-6F3B-954D-7815-603F19562462}"/>
              </a:ext>
            </a:extLst>
          </p:cNvPr>
          <p:cNvSpPr txBox="1"/>
          <p:nvPr/>
        </p:nvSpPr>
        <p:spPr>
          <a:xfrm>
            <a:off x="373224" y="4542465"/>
            <a:ext cx="11898590" cy="1477328"/>
          </a:xfrm>
          <a:prstGeom prst="rect">
            <a:avLst/>
          </a:prstGeom>
          <a:noFill/>
        </p:spPr>
        <p:txBody>
          <a:bodyPr wrap="square" rtlCol="0">
            <a:spAutoFit/>
          </a:bodyPr>
          <a:lstStyle/>
          <a:p>
            <a:pPr marL="285750" indent="-285750">
              <a:buFont typeface="Symbol" panose="05050102010706020507" pitchFamily="18" charset="2"/>
              <a:buChar char="Þ"/>
            </a:pPr>
            <a:r>
              <a:rPr lang="fr-FR" dirty="0">
                <a:solidFill>
                  <a:srgbClr val="FF0000"/>
                </a:solidFill>
              </a:rPr>
              <a:t>Nous pouvons dire que la régression linéaire multiple donne de meilleurs résultats. </a:t>
            </a:r>
          </a:p>
          <a:p>
            <a:r>
              <a:rPr lang="fr-FR" dirty="0"/>
              <a:t>En effet, le R² est meilleur, ce qui est cohérent car nous prenons en compte plus de variables (corrélées). </a:t>
            </a:r>
          </a:p>
          <a:p>
            <a:r>
              <a:rPr lang="fr-FR" dirty="0"/>
              <a:t>Et d’autre part les erreurs de prédiction sont légèrement moindre. </a:t>
            </a:r>
          </a:p>
          <a:p>
            <a:endParaRPr lang="fr-FR" dirty="0"/>
          </a:p>
          <a:p>
            <a:r>
              <a:rPr lang="fr-FR" dirty="0"/>
              <a:t>Nous allons donc utiliser la régression linéaire multiple pour prédire nos valeurs manquantes sur la variable margin_low. </a:t>
            </a:r>
          </a:p>
        </p:txBody>
      </p:sp>
      <p:pic>
        <p:nvPicPr>
          <p:cNvPr id="6" name="Image 5">
            <a:extLst>
              <a:ext uri="{FF2B5EF4-FFF2-40B4-BE49-F238E27FC236}">
                <a16:creationId xmlns:a16="http://schemas.microsoft.com/office/drawing/2014/main" id="{159F0B7B-4259-FA43-B6C0-95FFB07ECD57}"/>
              </a:ext>
            </a:extLst>
          </p:cNvPr>
          <p:cNvPicPr>
            <a:picLocks noChangeAspect="1"/>
          </p:cNvPicPr>
          <p:nvPr/>
        </p:nvPicPr>
        <p:blipFill>
          <a:blip r:embed="rId3"/>
          <a:stretch>
            <a:fillRect/>
          </a:stretch>
        </p:blipFill>
        <p:spPr>
          <a:xfrm>
            <a:off x="5808496" y="1954192"/>
            <a:ext cx="4508522" cy="1538410"/>
          </a:xfrm>
          <a:prstGeom prst="rect">
            <a:avLst/>
          </a:prstGeom>
        </p:spPr>
      </p:pic>
    </p:spTree>
    <p:extLst>
      <p:ext uri="{BB962C8B-B14F-4D97-AF65-F5344CB8AC3E}">
        <p14:creationId xmlns:p14="http://schemas.microsoft.com/office/powerpoint/2010/main" val="334849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a:t>
            </a:r>
            <a:r>
              <a:rPr lang="fr-FR" sz="3200" b="1" dirty="0">
                <a:solidFill>
                  <a:schemeClr val="bg1"/>
                </a:solidFill>
              </a:rPr>
              <a:t>2. Régression linéaire multiple : Prédiction des valeurs manquantes</a:t>
            </a:r>
            <a:endParaRPr lang="fr-FR" sz="32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BA0D0B87-A719-12F9-1D5F-B9B136219238}"/>
              </a:ext>
            </a:extLst>
          </p:cNvPr>
          <p:cNvSpPr txBox="1"/>
          <p:nvPr/>
        </p:nvSpPr>
        <p:spPr>
          <a:xfrm>
            <a:off x="179317" y="2010665"/>
            <a:ext cx="3029938" cy="1200329"/>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Création d’</a:t>
            </a:r>
            <a:r>
              <a:rPr lang="fr-FR" sz="1800" dirty="0">
                <a:solidFill>
                  <a:srgbClr val="000000"/>
                </a:solidFill>
                <a:effectLst/>
                <a:latin typeface="Calibri" panose="020F0502020204030204" pitchFamily="34" charset="0"/>
                <a:ea typeface="Calibri" panose="020F0502020204030204" pitchFamily="34" charset="0"/>
              </a:rPr>
              <a:t>un</a:t>
            </a:r>
            <a:r>
              <a:rPr lang="fr-FR" sz="1800" b="1" dirty="0">
                <a:solidFill>
                  <a:srgbClr val="000000"/>
                </a:solidFill>
                <a:effectLst/>
                <a:latin typeface="Calibri" panose="020F0502020204030204" pitchFamily="34" charset="0"/>
                <a:ea typeface="Calibri" panose="020F0502020204030204" pitchFamily="34" charset="0"/>
              </a:rPr>
              <a:t> nouveau Dataframe </a:t>
            </a:r>
            <a:r>
              <a:rPr lang="fr-FR" sz="1800" dirty="0">
                <a:solidFill>
                  <a:srgbClr val="000000"/>
                </a:solidFill>
                <a:effectLst/>
                <a:latin typeface="Calibri" panose="020F0502020204030204" pitchFamily="34" charset="0"/>
                <a:ea typeface="Calibri" panose="020F0502020204030204" pitchFamily="34" charset="0"/>
              </a:rPr>
              <a:t>avec uniquement les lignes contenant les valeurs manquantes.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EE10FFA6-1BA8-30CF-8C6E-661AB7524CEC}"/>
              </a:ext>
            </a:extLst>
          </p:cNvPr>
          <p:cNvSpPr txBox="1"/>
          <p:nvPr/>
        </p:nvSpPr>
        <p:spPr>
          <a:xfrm>
            <a:off x="4129451" y="2010665"/>
            <a:ext cx="3029938" cy="1477328"/>
          </a:xfrm>
          <a:prstGeom prst="rect">
            <a:avLst/>
          </a:prstGeom>
          <a:noFill/>
          <a:ln w="19050">
            <a:solidFill>
              <a:schemeClr val="tx1"/>
            </a:solidFill>
          </a:ln>
        </p:spPr>
        <p:txBody>
          <a:bodyPr wrap="square" rtlCol="0">
            <a:spAutoFit/>
          </a:bodyPr>
          <a:lstStyle/>
          <a:p>
            <a:r>
              <a:rPr lang="fr-FR" sz="1800" b="1" dirty="0">
                <a:solidFill>
                  <a:srgbClr val="000000"/>
                </a:solidFill>
                <a:effectLst/>
                <a:latin typeface="Calibri" panose="020F0502020204030204" pitchFamily="34" charset="0"/>
                <a:ea typeface="Calibri" panose="020F0502020204030204" pitchFamily="34" charset="0"/>
              </a:rPr>
              <a:t>Enregistrement des valeurs de la colonne is_genuine dans une variable 'is_genuine' </a:t>
            </a:r>
            <a:r>
              <a:rPr lang="fr-FR" sz="1800" dirty="0">
                <a:solidFill>
                  <a:srgbClr val="000000"/>
                </a:solidFill>
                <a:effectLst/>
                <a:latin typeface="Calibri" panose="020F0502020204030204" pitchFamily="34" charset="0"/>
                <a:ea typeface="Calibri" panose="020F0502020204030204" pitchFamily="34" charset="0"/>
              </a:rPr>
              <a:t>pour pouvoir l’enlever et l’ajouter à nouveau plus tard.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C510A6EE-EAA4-3617-9D4D-709B10E6C4F3}"/>
              </a:ext>
            </a:extLst>
          </p:cNvPr>
          <p:cNvSpPr txBox="1"/>
          <p:nvPr/>
        </p:nvSpPr>
        <p:spPr>
          <a:xfrm>
            <a:off x="8150646" y="2010665"/>
            <a:ext cx="3213441" cy="1477328"/>
          </a:xfrm>
          <a:prstGeom prst="rect">
            <a:avLst/>
          </a:prstGeom>
          <a:noFill/>
          <a:ln w="19050">
            <a:solidFill>
              <a:schemeClr val="tx1"/>
            </a:solidFill>
          </a:ln>
        </p:spPr>
        <p:txBody>
          <a:bodyPr wrap="square" rtlCol="0">
            <a:spAutoFit/>
          </a:bodyPr>
          <a:lstStyle/>
          <a:p>
            <a:r>
              <a:rPr lang="fr-FR" sz="1800" b="1" dirty="0">
                <a:solidFill>
                  <a:srgbClr val="000000"/>
                </a:solidFill>
                <a:effectLst/>
                <a:ea typeface="Times New Roman" panose="02020603050405020304" pitchFamily="18" charset="0"/>
                <a:cs typeface="Calibri" panose="020F0502020204030204" pitchFamily="34" charset="0"/>
              </a:rPr>
              <a:t>Suppression des colonnes is_genuine et margin_low de mon </a:t>
            </a:r>
            <a:r>
              <a:rPr lang="fr-FR" sz="1800" b="1" dirty="0" err="1">
                <a:solidFill>
                  <a:srgbClr val="000000"/>
                </a:solidFill>
                <a:effectLst/>
                <a:ea typeface="Times New Roman" panose="02020603050405020304" pitchFamily="18" charset="0"/>
                <a:cs typeface="Calibri" panose="020F0502020204030204" pitchFamily="34" charset="0"/>
              </a:rPr>
              <a:t>DataFrame</a:t>
            </a:r>
            <a:r>
              <a:rPr lang="fr-FR" sz="1800" b="1" dirty="0">
                <a:solidFill>
                  <a:srgbClr val="000000"/>
                </a:solidFill>
                <a:effectLst/>
                <a:ea typeface="Times New Roman" panose="02020603050405020304" pitchFamily="18" charset="0"/>
                <a:cs typeface="Calibri" panose="020F0502020204030204" pitchFamily="34" charset="0"/>
              </a:rPr>
              <a:t> </a:t>
            </a:r>
            <a:r>
              <a:rPr lang="fr-FR" sz="1800" dirty="0">
                <a:solidFill>
                  <a:srgbClr val="000000"/>
                </a:solidFill>
                <a:effectLst/>
                <a:ea typeface="Times New Roman" panose="02020603050405020304" pitchFamily="18" charset="0"/>
                <a:cs typeface="Calibri" panose="020F0502020204030204" pitchFamily="34" charset="0"/>
              </a:rPr>
              <a:t>pour me retrouver uniquement avec l’ensemble de mes variables X. </a:t>
            </a:r>
            <a:endParaRPr lang="fr-FR" sz="1800" dirty="0">
              <a:effectLst/>
              <a:ea typeface="Times New Roman" panose="02020603050405020304" pitchFamily="18" charset="0"/>
            </a:endParaRPr>
          </a:p>
        </p:txBody>
      </p:sp>
      <p:sp>
        <p:nvSpPr>
          <p:cNvPr id="8" name="ZoneTexte 7">
            <a:extLst>
              <a:ext uri="{FF2B5EF4-FFF2-40B4-BE49-F238E27FC236}">
                <a16:creationId xmlns:a16="http://schemas.microsoft.com/office/drawing/2014/main" id="{A4A1284A-B2FD-DD41-EE51-8D8E93C18755}"/>
              </a:ext>
            </a:extLst>
          </p:cNvPr>
          <p:cNvSpPr txBox="1"/>
          <p:nvPr/>
        </p:nvSpPr>
        <p:spPr>
          <a:xfrm>
            <a:off x="8150646" y="4710138"/>
            <a:ext cx="3213441" cy="1477328"/>
          </a:xfrm>
          <a:prstGeom prst="rect">
            <a:avLst/>
          </a:prstGeom>
          <a:noFill/>
          <a:ln w="19050">
            <a:solidFill>
              <a:schemeClr val="tx1"/>
            </a:solidFill>
          </a:ln>
        </p:spPr>
        <p:txBody>
          <a:bodyPr wrap="square" rtlCol="0">
            <a:spAutoFit/>
          </a:bodyPr>
          <a:lstStyle/>
          <a:p>
            <a:r>
              <a:rPr lang="fr-FR" sz="1800" b="1" dirty="0">
                <a:solidFill>
                  <a:srgbClr val="000000"/>
                </a:solidFill>
                <a:effectLst/>
                <a:ea typeface="Times New Roman" panose="02020603050405020304" pitchFamily="18" charset="0"/>
                <a:cs typeface="Calibri" panose="020F0502020204030204" pitchFamily="34" charset="0"/>
              </a:rPr>
              <a:t>Prédiction</a:t>
            </a:r>
            <a:r>
              <a:rPr lang="fr-FR" sz="1800" dirty="0">
                <a:solidFill>
                  <a:srgbClr val="000000"/>
                </a:solidFill>
                <a:effectLst/>
                <a:ea typeface="Times New Roman" panose="02020603050405020304" pitchFamily="18" charset="0"/>
                <a:cs typeface="Calibri" panose="020F0502020204030204" pitchFamily="34" charset="0"/>
              </a:rPr>
              <a:t> </a:t>
            </a:r>
            <a:r>
              <a:rPr lang="fr-FR" sz="1800" b="1" dirty="0">
                <a:solidFill>
                  <a:srgbClr val="000000"/>
                </a:solidFill>
                <a:effectLst/>
                <a:ea typeface="Times New Roman" panose="02020603050405020304" pitchFamily="18" charset="0"/>
                <a:cs typeface="Calibri" panose="020F0502020204030204" pitchFamily="34" charset="0"/>
              </a:rPr>
              <a:t>des valeurs margin_low </a:t>
            </a:r>
            <a:r>
              <a:rPr lang="fr-FR" sz="1800" dirty="0">
                <a:solidFill>
                  <a:srgbClr val="000000"/>
                </a:solidFill>
                <a:effectLst/>
                <a:ea typeface="Times New Roman" panose="02020603050405020304" pitchFamily="18" charset="0"/>
                <a:cs typeface="Calibri" panose="020F0502020204030204" pitchFamily="34" charset="0"/>
              </a:rPr>
              <a:t>manquantes avec la fonction </a:t>
            </a:r>
            <a:r>
              <a:rPr lang="fr-FR" sz="1800" dirty="0" err="1">
                <a:solidFill>
                  <a:srgbClr val="000000"/>
                </a:solidFill>
                <a:effectLst/>
                <a:ea typeface="Times New Roman" panose="02020603050405020304" pitchFamily="18" charset="0"/>
                <a:cs typeface="Calibri" panose="020F0502020204030204" pitchFamily="34" charset="0"/>
              </a:rPr>
              <a:t>predict</a:t>
            </a:r>
            <a:r>
              <a:rPr lang="fr-FR" sz="1800" dirty="0">
                <a:solidFill>
                  <a:srgbClr val="000000"/>
                </a:solidFill>
                <a:effectLst/>
                <a:ea typeface="Times New Roman" panose="02020603050405020304" pitchFamily="18" charset="0"/>
                <a:cs typeface="Calibri" panose="020F0502020204030204" pitchFamily="34" charset="0"/>
              </a:rPr>
              <a:t> appliquée à ce </a:t>
            </a:r>
            <a:r>
              <a:rPr lang="fr-FR" sz="1800" dirty="0" err="1">
                <a:solidFill>
                  <a:srgbClr val="000000"/>
                </a:solidFill>
                <a:effectLst/>
                <a:ea typeface="Times New Roman" panose="02020603050405020304" pitchFamily="18" charset="0"/>
                <a:cs typeface="Calibri" panose="020F0502020204030204" pitchFamily="34" charset="0"/>
              </a:rPr>
              <a:t>DataFrame</a:t>
            </a:r>
            <a:r>
              <a:rPr lang="fr-FR" sz="1800" dirty="0">
                <a:solidFill>
                  <a:srgbClr val="000000"/>
                </a:solidFill>
                <a:effectLst/>
                <a:ea typeface="Times New Roman" panose="02020603050405020304" pitchFamily="18" charset="0"/>
                <a:cs typeface="Calibri" panose="020F0502020204030204" pitchFamily="34" charset="0"/>
              </a:rPr>
              <a:t> contenant mes variables X. </a:t>
            </a:r>
            <a:endParaRPr lang="fr-FR" sz="1800" dirty="0">
              <a:effectLst/>
              <a:ea typeface="Times New Roman" panose="02020603050405020304" pitchFamily="18" charset="0"/>
            </a:endParaRPr>
          </a:p>
        </p:txBody>
      </p:sp>
      <p:sp>
        <p:nvSpPr>
          <p:cNvPr id="9" name="ZoneTexte 8">
            <a:extLst>
              <a:ext uri="{FF2B5EF4-FFF2-40B4-BE49-F238E27FC236}">
                <a16:creationId xmlns:a16="http://schemas.microsoft.com/office/drawing/2014/main" id="{E098C08B-36D7-5099-0145-5DDD43F0B37E}"/>
              </a:ext>
            </a:extLst>
          </p:cNvPr>
          <p:cNvSpPr txBox="1"/>
          <p:nvPr/>
        </p:nvSpPr>
        <p:spPr>
          <a:xfrm>
            <a:off x="3828759" y="4710138"/>
            <a:ext cx="3465367" cy="1754326"/>
          </a:xfrm>
          <a:prstGeom prst="rect">
            <a:avLst/>
          </a:prstGeom>
          <a:noFill/>
          <a:ln w="19050">
            <a:solidFill>
              <a:schemeClr val="tx1"/>
            </a:solidFill>
          </a:ln>
        </p:spPr>
        <p:txBody>
          <a:bodyPr wrap="square" rtlCol="0">
            <a:spAutoFit/>
          </a:bodyPr>
          <a:lstStyle/>
          <a:p>
            <a:r>
              <a:rPr lang="fr-FR" sz="1800" dirty="0">
                <a:solidFill>
                  <a:srgbClr val="000000"/>
                </a:solidFill>
                <a:effectLst/>
                <a:ea typeface="Times New Roman" panose="02020603050405020304" pitchFamily="18" charset="0"/>
                <a:cs typeface="Calibri" panose="020F0502020204030204" pitchFamily="34" charset="0"/>
              </a:rPr>
              <a:t>Réintroduction de la variable is_genuine puis </a:t>
            </a:r>
            <a:r>
              <a:rPr lang="fr-FR" sz="1800" b="1" dirty="0">
                <a:solidFill>
                  <a:srgbClr val="000000"/>
                </a:solidFill>
                <a:effectLst/>
                <a:ea typeface="Times New Roman" panose="02020603050405020304" pitchFamily="18" charset="0"/>
                <a:cs typeface="Calibri" panose="020F0502020204030204" pitchFamily="34" charset="0"/>
              </a:rPr>
              <a:t>concaténation de ce Dataframe </a:t>
            </a:r>
            <a:r>
              <a:rPr lang="fr-FR" sz="1800" dirty="0">
                <a:solidFill>
                  <a:srgbClr val="000000"/>
                </a:solidFill>
                <a:effectLst/>
                <a:ea typeface="Times New Roman" panose="02020603050405020304" pitchFamily="18" charset="0"/>
                <a:cs typeface="Calibri" panose="020F0502020204030204" pitchFamily="34" charset="0"/>
              </a:rPr>
              <a:t>au Dataframe contenant toutes les lignes sauf celles ayant des valeurs manquantes</a:t>
            </a:r>
            <a:endParaRPr lang="fr-FR" sz="1800" dirty="0">
              <a:effectLst/>
              <a:ea typeface="Times New Roman" panose="02020603050405020304" pitchFamily="18" charset="0"/>
            </a:endParaRPr>
          </a:p>
        </p:txBody>
      </p:sp>
      <p:sp>
        <p:nvSpPr>
          <p:cNvPr id="10" name="Flèche : droite 9">
            <a:extLst>
              <a:ext uri="{FF2B5EF4-FFF2-40B4-BE49-F238E27FC236}">
                <a16:creationId xmlns:a16="http://schemas.microsoft.com/office/drawing/2014/main" id="{C04F5C76-574C-477B-1D6B-5FA952A9E94B}"/>
              </a:ext>
            </a:extLst>
          </p:cNvPr>
          <p:cNvSpPr/>
          <p:nvPr/>
        </p:nvSpPr>
        <p:spPr>
          <a:xfrm>
            <a:off x="3343993" y="2472530"/>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3CC57BDA-79BF-FCAC-4A31-E304CD004364}"/>
              </a:ext>
            </a:extLst>
          </p:cNvPr>
          <p:cNvSpPr/>
          <p:nvPr/>
        </p:nvSpPr>
        <p:spPr>
          <a:xfrm>
            <a:off x="7294127" y="2528740"/>
            <a:ext cx="721781" cy="4411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5CEC493C-304A-E685-F05C-F7AC0CE467F2}"/>
              </a:ext>
            </a:extLst>
          </p:cNvPr>
          <p:cNvSpPr/>
          <p:nvPr/>
        </p:nvSpPr>
        <p:spPr>
          <a:xfrm rot="5400000">
            <a:off x="9627408" y="3868133"/>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108E2E53-09F7-0A95-90F9-3C8F3D625C44}"/>
              </a:ext>
            </a:extLst>
          </p:cNvPr>
          <p:cNvSpPr/>
          <p:nvPr/>
        </p:nvSpPr>
        <p:spPr>
          <a:xfrm rot="10800000">
            <a:off x="7361496" y="5217869"/>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A6FB0688-8B74-D10A-B605-2A3728CA6939}"/>
              </a:ext>
            </a:extLst>
          </p:cNvPr>
          <p:cNvSpPr/>
          <p:nvPr/>
        </p:nvSpPr>
        <p:spPr>
          <a:xfrm>
            <a:off x="89305" y="4099065"/>
            <a:ext cx="2545526" cy="25692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Obtention d’</a:t>
            </a:r>
            <a:r>
              <a:rPr lang="fr-FR" b="1" dirty="0">
                <a:solidFill>
                  <a:schemeClr val="tx1"/>
                </a:solidFill>
              </a:rPr>
              <a:t>un seul dataframe complet</a:t>
            </a:r>
            <a:r>
              <a:rPr lang="fr-FR" dirty="0">
                <a:solidFill>
                  <a:schemeClr val="tx1"/>
                </a:solidFill>
              </a:rPr>
              <a:t> (vérification de la cohérence des valeurs prédites)</a:t>
            </a:r>
            <a:endParaRPr lang="fr-FR" dirty="0"/>
          </a:p>
        </p:txBody>
      </p:sp>
      <p:sp>
        <p:nvSpPr>
          <p:cNvPr id="15" name="Flèche : droite 14">
            <a:extLst>
              <a:ext uri="{FF2B5EF4-FFF2-40B4-BE49-F238E27FC236}">
                <a16:creationId xmlns:a16="http://schemas.microsoft.com/office/drawing/2014/main" id="{91809D56-B107-1CF6-E1D5-773AE74BFDC4}"/>
              </a:ext>
            </a:extLst>
          </p:cNvPr>
          <p:cNvSpPr/>
          <p:nvPr/>
        </p:nvSpPr>
        <p:spPr>
          <a:xfrm rot="10800000">
            <a:off x="2792214" y="516021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031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 : tests de différents modèles de classification</a:t>
            </a:r>
            <a:br>
              <a:rPr lang="fr-FR" sz="3600" b="1" dirty="0">
                <a:solidFill>
                  <a:schemeClr val="bg1"/>
                </a:solidFill>
              </a:rPr>
            </a:br>
            <a:r>
              <a:rPr lang="fr-FR" sz="3600" b="1" dirty="0">
                <a:solidFill>
                  <a:schemeClr val="bg1"/>
                </a:solidFill>
              </a:rPr>
              <a:t>	 Préparation des données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6" name="ZoneTexte 5">
            <a:extLst>
              <a:ext uri="{FF2B5EF4-FFF2-40B4-BE49-F238E27FC236}">
                <a16:creationId xmlns:a16="http://schemas.microsoft.com/office/drawing/2014/main" id="{84EBC954-DD0B-5ADD-9063-3A2EE6D90C2E}"/>
              </a:ext>
            </a:extLst>
          </p:cNvPr>
          <p:cNvSpPr txBox="1"/>
          <p:nvPr/>
        </p:nvSpPr>
        <p:spPr>
          <a:xfrm>
            <a:off x="576324" y="2384422"/>
            <a:ext cx="11038114" cy="646331"/>
          </a:xfrm>
          <a:prstGeom prst="rect">
            <a:avLst/>
          </a:prstGeom>
          <a:noFill/>
          <a:ln w="19050">
            <a:solidFill>
              <a:schemeClr val="tx1"/>
            </a:solidFill>
          </a:ln>
        </p:spPr>
        <p:txBody>
          <a:bodyPr wrap="square" rtlCol="0">
            <a:spAutoFit/>
          </a:bodyPr>
          <a:lstStyle/>
          <a:p>
            <a:r>
              <a:rPr lang="fr-FR" b="0" i="0" dirty="0">
                <a:solidFill>
                  <a:srgbClr val="000000"/>
                </a:solidFill>
                <a:effectLst/>
              </a:rPr>
              <a:t>Commençons par séparer nos données. </a:t>
            </a:r>
          </a:p>
          <a:p>
            <a:r>
              <a:rPr lang="fr-FR" b="0" i="0" dirty="0">
                <a:solidFill>
                  <a:srgbClr val="000000"/>
                </a:solidFill>
                <a:effectLst/>
              </a:rPr>
              <a:t>D'un côté, X, l'ensemble de nos variables quantitatives descriptives et de l'autre y, notre variable </a:t>
            </a:r>
            <a:r>
              <a:rPr lang="fr-FR" b="0" i="0" dirty="0" err="1">
                <a:solidFill>
                  <a:srgbClr val="000000"/>
                </a:solidFill>
                <a:effectLst/>
              </a:rPr>
              <a:t>target</a:t>
            </a:r>
            <a:r>
              <a:rPr lang="fr-FR" b="0" i="0" dirty="0">
                <a:solidFill>
                  <a:srgbClr val="000000"/>
                </a:solidFill>
                <a:effectLst/>
              </a:rPr>
              <a:t> 'is_genuine’.</a:t>
            </a:r>
          </a:p>
        </p:txBody>
      </p:sp>
      <p:pic>
        <p:nvPicPr>
          <p:cNvPr id="8" name="Image 7">
            <a:extLst>
              <a:ext uri="{FF2B5EF4-FFF2-40B4-BE49-F238E27FC236}">
                <a16:creationId xmlns:a16="http://schemas.microsoft.com/office/drawing/2014/main" id="{E7358A1F-9FDE-9890-6B0C-617888FDF5BF}"/>
              </a:ext>
            </a:extLst>
          </p:cNvPr>
          <p:cNvPicPr>
            <a:picLocks noChangeAspect="1"/>
          </p:cNvPicPr>
          <p:nvPr/>
        </p:nvPicPr>
        <p:blipFill>
          <a:blip r:embed="rId3"/>
          <a:stretch>
            <a:fillRect/>
          </a:stretch>
        </p:blipFill>
        <p:spPr>
          <a:xfrm>
            <a:off x="576324" y="3235280"/>
            <a:ext cx="4267570" cy="1988992"/>
          </a:xfrm>
          <a:prstGeom prst="rect">
            <a:avLst/>
          </a:prstGeom>
        </p:spPr>
      </p:pic>
      <p:pic>
        <p:nvPicPr>
          <p:cNvPr id="10" name="Image 9">
            <a:extLst>
              <a:ext uri="{FF2B5EF4-FFF2-40B4-BE49-F238E27FC236}">
                <a16:creationId xmlns:a16="http://schemas.microsoft.com/office/drawing/2014/main" id="{A4746F4C-9FD3-87E0-DB2E-47587B3933BF}"/>
              </a:ext>
            </a:extLst>
          </p:cNvPr>
          <p:cNvPicPr>
            <a:picLocks noChangeAspect="1"/>
          </p:cNvPicPr>
          <p:nvPr/>
        </p:nvPicPr>
        <p:blipFill>
          <a:blip r:embed="rId4"/>
          <a:stretch>
            <a:fillRect/>
          </a:stretch>
        </p:blipFill>
        <p:spPr>
          <a:xfrm>
            <a:off x="5211317" y="3235280"/>
            <a:ext cx="1004182" cy="1669997"/>
          </a:xfrm>
          <a:prstGeom prst="rect">
            <a:avLst/>
          </a:prstGeom>
        </p:spPr>
      </p:pic>
      <p:pic>
        <p:nvPicPr>
          <p:cNvPr id="12" name="Image 11">
            <a:extLst>
              <a:ext uri="{FF2B5EF4-FFF2-40B4-BE49-F238E27FC236}">
                <a16:creationId xmlns:a16="http://schemas.microsoft.com/office/drawing/2014/main" id="{F51F0AEA-6DF9-AA51-92E2-3CFD8356DEBE}"/>
              </a:ext>
            </a:extLst>
          </p:cNvPr>
          <p:cNvPicPr>
            <a:picLocks noChangeAspect="1"/>
          </p:cNvPicPr>
          <p:nvPr/>
        </p:nvPicPr>
        <p:blipFill>
          <a:blip r:embed="rId5"/>
          <a:stretch>
            <a:fillRect/>
          </a:stretch>
        </p:blipFill>
        <p:spPr>
          <a:xfrm>
            <a:off x="6802443" y="3205720"/>
            <a:ext cx="4621770" cy="1064154"/>
          </a:xfrm>
          <a:prstGeom prst="rect">
            <a:avLst/>
          </a:prstGeom>
        </p:spPr>
      </p:pic>
      <p:sp>
        <p:nvSpPr>
          <p:cNvPr id="13" name="ZoneTexte 12">
            <a:extLst>
              <a:ext uri="{FF2B5EF4-FFF2-40B4-BE49-F238E27FC236}">
                <a16:creationId xmlns:a16="http://schemas.microsoft.com/office/drawing/2014/main" id="{05293BD8-C2AD-49F0-A2A4-89E1B30D9B98}"/>
              </a:ext>
            </a:extLst>
          </p:cNvPr>
          <p:cNvSpPr txBox="1"/>
          <p:nvPr/>
        </p:nvSpPr>
        <p:spPr>
          <a:xfrm>
            <a:off x="839286" y="1394106"/>
            <a:ext cx="10512190" cy="1477328"/>
          </a:xfrm>
          <a:prstGeom prst="rect">
            <a:avLst/>
          </a:prstGeom>
          <a:noFill/>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Dans cette partie, nous allons tester différentes méthodes de classification concernant l’authe</a:t>
            </a:r>
            <a:r>
              <a:rPr lang="fr-FR" kern="100" dirty="0">
                <a:latin typeface="Calibri" panose="020F0502020204030204" pitchFamily="34" charset="0"/>
                <a:ea typeface="Calibri" panose="020F0502020204030204" pitchFamily="34" charset="0"/>
                <a:cs typeface="Times New Roman" panose="02020603050405020304" pitchFamily="18" charset="0"/>
              </a:rPr>
              <a:t>nticité des billets.</a:t>
            </a:r>
          </a:p>
          <a:p>
            <a:r>
              <a:rPr lang="fr-FR" kern="100" dirty="0">
                <a:latin typeface="Calibri" panose="020F0502020204030204" pitchFamily="34" charset="0"/>
                <a:ea typeface="Calibri" panose="020F0502020204030204" pitchFamily="34" charset="0"/>
                <a:cs typeface="Times New Roman" panose="02020603050405020304" pitchFamily="18" charset="0"/>
              </a:rPr>
              <a:t>Il s’agit de classification binaire car les résultats obtenus seront 0 (False) ou 1(True)</a:t>
            </a:r>
          </a:p>
          <a:p>
            <a:r>
              <a:rPr lang="fr-FR" dirty="0">
                <a:solidFill>
                  <a:srgbClr val="000000"/>
                </a:solidFill>
              </a:rPr>
              <a:t>Pour la suite du projet, la variable is_genuine a été convertie au format numérique.</a:t>
            </a:r>
            <a:endParaRPr lang="fr-FR" b="0" i="0" dirty="0">
              <a:solidFill>
                <a:srgbClr val="000000"/>
              </a:solidFill>
              <a:effectLst/>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14" name="ZoneTexte 13">
            <a:extLst>
              <a:ext uri="{FF2B5EF4-FFF2-40B4-BE49-F238E27FC236}">
                <a16:creationId xmlns:a16="http://schemas.microsoft.com/office/drawing/2014/main" id="{9AC07EB4-1683-432D-64DB-8FE9602F98F5}"/>
              </a:ext>
            </a:extLst>
          </p:cNvPr>
          <p:cNvSpPr txBox="1"/>
          <p:nvPr/>
        </p:nvSpPr>
        <p:spPr>
          <a:xfrm>
            <a:off x="6611600" y="4473578"/>
            <a:ext cx="5003457" cy="923330"/>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Je </a:t>
            </a:r>
            <a:r>
              <a:rPr lang="fr-FR" b="1" dirty="0">
                <a:solidFill>
                  <a:srgbClr val="000000"/>
                </a:solidFill>
                <a:latin typeface="Calibri" panose="020F0502020204030204" pitchFamily="34" charset="0"/>
                <a:ea typeface="Calibri" panose="020F0502020204030204" pitchFamily="34" charset="0"/>
              </a:rPr>
              <a:t>standardise mes données </a:t>
            </a:r>
            <a:r>
              <a:rPr lang="fr-FR" dirty="0">
                <a:solidFill>
                  <a:srgbClr val="000000"/>
                </a:solidFill>
                <a:latin typeface="Calibri" panose="020F0502020204030204" pitchFamily="34" charset="0"/>
                <a:ea typeface="Calibri" panose="020F0502020204030204" pitchFamily="34" charset="0"/>
              </a:rPr>
              <a:t>(centrage réduction), pour éviter des variances et des moyennes trop différentes entre les variables.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852E3B6E-F3E3-9736-ABD9-6727F43B728F}"/>
              </a:ext>
            </a:extLst>
          </p:cNvPr>
          <p:cNvSpPr txBox="1"/>
          <p:nvPr/>
        </p:nvSpPr>
        <p:spPr>
          <a:xfrm>
            <a:off x="576324" y="5615057"/>
            <a:ext cx="11038114" cy="923330"/>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Enfin, avec la fonction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appliquée à X et y, je sépare mes données en un groupe d’entrainement et un groupe de test. Je choisis toujours pour mon découpage, 80% de données d’entrainement et 20% de données de test. </a:t>
            </a:r>
          </a:p>
        </p:txBody>
      </p:sp>
    </p:spTree>
    <p:extLst>
      <p:ext uri="{BB962C8B-B14F-4D97-AF65-F5344CB8AC3E}">
        <p14:creationId xmlns:p14="http://schemas.microsoft.com/office/powerpoint/2010/main" val="415138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1. Dummy Classifier</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36D5C6D6-A672-F71C-F550-4FB8513638BA}"/>
              </a:ext>
            </a:extLst>
          </p:cNvPr>
          <p:cNvSpPr txBox="1"/>
          <p:nvPr/>
        </p:nvSpPr>
        <p:spPr>
          <a:xfrm>
            <a:off x="261255" y="1655322"/>
            <a:ext cx="11597953" cy="1754326"/>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L'utilisation du </a:t>
            </a:r>
            <a:r>
              <a:rPr lang="fr-FR" b="1" i="0" dirty="0">
                <a:solidFill>
                  <a:srgbClr val="000000"/>
                </a:solidFill>
                <a:effectLst/>
                <a:latin typeface="Helvetica Neue"/>
              </a:rPr>
              <a:t>dummy classifier </a:t>
            </a:r>
            <a:r>
              <a:rPr lang="fr-FR" b="0" i="0" dirty="0">
                <a:solidFill>
                  <a:srgbClr val="000000"/>
                </a:solidFill>
                <a:effectLst/>
                <a:latin typeface="Helvetica Neue"/>
              </a:rPr>
              <a:t>permet de créer une base de référence pour comparer ensuite notre modèle et l'améliorer. Un dummy classifier est un modèle de classification qui fait des prédictions sans essayer de trouver de modèle dans les données. Le modèle par défaut examine essentiellement quelle étiquette est la plus fréquente dans le jeu de données d’apprentissage et fait des prédictions basées sur cette étiquette.</a:t>
            </a:r>
          </a:p>
          <a:p>
            <a:pPr algn="l"/>
            <a:r>
              <a:rPr lang="fr-FR" b="0" i="0" dirty="0">
                <a:solidFill>
                  <a:srgbClr val="000000"/>
                </a:solidFill>
                <a:effectLst/>
                <a:latin typeface="Helvetica Neue"/>
              </a:rPr>
              <a:t>La comparaison entre le modèle factice et notre régression logistique pourra se faire en comparant les scores de précision.</a:t>
            </a:r>
          </a:p>
        </p:txBody>
      </p:sp>
      <p:pic>
        <p:nvPicPr>
          <p:cNvPr id="7" name="Image 6">
            <a:extLst>
              <a:ext uri="{FF2B5EF4-FFF2-40B4-BE49-F238E27FC236}">
                <a16:creationId xmlns:a16="http://schemas.microsoft.com/office/drawing/2014/main" id="{38378FF1-84C7-9D13-A20B-6FB1EA4A4517}"/>
              </a:ext>
            </a:extLst>
          </p:cNvPr>
          <p:cNvPicPr>
            <a:picLocks noChangeAspect="1"/>
          </p:cNvPicPr>
          <p:nvPr/>
        </p:nvPicPr>
        <p:blipFill>
          <a:blip r:embed="rId3"/>
          <a:stretch>
            <a:fillRect/>
          </a:stretch>
        </p:blipFill>
        <p:spPr>
          <a:xfrm>
            <a:off x="261255" y="3579372"/>
            <a:ext cx="6005080" cy="2842506"/>
          </a:xfrm>
          <a:prstGeom prst="rect">
            <a:avLst/>
          </a:prstGeom>
        </p:spPr>
      </p:pic>
      <p:sp>
        <p:nvSpPr>
          <p:cNvPr id="8" name="ZoneTexte 7">
            <a:extLst>
              <a:ext uri="{FF2B5EF4-FFF2-40B4-BE49-F238E27FC236}">
                <a16:creationId xmlns:a16="http://schemas.microsoft.com/office/drawing/2014/main" id="{DAD469E9-5CBE-2D49-1346-2DB5199B6E6C}"/>
              </a:ext>
            </a:extLst>
          </p:cNvPr>
          <p:cNvSpPr txBox="1"/>
          <p:nvPr/>
        </p:nvSpPr>
        <p:spPr>
          <a:xfrm>
            <a:off x="6683927" y="3846463"/>
            <a:ext cx="5175281" cy="2308324"/>
          </a:xfrm>
          <a:prstGeom prst="rect">
            <a:avLst/>
          </a:prstGeom>
          <a:noFill/>
          <a:ln w="19050">
            <a:solidFill>
              <a:schemeClr val="tx1"/>
            </a:solidFill>
          </a:ln>
        </p:spPr>
        <p:txBody>
          <a:bodyPr wrap="square" rtlCol="0">
            <a:spAutoFit/>
          </a:bodyPr>
          <a:lstStyle/>
          <a:p>
            <a:r>
              <a:rPr lang="fr-FR" sz="1800" dirty="0">
                <a:solidFill>
                  <a:srgbClr val="000000"/>
                </a:solidFill>
                <a:effectLst/>
                <a:ea typeface="Times New Roman" panose="02020603050405020304" pitchFamily="18" charset="0"/>
                <a:cs typeface="Calibri" panose="020F0502020204030204" pitchFamily="34" charset="0"/>
              </a:rPr>
              <a:t>Nous instancions notre modèle et nous l’entrainons sur nos données d’entrainement. </a:t>
            </a:r>
          </a:p>
          <a:p>
            <a:r>
              <a:rPr lang="fr-FR" dirty="0">
                <a:solidFill>
                  <a:srgbClr val="000000"/>
                </a:solidFill>
                <a:ea typeface="Times New Roman" panose="02020603050405020304" pitchFamily="18" charset="0"/>
                <a:cs typeface="Calibri" panose="020F0502020204030204" pitchFamily="34" charset="0"/>
              </a:rPr>
              <a:t>Ensuite nous pouvons faire des prédictions avec la fonction </a:t>
            </a:r>
            <a:r>
              <a:rPr lang="fr-FR" dirty="0" err="1">
                <a:solidFill>
                  <a:srgbClr val="000000"/>
                </a:solidFill>
                <a:ea typeface="Times New Roman" panose="02020603050405020304" pitchFamily="18" charset="0"/>
                <a:cs typeface="Calibri" panose="020F0502020204030204" pitchFamily="34" charset="0"/>
              </a:rPr>
              <a:t>predict</a:t>
            </a:r>
            <a:r>
              <a:rPr lang="fr-FR" dirty="0">
                <a:solidFill>
                  <a:srgbClr val="000000"/>
                </a:solidFill>
                <a:ea typeface="Times New Roman" panose="02020603050405020304" pitchFamily="18" charset="0"/>
                <a:cs typeface="Calibri" panose="020F0502020204030204" pitchFamily="34" charset="0"/>
              </a:rPr>
              <a:t> appliquée à </a:t>
            </a:r>
            <a:r>
              <a:rPr lang="fr-FR" dirty="0" err="1">
                <a:solidFill>
                  <a:srgbClr val="000000"/>
                </a:solidFill>
                <a:ea typeface="Times New Roman" panose="02020603050405020304" pitchFamily="18" charset="0"/>
                <a:cs typeface="Calibri" panose="020F0502020204030204" pitchFamily="34" charset="0"/>
              </a:rPr>
              <a:t>X_test</a:t>
            </a:r>
            <a:r>
              <a:rPr lang="fr-FR" dirty="0">
                <a:solidFill>
                  <a:srgbClr val="000000"/>
                </a:solidFill>
                <a:ea typeface="Times New Roman" panose="02020603050405020304" pitchFamily="18" charset="0"/>
                <a:cs typeface="Calibri" panose="020F0502020204030204" pitchFamily="34" charset="0"/>
              </a:rPr>
              <a:t>. </a:t>
            </a:r>
          </a:p>
          <a:p>
            <a:r>
              <a:rPr lang="fr-FR" dirty="0">
                <a:solidFill>
                  <a:srgbClr val="000000"/>
                </a:solidFill>
                <a:ea typeface="Times New Roman" panose="02020603050405020304" pitchFamily="18" charset="0"/>
                <a:cs typeface="Calibri" panose="020F0502020204030204" pitchFamily="34" charset="0"/>
              </a:rPr>
              <a:t>Cela ne nous renvoie que des 1. En effet, 1 (True), est la valeur la plus fréquente dans nos données de test et nous avons indiqué « </a:t>
            </a:r>
            <a:r>
              <a:rPr lang="fr-FR" dirty="0" err="1">
                <a:solidFill>
                  <a:srgbClr val="000000"/>
                </a:solidFill>
                <a:ea typeface="Times New Roman" panose="02020603050405020304" pitchFamily="18" charset="0"/>
                <a:cs typeface="Calibri" panose="020F0502020204030204" pitchFamily="34" charset="0"/>
              </a:rPr>
              <a:t>most_frequent</a:t>
            </a:r>
            <a:r>
              <a:rPr lang="fr-FR" dirty="0">
                <a:solidFill>
                  <a:srgbClr val="000000"/>
                </a:solidFill>
                <a:ea typeface="Times New Roman" panose="02020603050405020304" pitchFamily="18" charset="0"/>
                <a:cs typeface="Calibri" panose="020F0502020204030204" pitchFamily="34" charset="0"/>
              </a:rPr>
              <a:t> » en tant qu’hyperparamètre. </a:t>
            </a:r>
          </a:p>
        </p:txBody>
      </p:sp>
    </p:spTree>
    <p:extLst>
      <p:ext uri="{BB962C8B-B14F-4D97-AF65-F5344CB8AC3E}">
        <p14:creationId xmlns:p14="http://schemas.microsoft.com/office/powerpoint/2010/main" val="315944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1. Dummy Classifier : matrice de confusion</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E062F857-B2F4-0358-A52C-AE380B87005B}"/>
              </a:ext>
            </a:extLst>
          </p:cNvPr>
          <p:cNvSpPr txBox="1"/>
          <p:nvPr/>
        </p:nvSpPr>
        <p:spPr>
          <a:xfrm>
            <a:off x="315686" y="1638690"/>
            <a:ext cx="11560628" cy="646331"/>
          </a:xfrm>
          <a:prstGeom prst="rect">
            <a:avLst/>
          </a:prstGeom>
          <a:noFill/>
          <a:ln w="19050">
            <a:solidFill>
              <a:schemeClr val="tx1"/>
            </a:solidFill>
          </a:ln>
        </p:spPr>
        <p:txBody>
          <a:bodyPr wrap="square" rtlCol="0">
            <a:spAutoFit/>
          </a:bodyPr>
          <a:lstStyle/>
          <a:p>
            <a:r>
              <a:rPr lang="fr-FR" b="1" i="0" dirty="0">
                <a:solidFill>
                  <a:srgbClr val="000000"/>
                </a:solidFill>
                <a:effectLst/>
              </a:rPr>
              <a:t>La matrice de confusion </a:t>
            </a:r>
            <a:r>
              <a:rPr lang="fr-FR" b="0" i="0" dirty="0">
                <a:solidFill>
                  <a:srgbClr val="000000"/>
                </a:solidFill>
                <a:effectLst/>
              </a:rPr>
              <a:t>permet d'évaluer la qualité du modèle en confrontant les valeurs prédites avec les vraies valeurs prises par y. Elle se calcule tout simplement avec la fonctio</a:t>
            </a:r>
            <a:r>
              <a:rPr lang="fr-FR" dirty="0">
                <a:solidFill>
                  <a:srgbClr val="000000"/>
                </a:solidFill>
              </a:rPr>
              <a:t>n </a:t>
            </a:r>
            <a:r>
              <a:rPr lang="fr-FR" dirty="0" err="1">
                <a:solidFill>
                  <a:srgbClr val="000000"/>
                </a:solidFill>
              </a:rPr>
              <a:t>confusion_matrix</a:t>
            </a:r>
            <a:r>
              <a:rPr lang="fr-FR" dirty="0">
                <a:solidFill>
                  <a:srgbClr val="000000"/>
                </a:solidFill>
              </a:rPr>
              <a:t> appliquée à </a:t>
            </a:r>
            <a:r>
              <a:rPr lang="fr-FR" dirty="0" err="1">
                <a:solidFill>
                  <a:srgbClr val="000000"/>
                </a:solidFill>
              </a:rPr>
              <a:t>y_test</a:t>
            </a:r>
            <a:r>
              <a:rPr lang="fr-FR" dirty="0">
                <a:solidFill>
                  <a:srgbClr val="000000"/>
                </a:solidFill>
              </a:rPr>
              <a:t> et y_pred. </a:t>
            </a:r>
            <a:endParaRPr lang="fr-FR" sz="1800" kern="100" dirty="0">
              <a:effectLst/>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E52E14B1-14DF-5005-0A2A-30083938D20E}"/>
              </a:ext>
            </a:extLst>
          </p:cNvPr>
          <p:cNvPicPr>
            <a:picLocks noChangeAspect="1"/>
          </p:cNvPicPr>
          <p:nvPr/>
        </p:nvPicPr>
        <p:blipFill>
          <a:blip r:embed="rId3"/>
          <a:stretch>
            <a:fillRect/>
          </a:stretch>
        </p:blipFill>
        <p:spPr>
          <a:xfrm>
            <a:off x="315686" y="2751242"/>
            <a:ext cx="5616928" cy="402314"/>
          </a:xfrm>
          <a:prstGeom prst="rect">
            <a:avLst/>
          </a:prstGeom>
        </p:spPr>
      </p:pic>
      <p:pic>
        <p:nvPicPr>
          <p:cNvPr id="9" name="Image 8">
            <a:extLst>
              <a:ext uri="{FF2B5EF4-FFF2-40B4-BE49-F238E27FC236}">
                <a16:creationId xmlns:a16="http://schemas.microsoft.com/office/drawing/2014/main" id="{44D670D9-1ADC-D3A6-F2BB-1D696A27993C}"/>
              </a:ext>
            </a:extLst>
          </p:cNvPr>
          <p:cNvPicPr>
            <a:picLocks noChangeAspect="1"/>
          </p:cNvPicPr>
          <p:nvPr/>
        </p:nvPicPr>
        <p:blipFill>
          <a:blip r:embed="rId4"/>
          <a:stretch>
            <a:fillRect/>
          </a:stretch>
        </p:blipFill>
        <p:spPr>
          <a:xfrm>
            <a:off x="315686" y="3191159"/>
            <a:ext cx="2104800" cy="1178688"/>
          </a:xfrm>
          <a:prstGeom prst="rect">
            <a:avLst/>
          </a:prstGeom>
        </p:spPr>
      </p:pic>
      <p:sp>
        <p:nvSpPr>
          <p:cNvPr id="10" name="ZoneTexte 9">
            <a:extLst>
              <a:ext uri="{FF2B5EF4-FFF2-40B4-BE49-F238E27FC236}">
                <a16:creationId xmlns:a16="http://schemas.microsoft.com/office/drawing/2014/main" id="{8877992E-0163-F890-C902-6AA5E8036563}"/>
              </a:ext>
            </a:extLst>
          </p:cNvPr>
          <p:cNvSpPr txBox="1"/>
          <p:nvPr/>
        </p:nvSpPr>
        <p:spPr>
          <a:xfrm>
            <a:off x="2818039" y="3476339"/>
            <a:ext cx="7053944" cy="646331"/>
          </a:xfrm>
          <a:prstGeom prst="rect">
            <a:avLst/>
          </a:prstGeom>
          <a:noFill/>
          <a:ln w="19050">
            <a:solidFill>
              <a:schemeClr val="tx1"/>
            </a:solidFill>
          </a:ln>
        </p:spPr>
        <p:txBody>
          <a:bodyPr wrap="square" rtlCol="0">
            <a:spAutoFit/>
          </a:bodyPr>
          <a:lstStyle/>
          <a:p>
            <a:pPr marL="285750" indent="-285750">
              <a:buFont typeface="Symbol" panose="05050102010706020507" pitchFamily="18" charset="2"/>
              <a:buChar char="Þ"/>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 modèle a prédit 111 fois 1 alors que la vraie valeur était 0 </a:t>
            </a:r>
            <a:endParaRPr lang="fr-FR" kern="100" dirty="0">
              <a:latin typeface="Calibri" panose="020F0502020204030204" pitchFamily="34" charset="0"/>
              <a:ea typeface="Calibri" panose="020F0502020204030204" pitchFamily="34" charset="0"/>
              <a:cs typeface="Times New Roman" panose="02020603050405020304" pitchFamily="18" charset="0"/>
            </a:endParaRP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et 189 fois 1, et c’était la bonne valeur. </a:t>
            </a:r>
          </a:p>
        </p:txBody>
      </p:sp>
      <p:sp>
        <p:nvSpPr>
          <p:cNvPr id="11" name="ZoneTexte 10">
            <a:extLst>
              <a:ext uri="{FF2B5EF4-FFF2-40B4-BE49-F238E27FC236}">
                <a16:creationId xmlns:a16="http://schemas.microsoft.com/office/drawing/2014/main" id="{E9EF2775-1452-79FA-38B1-264C4F6A514D}"/>
              </a:ext>
            </a:extLst>
          </p:cNvPr>
          <p:cNvSpPr txBox="1"/>
          <p:nvPr/>
        </p:nvSpPr>
        <p:spPr>
          <a:xfrm>
            <a:off x="315686" y="4445454"/>
            <a:ext cx="9990364" cy="2308324"/>
          </a:xfrm>
          <a:prstGeom prst="rect">
            <a:avLst/>
          </a:prstGeom>
          <a:noFill/>
        </p:spPr>
        <p:txBody>
          <a:bodyPr wrap="square" rtlCol="0">
            <a:spAutoFit/>
          </a:bodyPr>
          <a:lstStyle/>
          <a:p>
            <a:r>
              <a:rPr lang="fr-FR" dirty="0"/>
              <a:t>A partir de la matrice de confusion, nous allons pouvoir calculer nos score de précision :</a:t>
            </a:r>
          </a:p>
          <a:p>
            <a:pPr marL="285750" indent="-285750">
              <a:buFont typeface="Wingdings" panose="05000000000000000000" pitchFamily="2" charset="2"/>
              <a:buChar char="§"/>
            </a:pPr>
            <a:r>
              <a:rPr lang="fr-FR" b="1" dirty="0"/>
              <a:t>Accuracy</a:t>
            </a:r>
          </a:p>
          <a:p>
            <a:pPr marL="285750" indent="-285750">
              <a:buFont typeface="Wingdings" panose="05000000000000000000" pitchFamily="2" charset="2"/>
              <a:buChar char="§"/>
            </a:pPr>
            <a:r>
              <a:rPr lang="fr-FR" b="1" dirty="0"/>
              <a:t>Précision</a:t>
            </a:r>
          </a:p>
          <a:p>
            <a:pPr marL="285750" indent="-285750">
              <a:buFont typeface="Wingdings" panose="05000000000000000000" pitchFamily="2" charset="2"/>
              <a:buChar char="§"/>
            </a:pPr>
            <a:r>
              <a:rPr lang="fr-FR" b="1" dirty="0"/>
              <a:t>Rappel  </a:t>
            </a:r>
          </a:p>
          <a:p>
            <a:r>
              <a:rPr lang="fr-FR" dirty="0"/>
              <a:t>Nous pouvons les calculer dans le cadre d’une validation croisée, avec la fonction </a:t>
            </a:r>
            <a:r>
              <a:rPr lang="fr-FR" dirty="0" err="1"/>
              <a:t>cross_validate</a:t>
            </a:r>
            <a:r>
              <a:rPr lang="fr-FR" dirty="0"/>
              <a:t> :</a:t>
            </a:r>
          </a:p>
          <a:p>
            <a:endParaRPr lang="fr-FR" dirty="0"/>
          </a:p>
          <a:p>
            <a:endParaRPr lang="fr-FR" dirty="0"/>
          </a:p>
          <a:p>
            <a:r>
              <a:rPr lang="fr-FR" b="0" i="0" dirty="0">
                <a:solidFill>
                  <a:srgbClr val="040C28"/>
                </a:solidFill>
                <a:effectLst/>
                <a:latin typeface="Google Sans"/>
              </a:rPr>
              <a:t>Nous cherchons à avoir des valeurs le plus proche possible de 100% pour les 3 indicateurs</a:t>
            </a:r>
            <a:r>
              <a:rPr lang="fr-FR" b="0" i="0" dirty="0">
                <a:solidFill>
                  <a:srgbClr val="202124"/>
                </a:solidFill>
                <a:effectLst/>
                <a:latin typeface="Google Sans"/>
              </a:rPr>
              <a:t>.</a:t>
            </a:r>
            <a:endParaRPr lang="fr-FR" dirty="0"/>
          </a:p>
        </p:txBody>
      </p:sp>
      <p:pic>
        <p:nvPicPr>
          <p:cNvPr id="13" name="Image 12">
            <a:extLst>
              <a:ext uri="{FF2B5EF4-FFF2-40B4-BE49-F238E27FC236}">
                <a16:creationId xmlns:a16="http://schemas.microsoft.com/office/drawing/2014/main" id="{B1EA5441-83D5-E18B-0921-C1A1F9B7D49E}"/>
              </a:ext>
            </a:extLst>
          </p:cNvPr>
          <p:cNvPicPr>
            <a:picLocks noChangeAspect="1"/>
          </p:cNvPicPr>
          <p:nvPr/>
        </p:nvPicPr>
        <p:blipFill>
          <a:blip r:embed="rId5"/>
          <a:stretch>
            <a:fillRect/>
          </a:stretch>
        </p:blipFill>
        <p:spPr>
          <a:xfrm>
            <a:off x="382361" y="5959307"/>
            <a:ext cx="9262629" cy="369581"/>
          </a:xfrm>
          <a:prstGeom prst="rect">
            <a:avLst/>
          </a:prstGeom>
        </p:spPr>
      </p:pic>
    </p:spTree>
    <p:extLst>
      <p:ext uri="{BB962C8B-B14F-4D97-AF65-F5344CB8AC3E}">
        <p14:creationId xmlns:p14="http://schemas.microsoft.com/office/powerpoint/2010/main" val="272454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1. Dummy Classifier : matrice de confusion</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graphicFrame>
        <p:nvGraphicFramePr>
          <p:cNvPr id="10" name="Tableau 9">
            <a:extLst>
              <a:ext uri="{FF2B5EF4-FFF2-40B4-BE49-F238E27FC236}">
                <a16:creationId xmlns:a16="http://schemas.microsoft.com/office/drawing/2014/main" id="{18716267-F253-672F-B29D-78AA6E3710BB}"/>
              </a:ext>
            </a:extLst>
          </p:cNvPr>
          <p:cNvGraphicFramePr>
            <a:graphicFrameLocks noGrp="1"/>
          </p:cNvGraphicFramePr>
          <p:nvPr>
            <p:extLst>
              <p:ext uri="{D42A27DB-BD31-4B8C-83A1-F6EECF244321}">
                <p14:modId xmlns:p14="http://schemas.microsoft.com/office/powerpoint/2010/main" val="1665938789"/>
              </p:ext>
            </p:extLst>
          </p:nvPr>
        </p:nvGraphicFramePr>
        <p:xfrm>
          <a:off x="252445" y="1722120"/>
          <a:ext cx="6350000" cy="1706880"/>
        </p:xfrm>
        <a:graphic>
          <a:graphicData uri="http://schemas.openxmlformats.org/drawingml/2006/table">
            <a:tbl>
              <a:tblPr/>
              <a:tblGrid>
                <a:gridCol w="276213">
                  <a:extLst>
                    <a:ext uri="{9D8B030D-6E8A-4147-A177-3AD203B41FA5}">
                      <a16:colId xmlns:a16="http://schemas.microsoft.com/office/drawing/2014/main" val="1432129081"/>
                    </a:ext>
                  </a:extLst>
                </a:gridCol>
                <a:gridCol w="2340545">
                  <a:extLst>
                    <a:ext uri="{9D8B030D-6E8A-4147-A177-3AD203B41FA5}">
                      <a16:colId xmlns:a16="http://schemas.microsoft.com/office/drawing/2014/main" val="2194993570"/>
                    </a:ext>
                  </a:extLst>
                </a:gridCol>
                <a:gridCol w="1866621">
                  <a:extLst>
                    <a:ext uri="{9D8B030D-6E8A-4147-A177-3AD203B41FA5}">
                      <a16:colId xmlns:a16="http://schemas.microsoft.com/office/drawing/2014/main" val="1764741002"/>
                    </a:ext>
                  </a:extLst>
                </a:gridCol>
                <a:gridCol w="1866621">
                  <a:extLst>
                    <a:ext uri="{9D8B030D-6E8A-4147-A177-3AD203B41FA5}">
                      <a16:colId xmlns:a16="http://schemas.microsoft.com/office/drawing/2014/main" val="3630970734"/>
                    </a:ext>
                  </a:extLst>
                </a:gridCol>
              </a:tblGrid>
              <a:tr h="274320">
                <a:tc>
                  <a:txBody>
                    <a:bodyPr/>
                    <a:lstStyle/>
                    <a:p>
                      <a:pPr algn="l" fontAlgn="b"/>
                      <a:endParaRPr lang="fr-FR" sz="1600" b="1"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fr-FR" sz="1600" b="1" i="0" u="none" strike="noStrike">
                          <a:solidFill>
                            <a:srgbClr val="000000"/>
                          </a:solidFill>
                          <a:effectLst/>
                          <a:latin typeface="Calibri" panose="020F0502020204030204" pitchFamily="34" charset="0"/>
                        </a:rPr>
                        <a:t>Matrice de confusion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fr-FR" sz="1600" b="1" i="0" u="none" strike="noStrike">
                          <a:solidFill>
                            <a:srgbClr val="000000"/>
                          </a:solidFill>
                          <a:effectLst/>
                          <a:latin typeface="Calibri" panose="020F0502020204030204" pitchFamily="34" charset="0"/>
                        </a:rPr>
                        <a:t>Prédictions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extLst>
                  <a:ext uri="{0D108BD9-81ED-4DB2-BD59-A6C34878D82A}">
                    <a16:rowId xmlns:a16="http://schemas.microsoft.com/office/drawing/2014/main" val="3231766061"/>
                  </a:ext>
                </a:extLst>
              </a:tr>
              <a:tr h="274320">
                <a:tc>
                  <a:txBody>
                    <a:bodyPr/>
                    <a:lstStyle/>
                    <a:p>
                      <a:pPr algn="l" fontAlgn="b"/>
                      <a:endParaRPr lang="fr-FR" sz="1600" b="1"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fr-FR"/>
                    </a:p>
                  </a:txBody>
                  <a:tcPr/>
                </a:tc>
                <a:tc>
                  <a:txBody>
                    <a:bodyPr/>
                    <a:lstStyle/>
                    <a:p>
                      <a:pPr algn="ctr" fontAlgn="ctr"/>
                      <a:r>
                        <a:rPr lang="fr-FR" sz="1600" b="1" i="0" u="none" strike="noStrike">
                          <a:solidFill>
                            <a:srgbClr val="000000"/>
                          </a:solidFill>
                          <a:effectLst/>
                          <a:latin typeface="Calibri" panose="020F0502020204030204" pitchFamily="34" charset="0"/>
                        </a:rPr>
                        <a:t>Negative 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Positive 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462325"/>
                  </a:ext>
                </a:extLst>
              </a:tr>
              <a:tr h="579120">
                <a:tc rowSpan="2">
                  <a:txBody>
                    <a:bodyPr/>
                    <a:lstStyle/>
                    <a:p>
                      <a:pPr algn="ctr" fontAlgn="ctr"/>
                      <a:r>
                        <a:rPr lang="fr-FR" sz="1600" b="1" i="0" u="none" strike="noStrike">
                          <a:solidFill>
                            <a:srgbClr val="000000"/>
                          </a:solidFill>
                          <a:effectLst/>
                          <a:latin typeface="Calibri" panose="020F0502020204030204" pitchFamily="34" charset="0"/>
                        </a:rPr>
                        <a:t>Réalité</a:t>
                      </a:r>
                    </a:p>
                  </a:txBody>
                  <a:tcPr marL="7620" marR="7620" marT="762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Negative 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True Negative = TN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r>
                        <a:rPr lang="fr-FR" sz="1600" b="1" i="0" u="none" strike="noStrike">
                          <a:solidFill>
                            <a:srgbClr val="000000"/>
                          </a:solidFill>
                          <a:effectLst/>
                          <a:latin typeface="Calibri" panose="020F0502020204030204" pitchFamily="34" charset="0"/>
                        </a:rPr>
                        <a:t>False Positive = FP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051112334"/>
                  </a:ext>
                </a:extLst>
              </a:tr>
              <a:tr h="579120">
                <a:tc vMerge="1">
                  <a:txBody>
                    <a:bodyPr/>
                    <a:lstStyle/>
                    <a:p>
                      <a:endParaRPr lang="fr-FR"/>
                    </a:p>
                  </a:txBody>
                  <a:tcPr/>
                </a:tc>
                <a:tc>
                  <a:txBody>
                    <a:bodyPr/>
                    <a:lstStyle/>
                    <a:p>
                      <a:pPr algn="ctr" fontAlgn="ctr"/>
                      <a:r>
                        <a:rPr lang="fr-FR" sz="1600" b="1" i="0" u="none" strike="noStrike">
                          <a:solidFill>
                            <a:srgbClr val="000000"/>
                          </a:solidFill>
                          <a:effectLst/>
                          <a:latin typeface="Calibri" panose="020F0502020204030204" pitchFamily="34" charset="0"/>
                        </a:rPr>
                        <a:t>Positive 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1" i="0" u="none" strike="noStrike">
                          <a:solidFill>
                            <a:srgbClr val="000000"/>
                          </a:solidFill>
                          <a:effectLst/>
                          <a:latin typeface="Calibri" panose="020F0502020204030204" pitchFamily="34" charset="0"/>
                        </a:rPr>
                        <a:t>False Negative = FN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600" b="1" i="0" u="none" strike="noStrike" dirty="0">
                          <a:solidFill>
                            <a:srgbClr val="000000"/>
                          </a:solidFill>
                          <a:effectLst/>
                          <a:latin typeface="Calibri" panose="020F0502020204030204" pitchFamily="34" charset="0"/>
                        </a:rPr>
                        <a:t>True Positive = TP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74447462"/>
                  </a:ext>
                </a:extLst>
              </a:tr>
            </a:tbl>
          </a:graphicData>
        </a:graphic>
      </p:graphicFrame>
      <p:sp>
        <p:nvSpPr>
          <p:cNvPr id="11" name="ZoneTexte 10">
            <a:extLst>
              <a:ext uri="{FF2B5EF4-FFF2-40B4-BE49-F238E27FC236}">
                <a16:creationId xmlns:a16="http://schemas.microsoft.com/office/drawing/2014/main" id="{F1CCF9A6-EB3A-F71C-18A8-6C2314CD6B22}"/>
              </a:ext>
            </a:extLst>
          </p:cNvPr>
          <p:cNvSpPr txBox="1"/>
          <p:nvPr/>
        </p:nvSpPr>
        <p:spPr>
          <a:xfrm>
            <a:off x="7167595" y="1836896"/>
            <a:ext cx="4024280" cy="1477328"/>
          </a:xfrm>
          <a:prstGeom prst="rect">
            <a:avLst/>
          </a:prstGeom>
          <a:noFill/>
          <a:ln w="38100">
            <a:solidFill>
              <a:schemeClr val="tx1"/>
            </a:solidFill>
          </a:ln>
        </p:spPr>
        <p:txBody>
          <a:bodyPr wrap="square" rtlCol="0">
            <a:spAutoFit/>
          </a:bodyPr>
          <a:lstStyle/>
          <a:p>
            <a:r>
              <a:rPr lang="fr-FR" sz="1800" b="1" dirty="0">
                <a:solidFill>
                  <a:srgbClr val="000000"/>
                </a:solidFill>
                <a:effectLst/>
                <a:ea typeface="Times New Roman" panose="02020603050405020304" pitchFamily="18" charset="0"/>
                <a:cs typeface="Calibri" panose="020F0502020204030204" pitchFamily="34" charset="0"/>
              </a:rPr>
              <a:t>ACCURACY</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00B050"/>
                </a:solidFill>
                <a:ea typeface="Times New Roman" panose="02020603050405020304" pitchFamily="18" charset="0"/>
                <a:cs typeface="Calibri" panose="020F0502020204030204" pitchFamily="34" charset="0"/>
              </a:rPr>
              <a:t>TP </a:t>
            </a:r>
            <a:r>
              <a:rPr lang="fr-FR" b="1" dirty="0">
                <a:ea typeface="Times New Roman" panose="02020603050405020304" pitchFamily="18" charset="0"/>
                <a:cs typeface="Calibri" panose="020F0502020204030204" pitchFamily="34" charset="0"/>
              </a:rPr>
              <a:t>+</a:t>
            </a:r>
            <a:r>
              <a:rPr lang="fr-FR" b="1" dirty="0">
                <a:solidFill>
                  <a:srgbClr val="00B050"/>
                </a:solidFill>
                <a:ea typeface="Times New Roman" panose="02020603050405020304" pitchFamily="18" charset="0"/>
                <a:cs typeface="Calibri" panose="020F0502020204030204" pitchFamily="34" charset="0"/>
              </a:rPr>
              <a:t> TN </a:t>
            </a:r>
            <a:r>
              <a:rPr lang="fr-FR" b="1" dirty="0">
                <a:solidFill>
                  <a:srgbClr val="000000"/>
                </a:solidFill>
                <a:ea typeface="Times New Roman" panose="02020603050405020304" pitchFamily="18" charset="0"/>
                <a:cs typeface="Calibri" panose="020F0502020204030204" pitchFamily="34" charset="0"/>
              </a:rPr>
              <a:t>/ </a:t>
            </a:r>
            <a:r>
              <a:rPr lang="fr-FR" b="1" dirty="0">
                <a:solidFill>
                  <a:srgbClr val="00B050"/>
                </a:solidFill>
                <a:ea typeface="Times New Roman" panose="02020603050405020304" pitchFamily="18" charset="0"/>
                <a:cs typeface="Calibri" panose="020F0502020204030204" pitchFamily="34" charset="0"/>
              </a:rPr>
              <a:t>TP </a:t>
            </a:r>
            <a:r>
              <a:rPr lang="fr-FR" b="1" dirty="0">
                <a:ea typeface="Times New Roman" panose="02020603050405020304" pitchFamily="18" charset="0"/>
                <a:cs typeface="Calibri" panose="020F0502020204030204" pitchFamily="34" charset="0"/>
              </a:rPr>
              <a:t>+ </a:t>
            </a:r>
            <a:r>
              <a:rPr lang="fr-FR" b="1" dirty="0">
                <a:solidFill>
                  <a:srgbClr val="00B050"/>
                </a:solidFill>
                <a:ea typeface="Times New Roman" panose="02020603050405020304" pitchFamily="18" charset="0"/>
                <a:cs typeface="Calibri" panose="020F0502020204030204" pitchFamily="34" charset="0"/>
              </a:rPr>
              <a:t>TN </a:t>
            </a:r>
            <a:r>
              <a:rPr lang="fr-FR" b="1" dirty="0">
                <a:solidFill>
                  <a:srgbClr val="000000"/>
                </a:solidFill>
                <a:ea typeface="Times New Roman" panose="02020603050405020304" pitchFamily="18" charset="0"/>
                <a:cs typeface="Calibri" panose="020F0502020204030204" pitchFamily="34" charset="0"/>
              </a:rPr>
              <a:t>+ </a:t>
            </a:r>
            <a:r>
              <a:rPr lang="fr-FR" b="1" dirty="0">
                <a:solidFill>
                  <a:srgbClr val="FF0000"/>
                </a:solidFill>
                <a:ea typeface="Times New Roman" panose="02020603050405020304" pitchFamily="18" charset="0"/>
                <a:cs typeface="Calibri" panose="020F0502020204030204" pitchFamily="34" charset="0"/>
              </a:rPr>
              <a:t>FP</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FF0000"/>
                </a:solidFill>
                <a:ea typeface="Times New Roman" panose="02020603050405020304" pitchFamily="18" charset="0"/>
                <a:cs typeface="Calibri" panose="020F0502020204030204" pitchFamily="34" charset="0"/>
              </a:rPr>
              <a:t>FN</a:t>
            </a:r>
          </a:p>
          <a:p>
            <a:endParaRPr lang="fr-FR" sz="1800" b="1" dirty="0">
              <a:solidFill>
                <a:srgbClr val="000000"/>
              </a:solidFill>
              <a:effectLst/>
              <a:ea typeface="Times New Roman" panose="02020603050405020304" pitchFamily="18" charset="0"/>
              <a:cs typeface="Calibri" panose="020F0502020204030204" pitchFamily="34" charset="0"/>
            </a:endParaRPr>
          </a:p>
          <a:p>
            <a:r>
              <a:rPr lang="fr-FR" b="1" dirty="0">
                <a:solidFill>
                  <a:srgbClr val="000000"/>
                </a:solidFill>
                <a:ea typeface="Times New Roman" panose="02020603050405020304" pitchFamily="18" charset="0"/>
                <a:cs typeface="Calibri" panose="020F0502020204030204" pitchFamily="34" charset="0"/>
              </a:rPr>
              <a:t>PRECISION = </a:t>
            </a:r>
            <a:r>
              <a:rPr lang="fr-FR" b="1" dirty="0">
                <a:solidFill>
                  <a:srgbClr val="00B050"/>
                </a:solidFill>
                <a:ea typeface="Times New Roman" panose="02020603050405020304" pitchFamily="18" charset="0"/>
                <a:cs typeface="Calibri" panose="020F0502020204030204" pitchFamily="34" charset="0"/>
              </a:rPr>
              <a:t>TP</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00B050"/>
                </a:solidFill>
                <a:ea typeface="Times New Roman" panose="02020603050405020304" pitchFamily="18" charset="0"/>
                <a:cs typeface="Calibri" panose="020F0502020204030204" pitchFamily="34" charset="0"/>
              </a:rPr>
              <a:t>TP</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FF0000"/>
                </a:solidFill>
                <a:ea typeface="Times New Roman" panose="02020603050405020304" pitchFamily="18" charset="0"/>
                <a:cs typeface="Calibri" panose="020F0502020204030204" pitchFamily="34" charset="0"/>
              </a:rPr>
              <a:t>FP</a:t>
            </a:r>
            <a:r>
              <a:rPr lang="fr-FR" b="1" dirty="0">
                <a:ea typeface="Times New Roman" panose="02020603050405020304" pitchFamily="18" charset="0"/>
                <a:cs typeface="Calibri" panose="020F0502020204030204" pitchFamily="34" charset="0"/>
              </a:rPr>
              <a:t>)</a:t>
            </a:r>
          </a:p>
          <a:p>
            <a:endParaRPr lang="fr-FR" sz="1800" b="1" dirty="0">
              <a:solidFill>
                <a:srgbClr val="000000"/>
              </a:solidFill>
              <a:effectLst/>
              <a:ea typeface="Times New Roman" panose="02020603050405020304" pitchFamily="18" charset="0"/>
              <a:cs typeface="Calibri" panose="020F0502020204030204" pitchFamily="34" charset="0"/>
            </a:endParaRPr>
          </a:p>
          <a:p>
            <a:r>
              <a:rPr lang="fr-FR" b="1" dirty="0">
                <a:solidFill>
                  <a:srgbClr val="000000"/>
                </a:solidFill>
                <a:ea typeface="Times New Roman" panose="02020603050405020304" pitchFamily="18" charset="0"/>
                <a:cs typeface="Calibri" panose="020F0502020204030204" pitchFamily="34" charset="0"/>
              </a:rPr>
              <a:t>RAPPEL 	   = </a:t>
            </a:r>
            <a:r>
              <a:rPr lang="fr-FR" b="1" dirty="0">
                <a:solidFill>
                  <a:srgbClr val="00B050"/>
                </a:solidFill>
                <a:ea typeface="Times New Roman" panose="02020603050405020304" pitchFamily="18" charset="0"/>
                <a:cs typeface="Calibri" panose="020F0502020204030204" pitchFamily="34" charset="0"/>
              </a:rPr>
              <a:t>TP</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00B050"/>
                </a:solidFill>
                <a:ea typeface="Times New Roman" panose="02020603050405020304" pitchFamily="18" charset="0"/>
                <a:cs typeface="Calibri" panose="020F0502020204030204" pitchFamily="34" charset="0"/>
              </a:rPr>
              <a:t>TP</a:t>
            </a:r>
            <a:r>
              <a:rPr lang="fr-FR" b="1" dirty="0">
                <a:solidFill>
                  <a:srgbClr val="000000"/>
                </a:solidFill>
                <a:ea typeface="Times New Roman" panose="02020603050405020304" pitchFamily="18" charset="0"/>
                <a:cs typeface="Calibri" panose="020F0502020204030204" pitchFamily="34" charset="0"/>
              </a:rPr>
              <a:t> + </a:t>
            </a:r>
            <a:r>
              <a:rPr lang="fr-FR" b="1" dirty="0">
                <a:solidFill>
                  <a:srgbClr val="FF0000"/>
                </a:solidFill>
                <a:ea typeface="Times New Roman" panose="02020603050405020304" pitchFamily="18" charset="0"/>
                <a:cs typeface="Calibri" panose="020F0502020204030204" pitchFamily="34" charset="0"/>
              </a:rPr>
              <a:t>FN</a:t>
            </a:r>
            <a:r>
              <a:rPr lang="fr-FR" b="1" dirty="0">
                <a:solidFill>
                  <a:srgbClr val="000000"/>
                </a:solidFill>
                <a:ea typeface="Times New Roman" panose="02020603050405020304" pitchFamily="18" charset="0"/>
                <a:cs typeface="Calibri" panose="020F0502020204030204" pitchFamily="34" charset="0"/>
              </a:rPr>
              <a:t>)</a:t>
            </a:r>
          </a:p>
        </p:txBody>
      </p:sp>
      <p:pic>
        <p:nvPicPr>
          <p:cNvPr id="14" name="Image 13">
            <a:extLst>
              <a:ext uri="{FF2B5EF4-FFF2-40B4-BE49-F238E27FC236}">
                <a16:creationId xmlns:a16="http://schemas.microsoft.com/office/drawing/2014/main" id="{73A2D9EA-A6AE-9ACB-57E5-09AC268FD925}"/>
              </a:ext>
            </a:extLst>
          </p:cNvPr>
          <p:cNvPicPr>
            <a:picLocks noChangeAspect="1"/>
          </p:cNvPicPr>
          <p:nvPr/>
        </p:nvPicPr>
        <p:blipFill>
          <a:blip r:embed="rId3"/>
          <a:stretch>
            <a:fillRect/>
          </a:stretch>
        </p:blipFill>
        <p:spPr>
          <a:xfrm>
            <a:off x="1319443" y="4677342"/>
            <a:ext cx="2364586" cy="1006857"/>
          </a:xfrm>
          <a:prstGeom prst="rect">
            <a:avLst/>
          </a:prstGeom>
        </p:spPr>
      </p:pic>
      <p:sp>
        <p:nvSpPr>
          <p:cNvPr id="15" name="ZoneTexte 14">
            <a:extLst>
              <a:ext uri="{FF2B5EF4-FFF2-40B4-BE49-F238E27FC236}">
                <a16:creationId xmlns:a16="http://schemas.microsoft.com/office/drawing/2014/main" id="{50AE0BCD-613B-96F1-9ED4-3BCF1E41086B}"/>
              </a:ext>
            </a:extLst>
          </p:cNvPr>
          <p:cNvSpPr txBox="1"/>
          <p:nvPr/>
        </p:nvSpPr>
        <p:spPr>
          <a:xfrm>
            <a:off x="252445" y="3751528"/>
            <a:ext cx="7022998" cy="369332"/>
          </a:xfrm>
          <a:prstGeom prst="rect">
            <a:avLst/>
          </a:prstGeom>
          <a:noFill/>
        </p:spPr>
        <p:txBody>
          <a:bodyPr wrap="square" rtlCol="0">
            <a:spAutoFit/>
          </a:bodyPr>
          <a:lstStyle/>
          <a:p>
            <a:r>
              <a:rPr lang="fr-FR" dirty="0"/>
              <a:t>Voici donc les résultats que nous obtenons pour notre dummy classifier :</a:t>
            </a:r>
          </a:p>
        </p:txBody>
      </p:sp>
      <p:sp>
        <p:nvSpPr>
          <p:cNvPr id="16" name="ZoneTexte 15">
            <a:extLst>
              <a:ext uri="{FF2B5EF4-FFF2-40B4-BE49-F238E27FC236}">
                <a16:creationId xmlns:a16="http://schemas.microsoft.com/office/drawing/2014/main" id="{78F846C0-8462-5D88-0DCE-8B8F85B89DFB}"/>
              </a:ext>
            </a:extLst>
          </p:cNvPr>
          <p:cNvSpPr txBox="1"/>
          <p:nvPr/>
        </p:nvSpPr>
        <p:spPr>
          <a:xfrm>
            <a:off x="3849559" y="4760869"/>
            <a:ext cx="7022998" cy="923330"/>
          </a:xfrm>
          <a:prstGeom prst="rect">
            <a:avLst/>
          </a:prstGeom>
          <a:noFill/>
          <a:ln w="19050">
            <a:solidFill>
              <a:schemeClr val="tx1"/>
            </a:solidFill>
          </a:ln>
        </p:spPr>
        <p:txBody>
          <a:bodyPr wrap="square" rtlCol="0">
            <a:spAutoFit/>
          </a:bodyPr>
          <a:lstStyle/>
          <a:p>
            <a:r>
              <a:rPr lang="fr-FR" dirty="0">
                <a:solidFill>
                  <a:srgbClr val="000000"/>
                </a:solidFill>
                <a:ea typeface="Times New Roman" panose="02020603050405020304" pitchFamily="18" charset="0"/>
                <a:cs typeface="Calibri" panose="020F0502020204030204" pitchFamily="34" charset="0"/>
              </a:rPr>
              <a:t>0,63 est le nombre de bonnes prédictions par rapport à l’ensemble des prédictions. </a:t>
            </a:r>
            <a:r>
              <a:rPr lang="fr-FR" b="0" i="0" dirty="0">
                <a:solidFill>
                  <a:srgbClr val="000000"/>
                </a:solidFill>
                <a:effectLst/>
              </a:rPr>
              <a:t>Le dummy classifier permet d'avoir un score de base. </a:t>
            </a:r>
          </a:p>
          <a:p>
            <a:r>
              <a:rPr lang="fr-FR" b="0" i="0" dirty="0">
                <a:solidFill>
                  <a:srgbClr val="000000"/>
                </a:solidFill>
                <a:effectLst/>
              </a:rPr>
              <a:t>L'amélioration de notre modélisation se fait dans la fourchette 0,63 -&gt; 1 </a:t>
            </a:r>
            <a:endParaRPr lang="fr-FR" sz="1800" dirty="0">
              <a:effectLst/>
              <a:ea typeface="Times New Roman" panose="02020603050405020304" pitchFamily="18" charset="0"/>
            </a:endParaRPr>
          </a:p>
        </p:txBody>
      </p:sp>
    </p:spTree>
    <p:extLst>
      <p:ext uri="{BB962C8B-B14F-4D97-AF65-F5344CB8AC3E}">
        <p14:creationId xmlns:p14="http://schemas.microsoft.com/office/powerpoint/2010/main" val="353223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825500"/>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lstStyle/>
          <a:p>
            <a:pPr algn="ctr"/>
            <a:r>
              <a:rPr lang="fr-FR" b="1" dirty="0">
                <a:solidFill>
                  <a:schemeClr val="bg1"/>
                </a:solidFill>
              </a:rPr>
              <a:t>Sommaire</a:t>
            </a:r>
          </a:p>
        </p:txBody>
      </p:sp>
      <p:sp>
        <p:nvSpPr>
          <p:cNvPr id="3" name="Espace réservé du contenu 2">
            <a:extLst>
              <a:ext uri="{FF2B5EF4-FFF2-40B4-BE49-F238E27FC236}">
                <a16:creationId xmlns:a16="http://schemas.microsoft.com/office/drawing/2014/main" id="{49C48E6B-10BA-1E09-6EB6-0B46566586BF}"/>
              </a:ext>
            </a:extLst>
          </p:cNvPr>
          <p:cNvSpPr>
            <a:spLocks noGrp="1"/>
          </p:cNvSpPr>
          <p:nvPr>
            <p:ph idx="1"/>
          </p:nvPr>
        </p:nvSpPr>
        <p:spPr>
          <a:xfrm>
            <a:off x="838200" y="1567543"/>
            <a:ext cx="10515600" cy="4851918"/>
          </a:xfrm>
        </p:spPr>
        <p:txBody>
          <a:bodyPr>
            <a:normAutofit fontScale="92500" lnSpcReduction="10000"/>
          </a:bodyPr>
          <a:lstStyle/>
          <a:p>
            <a:pPr marL="514350" indent="-514350">
              <a:buAutoNum type="arabicPeriod"/>
            </a:pPr>
            <a:r>
              <a:rPr lang="fr-FR" dirty="0"/>
              <a:t>Exploration des données</a:t>
            </a:r>
          </a:p>
          <a:p>
            <a:pPr marL="514350" indent="-514350">
              <a:buAutoNum type="arabicPeriod"/>
            </a:pPr>
            <a:r>
              <a:rPr lang="fr-FR" dirty="0"/>
              <a:t>Implémentation des valeurs manquantes</a:t>
            </a:r>
          </a:p>
          <a:p>
            <a:pPr marL="971550" lvl="1" indent="-514350">
              <a:buAutoNum type="arabicPeriod"/>
            </a:pPr>
            <a:r>
              <a:rPr lang="fr-FR" dirty="0"/>
              <a:t>Régression linéaire simple</a:t>
            </a:r>
          </a:p>
          <a:p>
            <a:pPr marL="971550" lvl="1" indent="-514350">
              <a:buAutoNum type="arabicPeriod"/>
            </a:pPr>
            <a:r>
              <a:rPr lang="fr-FR" dirty="0"/>
              <a:t>Régression linéaire multiple</a:t>
            </a:r>
          </a:p>
          <a:p>
            <a:pPr marL="514350" indent="-514350">
              <a:buAutoNum type="arabicPeriod"/>
            </a:pPr>
            <a:r>
              <a:rPr lang="fr-FR" dirty="0"/>
              <a:t>Modélisations</a:t>
            </a:r>
          </a:p>
          <a:p>
            <a:pPr marL="971550" lvl="1" indent="-514350">
              <a:buAutoNum type="arabicPeriod"/>
            </a:pPr>
            <a:r>
              <a:rPr lang="fr-FR" dirty="0"/>
              <a:t>Dummy Classifier</a:t>
            </a:r>
          </a:p>
          <a:p>
            <a:pPr marL="971550" lvl="1" indent="-514350">
              <a:buAutoNum type="arabicPeriod"/>
            </a:pPr>
            <a:r>
              <a:rPr lang="fr-FR" dirty="0"/>
              <a:t>Régression logistique</a:t>
            </a:r>
          </a:p>
          <a:p>
            <a:pPr marL="971550" lvl="1" indent="-514350">
              <a:buAutoNum type="arabicPeriod"/>
            </a:pPr>
            <a:r>
              <a:rPr lang="fr-FR" dirty="0"/>
              <a:t>SVM linéaire</a:t>
            </a:r>
          </a:p>
          <a:p>
            <a:pPr marL="971550" lvl="1" indent="-514350">
              <a:buAutoNum type="arabicPeriod"/>
            </a:pPr>
            <a:r>
              <a:rPr lang="fr-FR" dirty="0"/>
              <a:t>Méthode kNN</a:t>
            </a:r>
          </a:p>
          <a:p>
            <a:pPr marL="971550" lvl="1" indent="-514350">
              <a:buAutoNum type="arabicPeriod"/>
            </a:pPr>
            <a:r>
              <a:rPr lang="fr-FR" dirty="0"/>
              <a:t>Random Forest</a:t>
            </a:r>
          </a:p>
          <a:p>
            <a:pPr marL="971550" lvl="1" indent="-514350">
              <a:buAutoNum type="arabicPeriod"/>
            </a:pPr>
            <a:r>
              <a:rPr lang="fr-FR" dirty="0"/>
              <a:t>Méthode des KMeans</a:t>
            </a:r>
          </a:p>
          <a:p>
            <a:pPr marL="514350" indent="-514350">
              <a:buAutoNum type="arabicPeriod"/>
            </a:pPr>
            <a:r>
              <a:rPr lang="fr-FR" dirty="0"/>
              <a:t>Comparaison des modèles</a:t>
            </a:r>
          </a:p>
          <a:p>
            <a:pPr marL="514350" indent="-514350">
              <a:buAutoNum type="arabicPeriod"/>
            </a:pPr>
            <a:r>
              <a:rPr lang="fr-FR" dirty="0"/>
              <a:t>Application finale</a:t>
            </a:r>
          </a:p>
          <a:p>
            <a:pPr marL="457200" lvl="1" indent="0">
              <a:buNone/>
            </a:pPr>
            <a:endParaRPr lang="fr-FR" dirty="0"/>
          </a:p>
          <a:p>
            <a:pPr marL="457200" lvl="1" indent="0">
              <a:buNone/>
            </a:pPr>
            <a:endParaRPr lang="fr-FR" dirty="0"/>
          </a:p>
          <a:p>
            <a:pPr marL="457200" lvl="1" indent="0">
              <a:buNone/>
            </a:pPr>
            <a:endParaRPr lang="fr-FR" dirty="0"/>
          </a:p>
          <a:p>
            <a:pPr marL="457200" lvl="1" indent="0">
              <a:buNone/>
            </a:pPr>
            <a:endParaRPr lang="fr-FR" dirty="0"/>
          </a:p>
          <a:p>
            <a:pPr marL="457200" lvl="1" indent="0">
              <a:buNone/>
            </a:pPr>
            <a:endParaRPr lang="fr-FR" dirty="0"/>
          </a:p>
        </p:txBody>
      </p:sp>
      <p:pic>
        <p:nvPicPr>
          <p:cNvPr id="6" name="Image 5">
            <a:extLst>
              <a:ext uri="{FF2B5EF4-FFF2-40B4-BE49-F238E27FC236}">
                <a16:creationId xmlns:a16="http://schemas.microsoft.com/office/drawing/2014/main" id="{56F4FCC0-C7E0-5DBD-A039-E238CADE2EB7}"/>
              </a:ext>
            </a:extLst>
          </p:cNvPr>
          <p:cNvPicPr>
            <a:picLocks noChangeAspect="1"/>
          </p:cNvPicPr>
          <p:nvPr/>
        </p:nvPicPr>
        <p:blipFill>
          <a:blip r:embed="rId2"/>
          <a:stretch>
            <a:fillRect/>
          </a:stretch>
        </p:blipFill>
        <p:spPr>
          <a:xfrm>
            <a:off x="11191875" y="3782"/>
            <a:ext cx="883997" cy="320068"/>
          </a:xfrm>
          <a:prstGeom prst="rect">
            <a:avLst/>
          </a:prstGeom>
        </p:spPr>
      </p:pic>
    </p:spTree>
    <p:extLst>
      <p:ext uri="{BB962C8B-B14F-4D97-AF65-F5344CB8AC3E}">
        <p14:creationId xmlns:p14="http://schemas.microsoft.com/office/powerpoint/2010/main" val="48916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1. Dummy Classifier : AUC ROC</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2190E874-4B74-0CDB-2C29-82626A12C01D}"/>
              </a:ext>
            </a:extLst>
          </p:cNvPr>
          <p:cNvSpPr txBox="1"/>
          <p:nvPr/>
        </p:nvSpPr>
        <p:spPr>
          <a:xfrm>
            <a:off x="315686" y="1638690"/>
            <a:ext cx="11560628" cy="3139321"/>
          </a:xfrm>
          <a:prstGeom prst="rect">
            <a:avLst/>
          </a:prstGeom>
          <a:noFill/>
          <a:ln w="19050">
            <a:solidFill>
              <a:schemeClr val="tx1"/>
            </a:solidFill>
          </a:ln>
        </p:spPr>
        <p:txBody>
          <a:bodyPr wrap="square" rtlCol="0">
            <a:spAutoFit/>
          </a:bodyPr>
          <a:lstStyle/>
          <a:p>
            <a:r>
              <a:rPr lang="fr-FR" b="1" kern="100" dirty="0">
                <a:ea typeface="Calibri" panose="020F0502020204030204" pitchFamily="34" charset="0"/>
                <a:cs typeface="Times New Roman" panose="02020603050405020304" pitchFamily="18" charset="0"/>
              </a:rPr>
              <a:t>L’</a:t>
            </a:r>
            <a:r>
              <a:rPr lang="fr-FR" b="1" kern="100" dirty="0" err="1">
                <a:ea typeface="Calibri" panose="020F0502020204030204" pitchFamily="34" charset="0"/>
                <a:cs typeface="Times New Roman" panose="02020603050405020304" pitchFamily="18" charset="0"/>
              </a:rPr>
              <a:t>auc</a:t>
            </a:r>
            <a:r>
              <a:rPr lang="fr-FR" b="1" kern="100" dirty="0">
                <a:ea typeface="Calibri" panose="020F0502020204030204" pitchFamily="34" charset="0"/>
                <a:cs typeface="Times New Roman" panose="02020603050405020304" pitchFamily="18" charset="0"/>
              </a:rPr>
              <a:t> roc </a:t>
            </a:r>
            <a:r>
              <a:rPr lang="fr-FR" kern="100" dirty="0">
                <a:ea typeface="Calibri" panose="020F0502020204030204" pitchFamily="34" charset="0"/>
                <a:cs typeface="Times New Roman" panose="02020603050405020304" pitchFamily="18" charset="0"/>
              </a:rPr>
              <a:t>mesure la performance globale du modèle. </a:t>
            </a:r>
          </a:p>
          <a:p>
            <a:r>
              <a:rPr lang="fr-FR" kern="100" dirty="0">
                <a:ea typeface="Calibri" panose="020F0502020204030204" pitchFamily="34" charset="0"/>
                <a:cs typeface="Times New Roman" panose="02020603050405020304" pitchFamily="18" charset="0"/>
              </a:rPr>
              <a:t>La fonction </a:t>
            </a:r>
            <a:r>
              <a:rPr lang="fr-FR" kern="100" dirty="0" err="1">
                <a:ea typeface="Calibri" panose="020F0502020204030204" pitchFamily="34" charset="0"/>
                <a:cs typeface="Times New Roman" panose="02020603050405020304" pitchFamily="18" charset="0"/>
              </a:rPr>
              <a:t>roc_curve</a:t>
            </a:r>
            <a:r>
              <a:rPr lang="fr-FR" kern="100" dirty="0">
                <a:ea typeface="Calibri" panose="020F0502020204030204" pitchFamily="34" charset="0"/>
                <a:cs typeface="Times New Roman" panose="02020603050405020304" pitchFamily="18" charset="0"/>
              </a:rPr>
              <a:t> appliquée à </a:t>
            </a:r>
            <a:r>
              <a:rPr lang="fr-FR" kern="100" dirty="0" err="1">
                <a:ea typeface="Calibri" panose="020F0502020204030204" pitchFamily="34" charset="0"/>
                <a:cs typeface="Times New Roman" panose="02020603050405020304" pitchFamily="18" charset="0"/>
              </a:rPr>
              <a:t>y_test</a:t>
            </a:r>
            <a:r>
              <a:rPr lang="fr-FR" kern="100" dirty="0">
                <a:ea typeface="Calibri" panose="020F0502020204030204" pitchFamily="34" charset="0"/>
                <a:cs typeface="Times New Roman" panose="02020603050405020304" pitchFamily="18" charset="0"/>
              </a:rPr>
              <a:t> et y_pred va nous permettre de tracer la courbe roc. </a:t>
            </a:r>
          </a:p>
          <a:p>
            <a:r>
              <a:rPr lang="fr-FR" kern="100" dirty="0">
                <a:ea typeface="Calibri" panose="020F0502020204030204" pitchFamily="34" charset="0"/>
                <a:cs typeface="Times New Roman" panose="02020603050405020304" pitchFamily="18" charset="0"/>
              </a:rPr>
              <a:t>L’</a:t>
            </a:r>
            <a:r>
              <a:rPr lang="fr-FR" kern="100" dirty="0" err="1">
                <a:ea typeface="Calibri" panose="020F0502020204030204" pitchFamily="34" charset="0"/>
                <a:cs typeface="Times New Roman" panose="02020603050405020304" pitchFamily="18" charset="0"/>
              </a:rPr>
              <a:t>auc</a:t>
            </a:r>
            <a:r>
              <a:rPr lang="fr-FR" kern="100" dirty="0">
                <a:ea typeface="Calibri" panose="020F0502020204030204" pitchFamily="34" charset="0"/>
                <a:cs typeface="Times New Roman" panose="02020603050405020304" pitchFamily="18" charset="0"/>
              </a:rPr>
              <a:t> (</a:t>
            </a:r>
            <a:r>
              <a:rPr lang="fr-FR" i="0" dirty="0">
                <a:solidFill>
                  <a:srgbClr val="2E2E2D"/>
                </a:solidFill>
                <a:effectLst/>
              </a:rPr>
              <a:t>Area Under the </a:t>
            </a:r>
            <a:r>
              <a:rPr lang="fr-FR" i="0" dirty="0" err="1">
                <a:solidFill>
                  <a:srgbClr val="2E2E2D"/>
                </a:solidFill>
                <a:effectLst/>
              </a:rPr>
              <a:t>Curve</a:t>
            </a:r>
            <a:r>
              <a:rPr lang="fr-FR" i="0" dirty="0">
                <a:solidFill>
                  <a:srgbClr val="2E2E2D"/>
                </a:solidFill>
                <a:effectLst/>
              </a:rPr>
              <a:t>) </a:t>
            </a:r>
            <a:r>
              <a:rPr lang="fr-FR" kern="100" dirty="0">
                <a:ea typeface="Calibri" panose="020F0502020204030204" pitchFamily="34" charset="0"/>
                <a:cs typeface="Times New Roman" panose="02020603050405020304" pitchFamily="18" charset="0"/>
              </a:rPr>
              <a:t>correspond à l’aire sous la courbe. </a:t>
            </a:r>
          </a:p>
          <a:p>
            <a:endParaRPr lang="fr-FR" kern="100" dirty="0">
              <a:ea typeface="Calibri" panose="020F0502020204030204" pitchFamily="34" charset="0"/>
              <a:cs typeface="Times New Roman" panose="02020603050405020304" pitchFamily="18" charset="0"/>
            </a:endParaRPr>
          </a:p>
          <a:p>
            <a:r>
              <a:rPr lang="fr-FR" b="0" i="0" dirty="0">
                <a:solidFill>
                  <a:srgbClr val="2E2E2D"/>
                </a:solidFill>
                <a:effectLst/>
                <a:latin typeface="Roboto" panose="02000000000000000000" pitchFamily="2" charset="0"/>
              </a:rPr>
              <a:t>les deux indicateurs essentiels qui constituent la courbe ROC sont la sensitivité et la spécificité.</a:t>
            </a:r>
          </a:p>
          <a:p>
            <a:endParaRPr lang="fr-FR" b="0" i="0" dirty="0">
              <a:solidFill>
                <a:srgbClr val="2E2E2D"/>
              </a:solidFill>
              <a:effectLst/>
              <a:latin typeface="Roboto" panose="02000000000000000000" pitchFamily="2" charset="0"/>
            </a:endParaRPr>
          </a:p>
          <a:p>
            <a:pPr marL="285750" indent="-285750">
              <a:buFont typeface="Wingdings" panose="05000000000000000000" pitchFamily="2" charset="2"/>
              <a:buChar char="§"/>
            </a:pPr>
            <a:r>
              <a:rPr lang="fr-FR" i="0" dirty="0">
                <a:solidFill>
                  <a:srgbClr val="2E2E2D"/>
                </a:solidFill>
                <a:effectLst/>
                <a:latin typeface="Roboto" panose="02000000000000000000" pitchFamily="2" charset="0"/>
              </a:rPr>
              <a:t>La </a:t>
            </a:r>
            <a:r>
              <a:rPr lang="fr-FR" b="0" i="0" dirty="0">
                <a:solidFill>
                  <a:srgbClr val="2E2E2D"/>
                </a:solidFill>
                <a:effectLst/>
                <a:latin typeface="Roboto" panose="02000000000000000000" pitchFamily="2" charset="0"/>
              </a:rPr>
              <a:t> sensitivité</a:t>
            </a:r>
            <a:r>
              <a:rPr lang="fr-FR" i="0" dirty="0">
                <a:solidFill>
                  <a:srgbClr val="2E2E2D"/>
                </a:solidFill>
                <a:effectLst/>
                <a:latin typeface="Roboto" panose="02000000000000000000" pitchFamily="2" charset="0"/>
              </a:rPr>
              <a:t> est le taux d’individus positifs correctement prédits</a:t>
            </a:r>
            <a:r>
              <a:rPr lang="fr-FR" b="1" i="0" dirty="0">
                <a:solidFill>
                  <a:srgbClr val="2E2E2D"/>
                </a:solidFill>
                <a:effectLst/>
                <a:latin typeface="Roboto" panose="02000000000000000000" pitchFamily="2" charset="0"/>
              </a:rPr>
              <a:t> (</a:t>
            </a:r>
            <a:r>
              <a:rPr lang="fr-FR" b="1" i="0" dirty="0">
                <a:solidFill>
                  <a:srgbClr val="00B050"/>
                </a:solidFill>
                <a:effectLst/>
                <a:latin typeface="Roboto" panose="02000000000000000000" pitchFamily="2" charset="0"/>
              </a:rPr>
              <a:t>TP</a:t>
            </a:r>
            <a:r>
              <a:rPr lang="fr-FR" b="1" i="0" dirty="0">
                <a:solidFill>
                  <a:srgbClr val="2E2E2D"/>
                </a:solidFill>
                <a:effectLst/>
                <a:latin typeface="Roboto" panose="02000000000000000000" pitchFamily="2" charset="0"/>
              </a:rPr>
              <a:t> / </a:t>
            </a:r>
            <a:r>
              <a:rPr lang="fr-FR" b="1" i="0" dirty="0">
                <a:solidFill>
                  <a:srgbClr val="00B050"/>
                </a:solidFill>
                <a:effectLst/>
                <a:latin typeface="Roboto" panose="02000000000000000000" pitchFamily="2" charset="0"/>
              </a:rPr>
              <a:t>TP</a:t>
            </a:r>
            <a:r>
              <a:rPr lang="fr-FR" b="1" i="0" dirty="0">
                <a:solidFill>
                  <a:srgbClr val="2E2E2D"/>
                </a:solidFill>
                <a:effectLst/>
                <a:latin typeface="Roboto" panose="02000000000000000000" pitchFamily="2" charset="0"/>
              </a:rPr>
              <a:t> + </a:t>
            </a:r>
            <a:r>
              <a:rPr lang="fr-FR" b="1" i="0" dirty="0">
                <a:solidFill>
                  <a:srgbClr val="FF0000"/>
                </a:solidFill>
                <a:effectLst/>
                <a:latin typeface="Roboto" panose="02000000000000000000" pitchFamily="2" charset="0"/>
              </a:rPr>
              <a:t>FN</a:t>
            </a:r>
            <a:r>
              <a:rPr lang="fr-FR" b="1" i="0" dirty="0">
                <a:solidFill>
                  <a:srgbClr val="2E2E2D"/>
                </a:solidFill>
                <a:effectLst/>
                <a:latin typeface="Roboto" panose="02000000000000000000" pitchFamily="2" charset="0"/>
              </a:rPr>
              <a:t>)</a:t>
            </a:r>
            <a:endParaRPr lang="fr-FR" b="1" dirty="0">
              <a:solidFill>
                <a:srgbClr val="2E2E2D"/>
              </a:solidFill>
              <a:latin typeface="Roboto" panose="02000000000000000000" pitchFamily="2" charset="0"/>
            </a:endParaRPr>
          </a:p>
          <a:p>
            <a:pPr marL="285750" indent="-285750">
              <a:buFont typeface="Wingdings" panose="05000000000000000000" pitchFamily="2" charset="2"/>
              <a:buChar char="§"/>
            </a:pPr>
            <a:r>
              <a:rPr lang="fr-FR" i="0" dirty="0">
                <a:solidFill>
                  <a:srgbClr val="2E2E2D"/>
                </a:solidFill>
                <a:effectLst/>
                <a:latin typeface="Roboto" panose="02000000000000000000" pitchFamily="2" charset="0"/>
              </a:rPr>
              <a:t>La </a:t>
            </a:r>
            <a:r>
              <a:rPr lang="fr-FR" b="0" i="0" dirty="0">
                <a:solidFill>
                  <a:srgbClr val="2E2E2D"/>
                </a:solidFill>
                <a:effectLst/>
                <a:latin typeface="Roboto" panose="02000000000000000000" pitchFamily="2" charset="0"/>
              </a:rPr>
              <a:t> spécificité</a:t>
            </a:r>
            <a:r>
              <a:rPr lang="fr-FR" i="0" dirty="0">
                <a:solidFill>
                  <a:srgbClr val="2E2E2D"/>
                </a:solidFill>
                <a:effectLst/>
                <a:latin typeface="Roboto" panose="02000000000000000000" pitchFamily="2" charset="0"/>
              </a:rPr>
              <a:t> est le taux d’individus négatifs correctement prédits </a:t>
            </a:r>
            <a:r>
              <a:rPr lang="fr-FR" b="1" i="0" dirty="0">
                <a:solidFill>
                  <a:srgbClr val="2E2E2D"/>
                </a:solidFill>
                <a:effectLst/>
                <a:latin typeface="Roboto" panose="02000000000000000000" pitchFamily="2" charset="0"/>
              </a:rPr>
              <a:t>(</a:t>
            </a:r>
            <a:r>
              <a:rPr lang="fr-FR" b="1" i="0" dirty="0">
                <a:solidFill>
                  <a:srgbClr val="00B050"/>
                </a:solidFill>
                <a:effectLst/>
                <a:latin typeface="Roboto" panose="02000000000000000000" pitchFamily="2" charset="0"/>
              </a:rPr>
              <a:t>TN</a:t>
            </a:r>
            <a:r>
              <a:rPr lang="fr-FR" b="1" i="0" dirty="0">
                <a:solidFill>
                  <a:srgbClr val="2E2E2D"/>
                </a:solidFill>
                <a:effectLst/>
                <a:latin typeface="Roboto" panose="02000000000000000000" pitchFamily="2" charset="0"/>
              </a:rPr>
              <a:t> / </a:t>
            </a:r>
            <a:r>
              <a:rPr lang="fr-FR" b="1" i="0" dirty="0">
                <a:solidFill>
                  <a:srgbClr val="00B050"/>
                </a:solidFill>
                <a:effectLst/>
                <a:latin typeface="Roboto" panose="02000000000000000000" pitchFamily="2" charset="0"/>
              </a:rPr>
              <a:t>TN </a:t>
            </a:r>
            <a:r>
              <a:rPr lang="fr-FR" b="1" i="0" dirty="0">
                <a:solidFill>
                  <a:srgbClr val="2E2E2D"/>
                </a:solidFill>
                <a:effectLst/>
                <a:latin typeface="Roboto" panose="02000000000000000000" pitchFamily="2" charset="0"/>
              </a:rPr>
              <a:t>+ </a:t>
            </a:r>
            <a:r>
              <a:rPr lang="fr-FR" b="1" i="0" dirty="0">
                <a:solidFill>
                  <a:srgbClr val="FF0000"/>
                </a:solidFill>
                <a:effectLst/>
                <a:latin typeface="Roboto" panose="02000000000000000000" pitchFamily="2" charset="0"/>
              </a:rPr>
              <a:t>FP</a:t>
            </a:r>
            <a:r>
              <a:rPr lang="fr-FR" b="1" i="0" dirty="0">
                <a:solidFill>
                  <a:srgbClr val="2E2E2D"/>
                </a:solidFill>
                <a:effectLst/>
                <a:latin typeface="Roboto" panose="02000000000000000000" pitchFamily="2" charset="0"/>
              </a:rPr>
              <a:t>)</a:t>
            </a:r>
          </a:p>
          <a:p>
            <a:endParaRPr lang="fr-FR" dirty="0">
              <a:solidFill>
                <a:srgbClr val="2E2E2D"/>
              </a:solidFill>
            </a:endParaRPr>
          </a:p>
          <a:p>
            <a:r>
              <a:rPr lang="fr-FR" b="0" i="0" dirty="0">
                <a:solidFill>
                  <a:srgbClr val="2E2E2D"/>
                </a:solidFill>
                <a:effectLst/>
              </a:rPr>
              <a:t>Un </a:t>
            </a:r>
            <a:r>
              <a:rPr lang="fr-FR" kern="100" dirty="0">
                <a:ea typeface="Calibri" panose="020F0502020204030204" pitchFamily="34" charset="0"/>
                <a:cs typeface="Times New Roman" panose="02020603050405020304" pitchFamily="18" charset="0"/>
              </a:rPr>
              <a:t> modèle parfait </a:t>
            </a:r>
            <a:r>
              <a:rPr lang="fr-FR" b="0" i="0" dirty="0">
                <a:solidFill>
                  <a:srgbClr val="2E2E2D"/>
                </a:solidFill>
                <a:effectLst/>
              </a:rPr>
              <a:t>sépare complètement les individus positifs des individus négatifs dans ses probabilités prédite et </a:t>
            </a:r>
            <a:r>
              <a:rPr lang="fr-FR" kern="100" dirty="0">
                <a:ea typeface="Calibri" panose="020F0502020204030204" pitchFamily="34" charset="0"/>
                <a:cs typeface="Times New Roman" panose="02020603050405020304" pitchFamily="18" charset="0"/>
              </a:rPr>
              <a:t>a un </a:t>
            </a:r>
            <a:r>
              <a:rPr lang="fr-FR" kern="100" dirty="0" err="1">
                <a:ea typeface="Calibri" panose="020F0502020204030204" pitchFamily="34" charset="0"/>
                <a:cs typeface="Times New Roman" panose="02020603050405020304" pitchFamily="18" charset="0"/>
              </a:rPr>
              <a:t>auc</a:t>
            </a:r>
            <a:r>
              <a:rPr lang="fr-FR" kern="100" dirty="0">
                <a:ea typeface="Calibri" panose="020F0502020204030204" pitchFamily="34" charset="0"/>
                <a:cs typeface="Times New Roman" panose="02020603050405020304" pitchFamily="18" charset="0"/>
              </a:rPr>
              <a:t> roc de 1 (100%). Un modèle aléatoire </a:t>
            </a:r>
            <a:r>
              <a:rPr lang="fr-FR" b="0" i="0" dirty="0">
                <a:solidFill>
                  <a:srgbClr val="2E2E2D"/>
                </a:solidFill>
                <a:effectLst/>
              </a:rPr>
              <a:t>(</a:t>
            </a:r>
            <a:r>
              <a:rPr lang="fr-FR" b="0" i="0" dirty="0" err="1">
                <a:solidFill>
                  <a:srgbClr val="2E2E2D"/>
                </a:solidFill>
                <a:effectLst/>
              </a:rPr>
              <a:t>random</a:t>
            </a:r>
            <a:r>
              <a:rPr lang="fr-FR" b="0" i="0" dirty="0">
                <a:solidFill>
                  <a:srgbClr val="2E2E2D"/>
                </a:solidFill>
                <a:effectLst/>
              </a:rPr>
              <a:t> model/classifier) aura un </a:t>
            </a:r>
            <a:r>
              <a:rPr lang="fr-FR" b="0" i="0" dirty="0" err="1">
                <a:solidFill>
                  <a:srgbClr val="2E2E2D"/>
                </a:solidFill>
                <a:effectLst/>
              </a:rPr>
              <a:t>auc</a:t>
            </a:r>
            <a:r>
              <a:rPr lang="fr-FR" b="0" i="0" dirty="0">
                <a:solidFill>
                  <a:srgbClr val="2E2E2D"/>
                </a:solidFill>
                <a:effectLst/>
              </a:rPr>
              <a:t> roc de 50%. </a:t>
            </a:r>
            <a:endParaRPr lang="fr-FR" sz="1800" kern="100" dirty="0">
              <a:effectLst/>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D34F6E15-6992-71B3-6416-EAEA4CECCA00}"/>
              </a:ext>
            </a:extLst>
          </p:cNvPr>
          <p:cNvPicPr>
            <a:picLocks noChangeAspect="1"/>
          </p:cNvPicPr>
          <p:nvPr/>
        </p:nvPicPr>
        <p:blipFill>
          <a:blip r:embed="rId3"/>
          <a:stretch>
            <a:fillRect/>
          </a:stretch>
        </p:blipFill>
        <p:spPr>
          <a:xfrm>
            <a:off x="315686" y="5119148"/>
            <a:ext cx="6711132" cy="1373726"/>
          </a:xfrm>
          <a:prstGeom prst="rect">
            <a:avLst/>
          </a:prstGeom>
        </p:spPr>
      </p:pic>
      <p:sp>
        <p:nvSpPr>
          <p:cNvPr id="10" name="ZoneTexte 9">
            <a:extLst>
              <a:ext uri="{FF2B5EF4-FFF2-40B4-BE49-F238E27FC236}">
                <a16:creationId xmlns:a16="http://schemas.microsoft.com/office/drawing/2014/main" id="{72ABE2FD-78C8-46AA-33D2-8D1693530913}"/>
              </a:ext>
            </a:extLst>
          </p:cNvPr>
          <p:cNvSpPr txBox="1"/>
          <p:nvPr/>
        </p:nvSpPr>
        <p:spPr>
          <a:xfrm>
            <a:off x="7287208" y="5371075"/>
            <a:ext cx="4077477" cy="646331"/>
          </a:xfrm>
          <a:prstGeom prst="rect">
            <a:avLst/>
          </a:prstGeom>
          <a:noFill/>
        </p:spPr>
        <p:txBody>
          <a:bodyPr wrap="square" rtlCol="0">
            <a:spAutoFit/>
          </a:bodyPr>
          <a:lstStyle/>
          <a:p>
            <a:r>
              <a:rPr lang="fr-FR" dirty="0"/>
              <a:t>=&gt; L’</a:t>
            </a:r>
            <a:r>
              <a:rPr lang="fr-FR" dirty="0" err="1"/>
              <a:t>auc</a:t>
            </a:r>
            <a:r>
              <a:rPr lang="fr-FR" dirty="0"/>
              <a:t> roc de notre dummy classifier est bien de 50%</a:t>
            </a:r>
          </a:p>
        </p:txBody>
      </p:sp>
    </p:spTree>
    <p:extLst>
      <p:ext uri="{BB962C8B-B14F-4D97-AF65-F5344CB8AC3E}">
        <p14:creationId xmlns:p14="http://schemas.microsoft.com/office/powerpoint/2010/main" val="26253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2. Régression logistique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D86B8937-24BB-CCCE-588C-53CAFC8DF176}"/>
              </a:ext>
            </a:extLst>
          </p:cNvPr>
          <p:cNvSpPr txBox="1"/>
          <p:nvPr/>
        </p:nvSpPr>
        <p:spPr>
          <a:xfrm>
            <a:off x="223935" y="1665468"/>
            <a:ext cx="11747241" cy="3693319"/>
          </a:xfrm>
          <a:prstGeom prst="rect">
            <a:avLst/>
          </a:prstGeom>
          <a:noFill/>
          <a:ln w="19050">
            <a:solidFill>
              <a:schemeClr val="tx1"/>
            </a:solidFill>
          </a:ln>
        </p:spPr>
        <p:txBody>
          <a:bodyPr wrap="square" rtlCol="0">
            <a:spAutoFit/>
          </a:bodyPr>
          <a:lstStyle/>
          <a:p>
            <a:r>
              <a:rPr lang="fr-FR" dirty="0">
                <a:solidFill>
                  <a:srgbClr val="000000"/>
                </a:solidFill>
              </a:rPr>
              <a:t>Maintenant que nous avons notre score de base avec notre dummy classifier, nous pouvons passer à la régression logistique.</a:t>
            </a:r>
          </a:p>
          <a:p>
            <a:endParaRPr lang="fr-FR" b="0" i="0" dirty="0">
              <a:solidFill>
                <a:srgbClr val="000000"/>
              </a:solidFill>
              <a:effectLst/>
            </a:endParaRPr>
          </a:p>
          <a:p>
            <a:r>
              <a:rPr lang="fr-FR" b="0" i="0" dirty="0">
                <a:solidFill>
                  <a:srgbClr val="000000"/>
                </a:solidFill>
                <a:effectLst/>
              </a:rPr>
              <a:t>La </a:t>
            </a:r>
            <a:r>
              <a:rPr lang="fr-FR" b="1" i="0" dirty="0">
                <a:solidFill>
                  <a:srgbClr val="000000"/>
                </a:solidFill>
                <a:effectLst/>
              </a:rPr>
              <a:t>régression logistique </a:t>
            </a:r>
            <a:r>
              <a:rPr lang="fr-FR" b="0" i="0" dirty="0">
                <a:solidFill>
                  <a:srgbClr val="000000"/>
                </a:solidFill>
                <a:effectLst/>
              </a:rPr>
              <a:t>est un modèle statistique permettant d’étudier les relations entre un ensemble de variables prédictives (explicatives) Xi et une variable à prédire Y.  C’est-à-dire qu’à partir des variables prédictives, elle va pouvoir prédire les valeurs prises par la variable catégorielle y à prédire. </a:t>
            </a:r>
          </a:p>
          <a:p>
            <a:endParaRPr lang="fr-FR" dirty="0">
              <a:solidFill>
                <a:srgbClr val="000000"/>
              </a:solidFill>
            </a:endParaRPr>
          </a:p>
          <a:p>
            <a:r>
              <a:rPr lang="fr-FR" b="0" i="1" dirty="0">
                <a:solidFill>
                  <a:srgbClr val="040C28"/>
                </a:solidFill>
                <a:effectLst/>
                <a:latin typeface="Google Sans"/>
              </a:rPr>
              <a:t>Quelle différence y a-t-il entre la régression logistique et la régression linéaire ?</a:t>
            </a:r>
          </a:p>
          <a:p>
            <a:endParaRPr lang="fr-FR" dirty="0">
              <a:solidFill>
                <a:srgbClr val="040C28"/>
              </a:solidFill>
              <a:latin typeface="Google Sans"/>
            </a:endParaRPr>
          </a:p>
          <a:p>
            <a:r>
              <a:rPr lang="fr-FR" b="0" i="0" dirty="0">
                <a:solidFill>
                  <a:srgbClr val="040C28"/>
                </a:solidFill>
                <a:effectLst/>
                <a:latin typeface="Google Sans"/>
              </a:rPr>
              <a:t>La régression logistique est utilisée lorsque la variable réponse est catégorique, binaire, comme oui/non, vrai/faux. C’est </a:t>
            </a:r>
            <a:r>
              <a:rPr lang="fr-FR" b="0" i="0" dirty="0">
                <a:solidFill>
                  <a:srgbClr val="202124"/>
                </a:solidFill>
                <a:effectLst/>
              </a:rPr>
              <a:t>un algorithme de classification</a:t>
            </a:r>
            <a:r>
              <a:rPr lang="fr-FR" b="0" i="0" dirty="0">
                <a:solidFill>
                  <a:srgbClr val="040C28"/>
                </a:solidFill>
                <a:effectLst/>
                <a:latin typeface="Google Sans"/>
              </a:rPr>
              <a:t> et elle ne nécessite pas la présence d’une relation linéaire entre les variables.</a:t>
            </a:r>
          </a:p>
          <a:p>
            <a:br>
              <a:rPr lang="fr-FR" b="0" i="0" dirty="0">
                <a:solidFill>
                  <a:srgbClr val="040C28"/>
                </a:solidFill>
                <a:effectLst/>
                <a:latin typeface="Google Sans"/>
              </a:rPr>
            </a:br>
            <a:r>
              <a:rPr lang="fr-FR" b="0" i="0" dirty="0">
                <a:solidFill>
                  <a:srgbClr val="202124"/>
                </a:solidFill>
                <a:effectLst/>
                <a:latin typeface="Google Sans"/>
              </a:rPr>
              <a:t>La régression linéaire, quant à elle, est utilisée lorsque la variable réponse est continue (comme les valeurs prises par margin_low). </a:t>
            </a:r>
          </a:p>
        </p:txBody>
      </p:sp>
    </p:spTree>
    <p:extLst>
      <p:ext uri="{BB962C8B-B14F-4D97-AF65-F5344CB8AC3E}">
        <p14:creationId xmlns:p14="http://schemas.microsoft.com/office/powerpoint/2010/main" val="363424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2. Régression logistique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78CF3B89-E191-93D4-1547-1641E5CCA83F}"/>
              </a:ext>
            </a:extLst>
          </p:cNvPr>
          <p:cNvSpPr txBox="1"/>
          <p:nvPr/>
        </p:nvSpPr>
        <p:spPr>
          <a:xfrm>
            <a:off x="382555" y="1571496"/>
            <a:ext cx="3741575" cy="3970318"/>
          </a:xfrm>
          <a:prstGeom prst="rect">
            <a:avLst/>
          </a:prstGeom>
          <a:noFill/>
          <a:ln w="19050">
            <a:solidFill>
              <a:schemeClr val="tx1"/>
            </a:solidFill>
          </a:ln>
        </p:spPr>
        <p:txBody>
          <a:bodyPr wrap="square" rtlCol="0">
            <a:spAutoFit/>
          </a:bodyPr>
          <a:lstStyle/>
          <a:p>
            <a:pPr algn="l" fontAlgn="base"/>
            <a:r>
              <a:rPr lang="fr-FR" b="0" i="0" dirty="0">
                <a:solidFill>
                  <a:srgbClr val="3A3A3A"/>
                </a:solidFill>
                <a:effectLst/>
                <a:latin typeface="-apple-system"/>
              </a:rPr>
              <a:t>Paramétrage</a:t>
            </a:r>
            <a:r>
              <a:rPr lang="fr-FR" dirty="0">
                <a:solidFill>
                  <a:srgbClr val="3A3A3A"/>
                </a:solidFill>
                <a:latin typeface="-apple-system"/>
              </a:rPr>
              <a:t> : </a:t>
            </a:r>
            <a:r>
              <a:rPr lang="fr-FR" b="0" i="0" dirty="0">
                <a:solidFill>
                  <a:srgbClr val="3A3A3A"/>
                </a:solidFill>
                <a:effectLst/>
                <a:latin typeface="-apple-system"/>
              </a:rPr>
              <a:t>le </a:t>
            </a:r>
            <a:r>
              <a:rPr lang="fr-FR" b="1" i="0" dirty="0">
                <a:solidFill>
                  <a:srgbClr val="3A3A3A"/>
                </a:solidFill>
                <a:effectLst/>
                <a:latin typeface="-apple-system"/>
              </a:rPr>
              <a:t>Grid search </a:t>
            </a:r>
            <a:r>
              <a:rPr lang="fr-FR" b="0" i="0" dirty="0">
                <a:solidFill>
                  <a:srgbClr val="3A3A3A"/>
                </a:solidFill>
                <a:effectLst/>
                <a:latin typeface="-apple-system"/>
              </a:rPr>
              <a:t>est une méthode d’optimisation qui va nous permettre de tester une série de paramètres (hyperparamètres) et de comparer les performances pour en déduire le meilleur paramétrage.</a:t>
            </a:r>
          </a:p>
          <a:p>
            <a:pPr algn="l" fontAlgn="base"/>
            <a:r>
              <a:rPr lang="fr-FR" dirty="0">
                <a:solidFill>
                  <a:srgbClr val="3A3A3A"/>
                </a:solidFill>
                <a:latin typeface="-apple-system"/>
              </a:rPr>
              <a:t>Nous allons choisir un score à optimiser et le grid search va tester chaque combinaison d’hyperparamètres et retenir celle qui va donner le meilleur score. </a:t>
            </a:r>
          </a:p>
          <a:p>
            <a:pPr algn="l" fontAlgn="base"/>
            <a:r>
              <a:rPr lang="fr-FR" b="0" i="0" dirty="0">
                <a:solidFill>
                  <a:srgbClr val="3A3A3A"/>
                </a:solidFill>
                <a:effectLst/>
                <a:latin typeface="-apple-system"/>
              </a:rPr>
              <a:t>Ensuite nous pourrons </a:t>
            </a:r>
            <a:r>
              <a:rPr lang="fr-FR" dirty="0">
                <a:solidFill>
                  <a:srgbClr val="3A3A3A"/>
                </a:solidFill>
                <a:latin typeface="-apple-system"/>
              </a:rPr>
              <a:t>lancer notre modèle avec ces meilleurs paramètres. </a:t>
            </a:r>
            <a:endParaRPr lang="fr-FR" b="0" i="0" dirty="0">
              <a:solidFill>
                <a:srgbClr val="3A3A3A"/>
              </a:solidFill>
              <a:effectLst/>
              <a:latin typeface="-apple-system"/>
            </a:endParaRPr>
          </a:p>
        </p:txBody>
      </p:sp>
      <p:pic>
        <p:nvPicPr>
          <p:cNvPr id="7" name="Image 6">
            <a:extLst>
              <a:ext uri="{FF2B5EF4-FFF2-40B4-BE49-F238E27FC236}">
                <a16:creationId xmlns:a16="http://schemas.microsoft.com/office/drawing/2014/main" id="{B35BE6FC-C7DA-1457-A5BF-47EA090C2784}"/>
              </a:ext>
            </a:extLst>
          </p:cNvPr>
          <p:cNvPicPr>
            <a:picLocks noChangeAspect="1"/>
          </p:cNvPicPr>
          <p:nvPr/>
        </p:nvPicPr>
        <p:blipFill>
          <a:blip r:embed="rId3"/>
          <a:stretch>
            <a:fillRect/>
          </a:stretch>
        </p:blipFill>
        <p:spPr>
          <a:xfrm>
            <a:off x="4326128" y="1571496"/>
            <a:ext cx="7483488" cy="2827265"/>
          </a:xfrm>
          <a:prstGeom prst="rect">
            <a:avLst/>
          </a:prstGeom>
        </p:spPr>
      </p:pic>
      <p:pic>
        <p:nvPicPr>
          <p:cNvPr id="9" name="Image 8">
            <a:extLst>
              <a:ext uri="{FF2B5EF4-FFF2-40B4-BE49-F238E27FC236}">
                <a16:creationId xmlns:a16="http://schemas.microsoft.com/office/drawing/2014/main" id="{838A6EDE-CA85-91AA-E25B-3AD6CC281414}"/>
              </a:ext>
            </a:extLst>
          </p:cNvPr>
          <p:cNvPicPr>
            <a:picLocks noChangeAspect="1"/>
          </p:cNvPicPr>
          <p:nvPr/>
        </p:nvPicPr>
        <p:blipFill>
          <a:blip r:embed="rId4"/>
          <a:stretch>
            <a:fillRect/>
          </a:stretch>
        </p:blipFill>
        <p:spPr>
          <a:xfrm>
            <a:off x="4326128" y="4570665"/>
            <a:ext cx="7483317" cy="1971642"/>
          </a:xfrm>
          <a:prstGeom prst="rect">
            <a:avLst/>
          </a:prstGeom>
        </p:spPr>
      </p:pic>
    </p:spTree>
    <p:extLst>
      <p:ext uri="{BB962C8B-B14F-4D97-AF65-F5344CB8AC3E}">
        <p14:creationId xmlns:p14="http://schemas.microsoft.com/office/powerpoint/2010/main" val="222420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2. Régression logistique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pic>
        <p:nvPicPr>
          <p:cNvPr id="6" name="Image 5">
            <a:extLst>
              <a:ext uri="{FF2B5EF4-FFF2-40B4-BE49-F238E27FC236}">
                <a16:creationId xmlns:a16="http://schemas.microsoft.com/office/drawing/2014/main" id="{3F172048-D8B0-608B-BECF-39A0EFD564F0}"/>
              </a:ext>
            </a:extLst>
          </p:cNvPr>
          <p:cNvPicPr>
            <a:picLocks noChangeAspect="1"/>
          </p:cNvPicPr>
          <p:nvPr/>
        </p:nvPicPr>
        <p:blipFill>
          <a:blip r:embed="rId3"/>
          <a:stretch>
            <a:fillRect/>
          </a:stretch>
        </p:blipFill>
        <p:spPr>
          <a:xfrm>
            <a:off x="6222296" y="1918508"/>
            <a:ext cx="5853576" cy="1680193"/>
          </a:xfrm>
          <a:prstGeom prst="rect">
            <a:avLst/>
          </a:prstGeom>
        </p:spPr>
      </p:pic>
      <p:sp>
        <p:nvSpPr>
          <p:cNvPr id="7" name="ZoneTexte 6">
            <a:extLst>
              <a:ext uri="{FF2B5EF4-FFF2-40B4-BE49-F238E27FC236}">
                <a16:creationId xmlns:a16="http://schemas.microsoft.com/office/drawing/2014/main" id="{4FB390A7-43C1-468C-D22E-D84DF2FFE525}"/>
              </a:ext>
            </a:extLst>
          </p:cNvPr>
          <p:cNvSpPr txBox="1"/>
          <p:nvPr/>
        </p:nvSpPr>
        <p:spPr>
          <a:xfrm>
            <a:off x="266603" y="1604183"/>
            <a:ext cx="5761220" cy="2308324"/>
          </a:xfrm>
          <a:prstGeom prst="rect">
            <a:avLst/>
          </a:prstGeom>
          <a:noFill/>
          <a:ln w="19050">
            <a:solidFill>
              <a:schemeClr val="tx1"/>
            </a:solidFill>
          </a:ln>
        </p:spPr>
        <p:txBody>
          <a:bodyPr wrap="square" rtlCol="0">
            <a:spAutoFit/>
          </a:bodyPr>
          <a:lstStyle/>
          <a:p>
            <a:r>
              <a:rPr lang="fr-FR" dirty="0">
                <a:solidFill>
                  <a:srgbClr val="000000"/>
                </a:solidFill>
                <a:ea typeface="Times New Roman" panose="02020603050405020304" pitchFamily="18" charset="0"/>
                <a:cs typeface="Calibri" panose="020F0502020204030204" pitchFamily="34" charset="0"/>
              </a:rPr>
              <a:t>Une fois que nous avons </a:t>
            </a:r>
            <a:r>
              <a:rPr lang="fr-FR" b="1" dirty="0">
                <a:solidFill>
                  <a:srgbClr val="000000"/>
                </a:solidFill>
                <a:ea typeface="Times New Roman" panose="02020603050405020304" pitchFamily="18" charset="0"/>
                <a:cs typeface="Calibri" panose="020F0502020204030204" pitchFamily="34" charset="0"/>
              </a:rPr>
              <a:t>instancié</a:t>
            </a:r>
            <a:r>
              <a:rPr lang="fr-FR" dirty="0">
                <a:solidFill>
                  <a:srgbClr val="000000"/>
                </a:solidFill>
                <a:ea typeface="Times New Roman" panose="02020603050405020304" pitchFamily="18" charset="0"/>
                <a:cs typeface="Calibri" panose="020F0502020204030204" pitchFamily="34" charset="0"/>
              </a:rPr>
              <a:t> et </a:t>
            </a:r>
            <a:r>
              <a:rPr lang="fr-FR" b="1" dirty="0">
                <a:solidFill>
                  <a:srgbClr val="000000"/>
                </a:solidFill>
                <a:ea typeface="Times New Roman" panose="02020603050405020304" pitchFamily="18" charset="0"/>
                <a:cs typeface="Calibri" panose="020F0502020204030204" pitchFamily="34" charset="0"/>
              </a:rPr>
              <a:t>entrainé </a:t>
            </a:r>
            <a:r>
              <a:rPr lang="fr-FR" dirty="0">
                <a:solidFill>
                  <a:srgbClr val="000000"/>
                </a:solidFill>
                <a:ea typeface="Times New Roman" panose="02020603050405020304" pitchFamily="18" charset="0"/>
                <a:cs typeface="Calibri" panose="020F0502020204030204" pitchFamily="34" charset="0"/>
              </a:rPr>
              <a:t>notre modèle, que nous avons </a:t>
            </a:r>
            <a:r>
              <a:rPr lang="fr-FR" b="1" dirty="0">
                <a:solidFill>
                  <a:srgbClr val="000000"/>
                </a:solidFill>
                <a:ea typeface="Times New Roman" panose="02020603050405020304" pitchFamily="18" charset="0"/>
                <a:cs typeface="Calibri" panose="020F0502020204030204" pitchFamily="34" charset="0"/>
              </a:rPr>
              <a:t>prédit y_pred à partir de X_test</a:t>
            </a:r>
            <a:r>
              <a:rPr lang="fr-FR" dirty="0">
                <a:solidFill>
                  <a:srgbClr val="000000"/>
                </a:solidFill>
                <a:ea typeface="Times New Roman" panose="02020603050405020304" pitchFamily="18" charset="0"/>
                <a:cs typeface="Calibri" panose="020F0502020204030204" pitchFamily="34" charset="0"/>
              </a:rPr>
              <a:t>, nous pouvons </a:t>
            </a:r>
            <a:r>
              <a:rPr lang="fr-FR" b="1" dirty="0">
                <a:solidFill>
                  <a:srgbClr val="000000"/>
                </a:solidFill>
                <a:ea typeface="Times New Roman" panose="02020603050405020304" pitchFamily="18" charset="0"/>
                <a:cs typeface="Calibri" panose="020F0502020204030204" pitchFamily="34" charset="0"/>
              </a:rPr>
              <a:t>tester la probabilité pour chaque billet de X_test, d’appartenir à la classe fausse (0) ou vraie (1). </a:t>
            </a:r>
          </a:p>
          <a:p>
            <a:r>
              <a:rPr lang="fr-FR" dirty="0">
                <a:solidFill>
                  <a:srgbClr val="000000"/>
                </a:solidFill>
                <a:ea typeface="Times New Roman" panose="02020603050405020304" pitchFamily="18" charset="0"/>
                <a:cs typeface="Calibri" panose="020F0502020204030204" pitchFamily="34" charset="0"/>
              </a:rPr>
              <a:t>Ici pour le premier billet par exemple, il y a 100% de probabilité qu’il appartienne à la classe fausse et 0% à la classe vraie. Pour le second, 98% à la classe fausse et 2% à la classe vraie. </a:t>
            </a:r>
            <a:endParaRPr lang="fr-FR" sz="1800" dirty="0">
              <a:effectLst/>
              <a:ea typeface="Times New Roman" panose="02020603050405020304" pitchFamily="18" charset="0"/>
            </a:endParaRPr>
          </a:p>
        </p:txBody>
      </p:sp>
      <p:sp>
        <p:nvSpPr>
          <p:cNvPr id="8" name="ZoneTexte 7">
            <a:extLst>
              <a:ext uri="{FF2B5EF4-FFF2-40B4-BE49-F238E27FC236}">
                <a16:creationId xmlns:a16="http://schemas.microsoft.com/office/drawing/2014/main" id="{FCD85C37-6EE1-8815-3F36-60BBB44DF909}"/>
              </a:ext>
            </a:extLst>
          </p:cNvPr>
          <p:cNvSpPr txBox="1"/>
          <p:nvPr/>
        </p:nvSpPr>
        <p:spPr>
          <a:xfrm>
            <a:off x="6472336" y="4591779"/>
            <a:ext cx="5453061" cy="1754326"/>
          </a:xfrm>
          <a:prstGeom prst="rect">
            <a:avLst/>
          </a:prstGeom>
          <a:noFill/>
          <a:ln w="19050">
            <a:solidFill>
              <a:schemeClr val="tx1"/>
            </a:solidFill>
          </a:ln>
        </p:spPr>
        <p:txBody>
          <a:bodyPr wrap="square" rtlCol="0">
            <a:spAutoFit/>
          </a:bodyPr>
          <a:lstStyle/>
          <a:p>
            <a:r>
              <a:rPr lang="fr-FR" dirty="0">
                <a:solidFill>
                  <a:srgbClr val="000000"/>
                </a:solidFill>
                <a:ea typeface="Times New Roman" panose="02020603050405020304" pitchFamily="18" charset="0"/>
                <a:cs typeface="Calibri" panose="020F0502020204030204" pitchFamily="34" charset="0"/>
              </a:rPr>
              <a:t>Ensuite, à l’aide de notre </a:t>
            </a:r>
            <a:r>
              <a:rPr lang="fr-FR" b="1" dirty="0">
                <a:solidFill>
                  <a:srgbClr val="000000"/>
                </a:solidFill>
                <a:ea typeface="Times New Roman" panose="02020603050405020304" pitchFamily="18" charset="0"/>
                <a:cs typeface="Calibri" panose="020F0502020204030204" pitchFamily="34" charset="0"/>
              </a:rPr>
              <a:t>boucle </a:t>
            </a:r>
            <a:r>
              <a:rPr lang="fr-FR" b="1" dirty="0" err="1">
                <a:solidFill>
                  <a:srgbClr val="000000"/>
                </a:solidFill>
                <a:ea typeface="Times New Roman" panose="02020603050405020304" pitchFamily="18" charset="0"/>
                <a:cs typeface="Calibri" panose="020F0502020204030204" pitchFamily="34" charset="0"/>
              </a:rPr>
              <a:t>Kfold</a:t>
            </a:r>
            <a:r>
              <a:rPr lang="fr-FR" dirty="0">
                <a:solidFill>
                  <a:srgbClr val="000000"/>
                </a:solidFill>
                <a:ea typeface="Times New Roman" panose="02020603050405020304" pitchFamily="18" charset="0"/>
                <a:cs typeface="Calibri" panose="020F0502020204030204" pitchFamily="34" charset="0"/>
              </a:rPr>
              <a:t>, nous pouvons calculer sur une cross validation, nos </a:t>
            </a:r>
            <a:r>
              <a:rPr lang="fr-FR" b="1" dirty="0">
                <a:solidFill>
                  <a:srgbClr val="000000"/>
                </a:solidFill>
                <a:ea typeface="Times New Roman" panose="02020603050405020304" pitchFamily="18" charset="0"/>
                <a:cs typeface="Calibri" panose="020F0502020204030204" pitchFamily="34" charset="0"/>
              </a:rPr>
              <a:t>3 scores de performance :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Accuracy : 0,989</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Precision : 0,966      </a:t>
            </a:r>
            <a:r>
              <a:rPr lang="fr-FR" dirty="0">
                <a:solidFill>
                  <a:srgbClr val="000000"/>
                </a:solidFill>
                <a:ea typeface="Times New Roman" panose="02020603050405020304" pitchFamily="18" charset="0"/>
                <a:cs typeface="Calibri" panose="020F0502020204030204" pitchFamily="34" charset="0"/>
              </a:rPr>
              <a:t>Notre modèle est excellent</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Rappel     : 0,989</a:t>
            </a:r>
            <a:r>
              <a:rPr lang="fr-FR" dirty="0">
                <a:solidFill>
                  <a:srgbClr val="000000"/>
                </a:solidFill>
                <a:ea typeface="Times New Roman" panose="02020603050405020304" pitchFamily="18" charset="0"/>
                <a:cs typeface="Calibri" panose="020F0502020204030204" pitchFamily="34" charset="0"/>
              </a:rPr>
              <a:t>	</a:t>
            </a:r>
            <a:endParaRPr lang="fr-FR" sz="1800" dirty="0">
              <a:effectLst/>
              <a:ea typeface="Times New Roman" panose="02020603050405020304" pitchFamily="18" charset="0"/>
            </a:endParaRPr>
          </a:p>
        </p:txBody>
      </p:sp>
      <p:sp>
        <p:nvSpPr>
          <p:cNvPr id="9" name="Accolade fermante 8">
            <a:extLst>
              <a:ext uri="{FF2B5EF4-FFF2-40B4-BE49-F238E27FC236}">
                <a16:creationId xmlns:a16="http://schemas.microsoft.com/office/drawing/2014/main" id="{145AB489-032B-2026-013E-A5E530E78127}"/>
              </a:ext>
            </a:extLst>
          </p:cNvPr>
          <p:cNvSpPr/>
          <p:nvPr/>
        </p:nvSpPr>
        <p:spPr>
          <a:xfrm>
            <a:off x="8434875" y="5501600"/>
            <a:ext cx="157686" cy="77444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a:extLst>
              <a:ext uri="{FF2B5EF4-FFF2-40B4-BE49-F238E27FC236}">
                <a16:creationId xmlns:a16="http://schemas.microsoft.com/office/drawing/2014/main" id="{F31312B1-00FD-3BD6-5F8A-9777997AC7F5}"/>
              </a:ext>
            </a:extLst>
          </p:cNvPr>
          <p:cNvSpPr txBox="1"/>
          <p:nvPr/>
        </p:nvSpPr>
        <p:spPr>
          <a:xfrm>
            <a:off x="332769" y="4591779"/>
            <a:ext cx="1728049" cy="1754326"/>
          </a:xfrm>
          <a:prstGeom prst="rect">
            <a:avLst/>
          </a:prstGeom>
          <a:noFill/>
          <a:ln w="19050">
            <a:solidFill>
              <a:schemeClr val="tx1"/>
            </a:solidFill>
          </a:ln>
        </p:spPr>
        <p:txBody>
          <a:bodyPr wrap="square" rtlCol="0">
            <a:spAutoFit/>
          </a:bodyPr>
          <a:lstStyle/>
          <a:p>
            <a:r>
              <a:rPr lang="fr-FR" sz="1800" dirty="0">
                <a:effectLst/>
                <a:ea typeface="Times New Roman" panose="02020603050405020304" pitchFamily="18" charset="0"/>
              </a:rPr>
              <a:t>On enchaîne sur la </a:t>
            </a:r>
            <a:r>
              <a:rPr lang="fr-FR" sz="1800" b="1" dirty="0">
                <a:effectLst/>
                <a:ea typeface="Times New Roman" panose="02020603050405020304" pitchFamily="18" charset="0"/>
              </a:rPr>
              <a:t>matrice de confusion </a:t>
            </a:r>
            <a:r>
              <a:rPr lang="fr-FR" sz="1800" dirty="0">
                <a:effectLst/>
                <a:ea typeface="Times New Roman" panose="02020603050405020304" pitchFamily="18" charset="0"/>
              </a:rPr>
              <a:t>qui nous donne de très bons résultats</a:t>
            </a:r>
          </a:p>
        </p:txBody>
      </p:sp>
      <p:cxnSp>
        <p:nvCxnSpPr>
          <p:cNvPr id="14" name="Connecteur droit 13">
            <a:extLst>
              <a:ext uri="{FF2B5EF4-FFF2-40B4-BE49-F238E27FC236}">
                <a16:creationId xmlns:a16="http://schemas.microsoft.com/office/drawing/2014/main" id="{E8B5AA6B-0226-0EA1-3CE8-D95A0C9B6050}"/>
              </a:ext>
            </a:extLst>
          </p:cNvPr>
          <p:cNvCxnSpPr/>
          <p:nvPr/>
        </p:nvCxnSpPr>
        <p:spPr>
          <a:xfrm>
            <a:off x="266603" y="4236098"/>
            <a:ext cx="116587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èche : droite 16">
            <a:extLst>
              <a:ext uri="{FF2B5EF4-FFF2-40B4-BE49-F238E27FC236}">
                <a16:creationId xmlns:a16="http://schemas.microsoft.com/office/drawing/2014/main" id="{76310078-C9D9-1B7C-7163-23753B86099A}"/>
              </a:ext>
            </a:extLst>
          </p:cNvPr>
          <p:cNvSpPr/>
          <p:nvPr/>
        </p:nvSpPr>
        <p:spPr>
          <a:xfrm>
            <a:off x="5500515" y="5238009"/>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CFC47F9C-A880-8E2D-2076-253370ADCCB7}"/>
              </a:ext>
            </a:extLst>
          </p:cNvPr>
          <p:cNvPicPr>
            <a:picLocks noChangeAspect="1"/>
          </p:cNvPicPr>
          <p:nvPr/>
        </p:nvPicPr>
        <p:blipFill>
          <a:blip r:embed="rId4"/>
          <a:stretch>
            <a:fillRect/>
          </a:stretch>
        </p:blipFill>
        <p:spPr>
          <a:xfrm>
            <a:off x="2450368" y="4549904"/>
            <a:ext cx="2721455" cy="1754326"/>
          </a:xfrm>
          <a:prstGeom prst="rect">
            <a:avLst/>
          </a:prstGeom>
        </p:spPr>
      </p:pic>
    </p:spTree>
    <p:extLst>
      <p:ext uri="{BB962C8B-B14F-4D97-AF65-F5344CB8AC3E}">
        <p14:creationId xmlns:p14="http://schemas.microsoft.com/office/powerpoint/2010/main" val="256784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2. Régression logistique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EC4280BD-BC8A-BB1C-A091-ACD195575FB5}"/>
              </a:ext>
            </a:extLst>
          </p:cNvPr>
          <p:cNvSpPr txBox="1"/>
          <p:nvPr/>
        </p:nvSpPr>
        <p:spPr>
          <a:xfrm>
            <a:off x="6196063" y="2800454"/>
            <a:ext cx="4333971" cy="1754326"/>
          </a:xfrm>
          <a:prstGeom prst="rect">
            <a:avLst/>
          </a:prstGeom>
          <a:noFill/>
          <a:ln w="19050">
            <a:solidFill>
              <a:schemeClr val="tx1"/>
            </a:solidFill>
          </a:ln>
        </p:spPr>
        <p:txBody>
          <a:bodyPr wrap="square" rtlCol="0">
            <a:spAutoFit/>
          </a:bodyPr>
          <a:lstStyle/>
          <a:p>
            <a:r>
              <a:rPr lang="fr-FR">
                <a:solidFill>
                  <a:srgbClr val="000000"/>
                </a:solidFill>
                <a:ea typeface="Times New Roman" panose="02020603050405020304" pitchFamily="18" charset="0"/>
                <a:cs typeface="Calibri" panose="020F0502020204030204" pitchFamily="34" charset="0"/>
              </a:rPr>
              <a:t>On </a:t>
            </a:r>
            <a:r>
              <a:rPr lang="fr-FR" dirty="0">
                <a:solidFill>
                  <a:srgbClr val="000000"/>
                </a:solidFill>
                <a:ea typeface="Times New Roman" panose="02020603050405020304" pitchFamily="18" charset="0"/>
                <a:cs typeface="Calibri" panose="020F0502020204030204" pitchFamily="34" charset="0"/>
              </a:rPr>
              <a:t>peut ensuite calculer </a:t>
            </a:r>
            <a:r>
              <a:rPr lang="fr-FR" dirty="0">
                <a:ea typeface="Times New Roman" panose="02020603050405020304" pitchFamily="18" charset="0"/>
                <a:cs typeface="Calibri" panose="020F0502020204030204" pitchFamily="34" charset="0"/>
              </a:rPr>
              <a:t>l’</a:t>
            </a:r>
            <a:r>
              <a:rPr lang="fr-FR" dirty="0">
                <a:solidFill>
                  <a:srgbClr val="FF0000"/>
                </a:solidFill>
                <a:ea typeface="Times New Roman" panose="02020603050405020304" pitchFamily="18" charset="0"/>
                <a:cs typeface="Calibri" panose="020F0502020204030204" pitchFamily="34" charset="0"/>
              </a:rPr>
              <a:t>AUC ROC </a:t>
            </a:r>
            <a:r>
              <a:rPr lang="fr-FR" dirty="0">
                <a:solidFill>
                  <a:srgbClr val="000000"/>
                </a:solidFill>
                <a:ea typeface="Times New Roman" panose="02020603050405020304" pitchFamily="18" charset="0"/>
                <a:cs typeface="Calibri" panose="020F0502020204030204" pitchFamily="34" charset="0"/>
              </a:rPr>
              <a:t>de notre modèle qui donne un score de </a:t>
            </a:r>
            <a:r>
              <a:rPr lang="fr-FR" dirty="0">
                <a:solidFill>
                  <a:srgbClr val="FF0000"/>
                </a:solidFill>
                <a:ea typeface="Times New Roman" panose="02020603050405020304" pitchFamily="18" charset="0"/>
                <a:cs typeface="Calibri" panose="020F0502020204030204" pitchFamily="34" charset="0"/>
              </a:rPr>
              <a:t>0,9791.</a:t>
            </a:r>
            <a:r>
              <a:rPr lang="fr-FR" dirty="0">
                <a:solidFill>
                  <a:srgbClr val="000000"/>
                </a:solidFill>
                <a:ea typeface="Times New Roman" panose="02020603050405020304" pitchFamily="18" charset="0"/>
                <a:cs typeface="Calibri" panose="020F0502020204030204" pitchFamily="34" charset="0"/>
              </a:rPr>
              <a:t> </a:t>
            </a:r>
          </a:p>
          <a:p>
            <a:endParaRPr lang="fr-FR" sz="1800" dirty="0">
              <a:solidFill>
                <a:srgbClr val="000000"/>
              </a:solidFill>
              <a:effectLst/>
              <a:ea typeface="Times New Roman" panose="02020603050405020304" pitchFamily="18" charset="0"/>
              <a:cs typeface="Calibri" panose="020F0502020204030204" pitchFamily="34" charset="0"/>
            </a:endParaRPr>
          </a:p>
          <a:p>
            <a:r>
              <a:rPr lang="fr-FR" dirty="0">
                <a:solidFill>
                  <a:srgbClr val="000000"/>
                </a:solidFill>
                <a:ea typeface="Times New Roman" panose="02020603050405020304" pitchFamily="18" charset="0"/>
                <a:cs typeface="Calibri" panose="020F0502020204030204" pitchFamily="34" charset="0"/>
              </a:rPr>
              <a:t>Si on trace notre courbe ROC, l’AUC est donc toute la zone sous la courbe rouge qui représente donc ces 0,9791.</a:t>
            </a:r>
          </a:p>
        </p:txBody>
      </p:sp>
      <p:pic>
        <p:nvPicPr>
          <p:cNvPr id="7" name="Image 6">
            <a:extLst>
              <a:ext uri="{FF2B5EF4-FFF2-40B4-BE49-F238E27FC236}">
                <a16:creationId xmlns:a16="http://schemas.microsoft.com/office/drawing/2014/main" id="{813C354C-35F1-CFF0-0717-52907E219DAA}"/>
              </a:ext>
            </a:extLst>
          </p:cNvPr>
          <p:cNvPicPr>
            <a:picLocks noChangeAspect="1"/>
          </p:cNvPicPr>
          <p:nvPr/>
        </p:nvPicPr>
        <p:blipFill>
          <a:blip r:embed="rId3"/>
          <a:stretch>
            <a:fillRect/>
          </a:stretch>
        </p:blipFill>
        <p:spPr>
          <a:xfrm>
            <a:off x="771427" y="1568867"/>
            <a:ext cx="5105497" cy="5048498"/>
          </a:xfrm>
          <a:prstGeom prst="rect">
            <a:avLst/>
          </a:prstGeom>
        </p:spPr>
      </p:pic>
      <p:sp>
        <p:nvSpPr>
          <p:cNvPr id="8" name="ZoneTexte 7">
            <a:extLst>
              <a:ext uri="{FF2B5EF4-FFF2-40B4-BE49-F238E27FC236}">
                <a16:creationId xmlns:a16="http://schemas.microsoft.com/office/drawing/2014/main" id="{54EC9977-6EA6-89DF-147A-FD3C31A78F56}"/>
              </a:ext>
            </a:extLst>
          </p:cNvPr>
          <p:cNvSpPr txBox="1"/>
          <p:nvPr/>
        </p:nvSpPr>
        <p:spPr>
          <a:xfrm>
            <a:off x="6196063" y="5243804"/>
            <a:ext cx="4333971" cy="369332"/>
          </a:xfrm>
          <a:prstGeom prst="rect">
            <a:avLst/>
          </a:prstGeom>
          <a:noFill/>
        </p:spPr>
        <p:txBody>
          <a:bodyPr wrap="square" rtlCol="0">
            <a:spAutoFit/>
          </a:bodyPr>
          <a:lstStyle/>
          <a:p>
            <a:r>
              <a:rPr lang="fr-FR" dirty="0">
                <a:solidFill>
                  <a:srgbClr val="FF0000"/>
                </a:solidFill>
              </a:rPr>
              <a:t>=&gt; </a:t>
            </a:r>
            <a:r>
              <a:rPr lang="fr-FR" dirty="0">
                <a:solidFill>
                  <a:srgbClr val="FF0000"/>
                </a:solidFill>
                <a:ea typeface="Times New Roman" panose="02020603050405020304" pitchFamily="18" charset="0"/>
                <a:cs typeface="Calibri" panose="020F0502020204030204" pitchFamily="34" charset="0"/>
              </a:rPr>
              <a:t>Notre modèle est presque parfait. </a:t>
            </a:r>
            <a:endParaRPr lang="fr-FR" sz="1800" dirty="0">
              <a:solidFill>
                <a:srgbClr val="FF0000"/>
              </a:solidFill>
              <a:effectLst/>
              <a:ea typeface="Times New Roman" panose="02020603050405020304" pitchFamily="18" charset="0"/>
            </a:endParaRPr>
          </a:p>
        </p:txBody>
      </p:sp>
    </p:spTree>
    <p:extLst>
      <p:ext uri="{BB962C8B-B14F-4D97-AF65-F5344CB8AC3E}">
        <p14:creationId xmlns:p14="http://schemas.microsoft.com/office/powerpoint/2010/main" val="170034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3. SVM linéaire : Support </a:t>
            </a:r>
            <a:r>
              <a:rPr lang="fr-FR" sz="3600" b="1" dirty="0" err="1">
                <a:solidFill>
                  <a:schemeClr val="bg1"/>
                </a:solidFill>
              </a:rPr>
              <a:t>Vector</a:t>
            </a:r>
            <a:r>
              <a:rPr lang="fr-FR" sz="3600" b="1" dirty="0">
                <a:solidFill>
                  <a:schemeClr val="bg1"/>
                </a:solidFill>
              </a:rPr>
              <a:t> Machine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5B619881-84B4-B275-1F07-A03738AB8E2E}"/>
              </a:ext>
            </a:extLst>
          </p:cNvPr>
          <p:cNvSpPr txBox="1"/>
          <p:nvPr/>
        </p:nvSpPr>
        <p:spPr>
          <a:xfrm>
            <a:off x="319138" y="1674674"/>
            <a:ext cx="11453762" cy="1477328"/>
          </a:xfrm>
          <a:prstGeom prst="rect">
            <a:avLst/>
          </a:prstGeom>
          <a:noFill/>
          <a:ln w="19050">
            <a:solidFill>
              <a:schemeClr val="tx1"/>
            </a:solidFill>
          </a:ln>
        </p:spPr>
        <p:txBody>
          <a:bodyPr wrap="square" rtlCol="0">
            <a:spAutoFit/>
          </a:bodyPr>
          <a:lstStyle/>
          <a:p>
            <a:r>
              <a:rPr lang="fr-FR" b="0" i="0" dirty="0">
                <a:effectLst/>
                <a:latin typeface="Arial" panose="020B0604020202020204" pitchFamily="34" charset="0"/>
              </a:rPr>
              <a:t>Les </a:t>
            </a:r>
            <a:r>
              <a:rPr lang="fr-FR" b="1" i="0" dirty="0">
                <a:effectLst/>
                <a:latin typeface="Arial" panose="020B0604020202020204" pitchFamily="34" charset="0"/>
              </a:rPr>
              <a:t>SVM </a:t>
            </a:r>
            <a:r>
              <a:rPr lang="fr-FR" b="0" i="0" dirty="0">
                <a:effectLst/>
                <a:latin typeface="Arial" panose="020B0604020202020204" pitchFamily="34" charset="0"/>
              </a:rPr>
              <a:t>sont utilisées pour trier deux groupes de données selon une classification similaire. Les algorithmes tracent des lignes pour séparer les groupes selon des motifs.</a:t>
            </a:r>
          </a:p>
          <a:p>
            <a:r>
              <a:rPr lang="fr-FR" b="0" i="0" dirty="0">
                <a:effectLst/>
                <a:latin typeface="Arial" panose="020B0604020202020204" pitchFamily="34" charset="0"/>
              </a:rPr>
              <a:t>Les données d’entrainement pour les SVM sont classées séparément en différents points de l'espace et organisées en groupes clairement séparés et les algorithmes essaieront d'obtenir la meilleure séparation des données test ou des nouvelles données.</a:t>
            </a:r>
            <a:endParaRPr lang="fr-FR" sz="1800" dirty="0">
              <a:effectLst/>
              <a:ea typeface="Times New Roman" panose="02020603050405020304" pitchFamily="18" charset="0"/>
            </a:endParaRPr>
          </a:p>
        </p:txBody>
      </p:sp>
      <p:sp>
        <p:nvSpPr>
          <p:cNvPr id="6" name="ZoneTexte 5">
            <a:extLst>
              <a:ext uri="{FF2B5EF4-FFF2-40B4-BE49-F238E27FC236}">
                <a16:creationId xmlns:a16="http://schemas.microsoft.com/office/drawing/2014/main" id="{918AF498-33BC-6F25-F864-EC321FC3EBB5}"/>
              </a:ext>
            </a:extLst>
          </p:cNvPr>
          <p:cNvSpPr txBox="1"/>
          <p:nvPr/>
        </p:nvSpPr>
        <p:spPr>
          <a:xfrm>
            <a:off x="319138" y="3529760"/>
            <a:ext cx="2213251" cy="1200329"/>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Grid search </a:t>
            </a:r>
            <a:r>
              <a:rPr lang="fr-FR" dirty="0">
                <a:solidFill>
                  <a:srgbClr val="000000"/>
                </a:solidFill>
                <a:latin typeface="Calibri" panose="020F0502020204030204" pitchFamily="34" charset="0"/>
                <a:ea typeface="Calibri" panose="020F0502020204030204" pitchFamily="34" charset="0"/>
              </a:rPr>
              <a:t>sur une cross validation</a:t>
            </a:r>
          </a:p>
          <a:p>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fr-FR" sz="1800" i="1" u="sng"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r>
              <a:rPr lang="fr-FR" i="1" u="sng"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éfinition des meilleurs paramètres</a:t>
            </a:r>
            <a:endParaRPr lang="fr-FR" sz="1800" i="1"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lèche : droite 6">
            <a:extLst>
              <a:ext uri="{FF2B5EF4-FFF2-40B4-BE49-F238E27FC236}">
                <a16:creationId xmlns:a16="http://schemas.microsoft.com/office/drawing/2014/main" id="{F0E019E9-435C-56C9-48C8-0F67093DA156}"/>
              </a:ext>
            </a:extLst>
          </p:cNvPr>
          <p:cNvSpPr/>
          <p:nvPr/>
        </p:nvSpPr>
        <p:spPr>
          <a:xfrm rot="5400000">
            <a:off x="10369237" y="438035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FB0594-E3A0-0C65-63DF-2EAD4D796078}"/>
              </a:ext>
            </a:extLst>
          </p:cNvPr>
          <p:cNvSpPr txBox="1"/>
          <p:nvPr/>
        </p:nvSpPr>
        <p:spPr>
          <a:xfrm>
            <a:off x="3344662" y="3535555"/>
            <a:ext cx="2515283" cy="923330"/>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Instanciation</a:t>
            </a:r>
            <a:r>
              <a:rPr lang="fr-FR" dirty="0">
                <a:solidFill>
                  <a:srgbClr val="000000"/>
                </a:solidFill>
                <a:latin typeface="Calibri" panose="020F0502020204030204" pitchFamily="34" charset="0"/>
                <a:ea typeface="Calibri" panose="020F0502020204030204" pitchFamily="34" charset="0"/>
              </a:rPr>
              <a:t> du modèle avec les meilleurs paramètres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lèche : droite 8">
            <a:extLst>
              <a:ext uri="{FF2B5EF4-FFF2-40B4-BE49-F238E27FC236}">
                <a16:creationId xmlns:a16="http://schemas.microsoft.com/office/drawing/2014/main" id="{ED003D3A-70BF-CB40-EDE4-7911B160CDF9}"/>
              </a:ext>
            </a:extLst>
          </p:cNvPr>
          <p:cNvSpPr/>
          <p:nvPr/>
        </p:nvSpPr>
        <p:spPr>
          <a:xfrm>
            <a:off x="2577635"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82104C8C-A81B-755A-7404-AB5AFB7AA1F6}"/>
              </a:ext>
            </a:extLst>
          </p:cNvPr>
          <p:cNvSpPr txBox="1"/>
          <p:nvPr/>
        </p:nvSpPr>
        <p:spPr>
          <a:xfrm>
            <a:off x="6741002" y="3535555"/>
            <a:ext cx="2071637" cy="923330"/>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Entrainement</a:t>
            </a:r>
            <a:r>
              <a:rPr lang="fr-FR" dirty="0">
                <a:solidFill>
                  <a:srgbClr val="000000"/>
                </a:solidFill>
                <a:latin typeface="Calibri" panose="020F0502020204030204" pitchFamily="34" charset="0"/>
                <a:ea typeface="Calibri" panose="020F0502020204030204" pitchFamily="34" charset="0"/>
              </a:rPr>
              <a:t> du modèle sur nos données train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lèche : droite 10">
            <a:extLst>
              <a:ext uri="{FF2B5EF4-FFF2-40B4-BE49-F238E27FC236}">
                <a16:creationId xmlns:a16="http://schemas.microsoft.com/office/drawing/2014/main" id="{00866149-3067-7BB2-AACD-979F01AD3EDA}"/>
              </a:ext>
            </a:extLst>
          </p:cNvPr>
          <p:cNvSpPr/>
          <p:nvPr/>
        </p:nvSpPr>
        <p:spPr>
          <a:xfrm>
            <a:off x="5935517"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13A1E442-6A46-7790-FB1C-4A6D85FEABFC}"/>
              </a:ext>
            </a:extLst>
          </p:cNvPr>
          <p:cNvSpPr txBox="1"/>
          <p:nvPr/>
        </p:nvSpPr>
        <p:spPr>
          <a:xfrm>
            <a:off x="9694310" y="3516387"/>
            <a:ext cx="2071637" cy="646331"/>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Prédictions</a:t>
            </a:r>
            <a:r>
              <a:rPr lang="fr-FR" dirty="0">
                <a:solidFill>
                  <a:srgbClr val="000000"/>
                </a:solidFill>
                <a:latin typeface="Calibri" panose="020F0502020204030204" pitchFamily="34" charset="0"/>
                <a:ea typeface="Calibri" panose="020F0502020204030204" pitchFamily="34" charset="0"/>
              </a:rPr>
              <a:t> y_pred à partir de X_test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lèche : droite 12">
            <a:extLst>
              <a:ext uri="{FF2B5EF4-FFF2-40B4-BE49-F238E27FC236}">
                <a16:creationId xmlns:a16="http://schemas.microsoft.com/office/drawing/2014/main" id="{AB3F538C-4576-2448-4183-64D69F76B36D}"/>
              </a:ext>
            </a:extLst>
          </p:cNvPr>
          <p:cNvSpPr/>
          <p:nvPr/>
        </p:nvSpPr>
        <p:spPr>
          <a:xfrm>
            <a:off x="8892584" y="3608621"/>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0EC49D93-52E6-610E-AE64-936A9E3BB1EC}"/>
              </a:ext>
            </a:extLst>
          </p:cNvPr>
          <p:cNvSpPr txBox="1"/>
          <p:nvPr/>
        </p:nvSpPr>
        <p:spPr>
          <a:xfrm>
            <a:off x="5056741" y="5094508"/>
            <a:ext cx="3428784" cy="1477328"/>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Calcul des scores de performance avec la boucle </a:t>
            </a:r>
            <a:r>
              <a:rPr lang="fr-FR" dirty="0" err="1">
                <a:solidFill>
                  <a:srgbClr val="000000"/>
                </a:solidFill>
                <a:latin typeface="Calibri" panose="020F0502020204030204" pitchFamily="34" charset="0"/>
                <a:ea typeface="Calibri" panose="020F0502020204030204" pitchFamily="34" charset="0"/>
              </a:rPr>
              <a:t>Kfold</a:t>
            </a:r>
            <a:r>
              <a:rPr lang="fr-FR" dirty="0">
                <a:solidFill>
                  <a:srgbClr val="000000"/>
                </a:solidFill>
                <a:latin typeface="Calibri" panose="020F0502020204030204" pitchFamily="34" charset="0"/>
                <a:ea typeface="Calibri" panose="020F0502020204030204" pitchFamily="34" charset="0"/>
              </a:rPr>
              <a:t> :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Accuracy : 0,971</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Precision : 0,885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Rappel     : 0,994</a:t>
            </a:r>
            <a:r>
              <a:rPr lang="fr-FR" dirty="0">
                <a:solidFill>
                  <a:srgbClr val="000000"/>
                </a:solidFill>
                <a:ea typeface="Times New Roman" panose="02020603050405020304" pitchFamily="18" charset="0"/>
                <a:cs typeface="Calibri" panose="020F0502020204030204" pitchFamily="34" charset="0"/>
              </a:rPr>
              <a:t>	</a:t>
            </a:r>
            <a:endParaRPr lang="fr-FR" sz="1800" dirty="0">
              <a:effectLst/>
              <a:ea typeface="Times New Roman" panose="02020603050405020304" pitchFamily="18" charset="0"/>
            </a:endParaRPr>
          </a:p>
        </p:txBody>
      </p:sp>
      <p:sp>
        <p:nvSpPr>
          <p:cNvPr id="15" name="Flèche : droite 14">
            <a:extLst>
              <a:ext uri="{FF2B5EF4-FFF2-40B4-BE49-F238E27FC236}">
                <a16:creationId xmlns:a16="http://schemas.microsoft.com/office/drawing/2014/main" id="{EEC3DA51-6B0D-11DD-2798-96134DBF8DAC}"/>
              </a:ext>
            </a:extLst>
          </p:cNvPr>
          <p:cNvSpPr/>
          <p:nvPr/>
        </p:nvSpPr>
        <p:spPr>
          <a:xfrm rot="10800000">
            <a:off x="3905261" y="5623821"/>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B2D9AC78-6C9C-DC7F-3DDB-87060335A345}"/>
              </a:ext>
            </a:extLst>
          </p:cNvPr>
          <p:cNvSpPr txBox="1"/>
          <p:nvPr/>
        </p:nvSpPr>
        <p:spPr>
          <a:xfrm>
            <a:off x="9590788" y="5094508"/>
            <a:ext cx="2182112" cy="369332"/>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Matrice de confusion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Flèche : droite 16">
            <a:extLst>
              <a:ext uri="{FF2B5EF4-FFF2-40B4-BE49-F238E27FC236}">
                <a16:creationId xmlns:a16="http://schemas.microsoft.com/office/drawing/2014/main" id="{788D58D5-F322-BF40-65B5-CCD24A0462B3}"/>
              </a:ext>
            </a:extLst>
          </p:cNvPr>
          <p:cNvSpPr/>
          <p:nvPr/>
        </p:nvSpPr>
        <p:spPr>
          <a:xfrm rot="10800000">
            <a:off x="8679899" y="5615579"/>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04A71718-0253-3933-0BF0-0C5F0286A46B}"/>
              </a:ext>
            </a:extLst>
          </p:cNvPr>
          <p:cNvSpPr txBox="1"/>
          <p:nvPr/>
        </p:nvSpPr>
        <p:spPr>
          <a:xfrm>
            <a:off x="319138" y="5107847"/>
            <a:ext cx="2856735" cy="646331"/>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AUC ROC de notre modèle :</a:t>
            </a:r>
          </a:p>
          <a:p>
            <a:r>
              <a:rPr lang="fr-FR"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AUC ROC : 0954</a:t>
            </a:r>
          </a:p>
        </p:txBody>
      </p:sp>
      <p:sp>
        <p:nvSpPr>
          <p:cNvPr id="21" name="ZoneTexte 20">
            <a:extLst>
              <a:ext uri="{FF2B5EF4-FFF2-40B4-BE49-F238E27FC236}">
                <a16:creationId xmlns:a16="http://schemas.microsoft.com/office/drawing/2014/main" id="{28BE0196-FAF8-0710-5920-9688FE5BBC79}"/>
              </a:ext>
            </a:extLst>
          </p:cNvPr>
          <p:cNvSpPr txBox="1"/>
          <p:nvPr/>
        </p:nvSpPr>
        <p:spPr>
          <a:xfrm>
            <a:off x="198193" y="5846512"/>
            <a:ext cx="3520725" cy="923330"/>
          </a:xfrm>
          <a:prstGeom prst="rect">
            <a:avLst/>
          </a:prstGeom>
          <a:noFill/>
        </p:spPr>
        <p:txBody>
          <a:bodyPr wrap="square" rtlCol="0">
            <a:spAutoFit/>
          </a:bodyPr>
          <a:lstStyle/>
          <a:p>
            <a:r>
              <a:rPr lang="fr-FR" dirty="0">
                <a:solidFill>
                  <a:srgbClr val="FF0000"/>
                </a:solidFill>
              </a:rPr>
              <a:t>Notre modèle semble faire un peu plus d’erreurs de prédiction que celui de la régression logistique</a:t>
            </a:r>
          </a:p>
        </p:txBody>
      </p:sp>
      <p:pic>
        <p:nvPicPr>
          <p:cNvPr id="19" name="Image 18">
            <a:extLst>
              <a:ext uri="{FF2B5EF4-FFF2-40B4-BE49-F238E27FC236}">
                <a16:creationId xmlns:a16="http://schemas.microsoft.com/office/drawing/2014/main" id="{275C17A8-39D8-ADE6-D235-0949FCAF9710}"/>
              </a:ext>
            </a:extLst>
          </p:cNvPr>
          <p:cNvPicPr>
            <a:picLocks noChangeAspect="1"/>
          </p:cNvPicPr>
          <p:nvPr/>
        </p:nvPicPr>
        <p:blipFill>
          <a:blip r:embed="rId3"/>
          <a:stretch>
            <a:fillRect/>
          </a:stretch>
        </p:blipFill>
        <p:spPr>
          <a:xfrm>
            <a:off x="9614365" y="5519600"/>
            <a:ext cx="2104470" cy="1052236"/>
          </a:xfrm>
          <a:prstGeom prst="rect">
            <a:avLst/>
          </a:prstGeom>
        </p:spPr>
      </p:pic>
    </p:spTree>
    <p:extLst>
      <p:ext uri="{BB962C8B-B14F-4D97-AF65-F5344CB8AC3E}">
        <p14:creationId xmlns:p14="http://schemas.microsoft.com/office/powerpoint/2010/main" val="387261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3. Méthode k-NN</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5B619881-84B4-B275-1F07-A03738AB8E2E}"/>
              </a:ext>
            </a:extLst>
          </p:cNvPr>
          <p:cNvSpPr txBox="1"/>
          <p:nvPr/>
        </p:nvSpPr>
        <p:spPr>
          <a:xfrm>
            <a:off x="320580" y="1599063"/>
            <a:ext cx="11453762" cy="1754326"/>
          </a:xfrm>
          <a:prstGeom prst="rect">
            <a:avLst/>
          </a:prstGeom>
          <a:noFill/>
          <a:ln w="19050">
            <a:solidFill>
              <a:schemeClr val="tx1"/>
            </a:solidFill>
          </a:ln>
        </p:spPr>
        <p:txBody>
          <a:bodyPr wrap="square" rtlCol="0">
            <a:spAutoFit/>
          </a:bodyPr>
          <a:lstStyle/>
          <a:p>
            <a:pPr algn="l"/>
            <a:r>
              <a:rPr lang="fr-FR" dirty="0">
                <a:solidFill>
                  <a:srgbClr val="000000"/>
                </a:solidFill>
                <a:latin typeface="Helvetica Neue"/>
              </a:rPr>
              <a:t>La méthode </a:t>
            </a:r>
            <a:r>
              <a:rPr lang="fr-FR" b="1" i="0" dirty="0">
                <a:solidFill>
                  <a:srgbClr val="000000"/>
                </a:solidFill>
                <a:effectLst/>
                <a:latin typeface="Helvetica Neue"/>
              </a:rPr>
              <a:t>k-NN</a:t>
            </a:r>
            <a:r>
              <a:rPr lang="fr-FR" b="0" i="0" dirty="0">
                <a:solidFill>
                  <a:srgbClr val="000000"/>
                </a:solidFill>
                <a:effectLst/>
                <a:latin typeface="Helvetica Neue"/>
              </a:rPr>
              <a:t> est le diminutif de k </a:t>
            </a:r>
            <a:r>
              <a:rPr lang="fr-FR" b="0" i="0" dirty="0" err="1">
                <a:solidFill>
                  <a:srgbClr val="000000"/>
                </a:solidFill>
                <a:effectLst/>
                <a:latin typeface="Helvetica Neue"/>
              </a:rPr>
              <a:t>Nearest</a:t>
            </a:r>
            <a:r>
              <a:rPr lang="fr-FR" b="0" i="0" dirty="0">
                <a:solidFill>
                  <a:srgbClr val="000000"/>
                </a:solidFill>
                <a:effectLst/>
                <a:latin typeface="Helvetica Neue"/>
              </a:rPr>
              <a:t> Neighbors (plus proches voisins). Il est surnommé « </a:t>
            </a:r>
            <a:r>
              <a:rPr lang="fr-FR" b="0" i="0" dirty="0" err="1">
                <a:solidFill>
                  <a:srgbClr val="000000"/>
                </a:solidFill>
                <a:effectLst/>
                <a:latin typeface="Helvetica Neue"/>
              </a:rPr>
              <a:t>nearest</a:t>
            </a:r>
            <a:r>
              <a:rPr lang="fr-FR" b="0" i="0" dirty="0">
                <a:solidFill>
                  <a:srgbClr val="000000"/>
                </a:solidFill>
                <a:effectLst/>
                <a:latin typeface="Helvetica Neue"/>
              </a:rPr>
              <a:t> </a:t>
            </a:r>
            <a:r>
              <a:rPr lang="fr-FR" b="0" i="0" dirty="0" err="1">
                <a:solidFill>
                  <a:srgbClr val="000000"/>
                </a:solidFill>
                <a:effectLst/>
                <a:latin typeface="Helvetica Neue"/>
              </a:rPr>
              <a:t>neighbors</a:t>
            </a:r>
            <a:r>
              <a:rPr lang="fr-FR" b="0" i="0" dirty="0">
                <a:solidFill>
                  <a:srgbClr val="000000"/>
                </a:solidFill>
                <a:effectLst/>
                <a:latin typeface="Helvetica Neue"/>
              </a:rPr>
              <a:t> » car le principe de ce modèle consiste en effet à choisir les k données les plus proches du point étudié afin d’en prédire sa valeur. Le point étudié appartiendra à la classe la plus représentée parmi ces k voisins. </a:t>
            </a:r>
          </a:p>
          <a:p>
            <a:pPr algn="l"/>
            <a:r>
              <a:rPr lang="fr-FR" b="0" i="0" dirty="0">
                <a:solidFill>
                  <a:srgbClr val="000000"/>
                </a:solidFill>
                <a:effectLst/>
                <a:latin typeface="Helvetica Neue"/>
              </a:rPr>
              <a:t>Le nombre k (nombre de voisins) est l'hyperparamètre que l’on va chercher à optimiser pour minimiser l’erreur sur les données test.</a:t>
            </a:r>
          </a:p>
        </p:txBody>
      </p:sp>
      <p:sp>
        <p:nvSpPr>
          <p:cNvPr id="6" name="ZoneTexte 5">
            <a:extLst>
              <a:ext uri="{FF2B5EF4-FFF2-40B4-BE49-F238E27FC236}">
                <a16:creationId xmlns:a16="http://schemas.microsoft.com/office/drawing/2014/main" id="{918AF498-33BC-6F25-F864-EC321FC3EBB5}"/>
              </a:ext>
            </a:extLst>
          </p:cNvPr>
          <p:cNvSpPr txBox="1"/>
          <p:nvPr/>
        </p:nvSpPr>
        <p:spPr>
          <a:xfrm>
            <a:off x="319138" y="3529760"/>
            <a:ext cx="2213251" cy="1200329"/>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Grid search </a:t>
            </a:r>
            <a:r>
              <a:rPr lang="fr-FR" dirty="0">
                <a:solidFill>
                  <a:srgbClr val="000000"/>
                </a:solidFill>
                <a:latin typeface="Calibri" panose="020F0502020204030204" pitchFamily="34" charset="0"/>
                <a:ea typeface="Calibri" panose="020F0502020204030204" pitchFamily="34" charset="0"/>
              </a:rPr>
              <a:t>sur une cross validation</a:t>
            </a:r>
          </a:p>
          <a:p>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fr-FR" sz="1800" i="1" u="sng"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r>
              <a:rPr lang="fr-FR" i="1" u="sng"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éfinition du nombre de voisins</a:t>
            </a:r>
            <a:endParaRPr lang="fr-FR" sz="1800" i="1"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lèche : droite 6">
            <a:extLst>
              <a:ext uri="{FF2B5EF4-FFF2-40B4-BE49-F238E27FC236}">
                <a16:creationId xmlns:a16="http://schemas.microsoft.com/office/drawing/2014/main" id="{F0E019E9-435C-56C9-48C8-0F67093DA156}"/>
              </a:ext>
            </a:extLst>
          </p:cNvPr>
          <p:cNvSpPr/>
          <p:nvPr/>
        </p:nvSpPr>
        <p:spPr>
          <a:xfrm rot="5400000">
            <a:off x="10369237" y="438035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FB0594-E3A0-0C65-63DF-2EAD4D796078}"/>
              </a:ext>
            </a:extLst>
          </p:cNvPr>
          <p:cNvSpPr txBox="1"/>
          <p:nvPr/>
        </p:nvSpPr>
        <p:spPr>
          <a:xfrm>
            <a:off x="3344662" y="3535555"/>
            <a:ext cx="2515283" cy="646331"/>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Instanciation</a:t>
            </a:r>
            <a:r>
              <a:rPr lang="fr-FR" dirty="0">
                <a:solidFill>
                  <a:srgbClr val="000000"/>
                </a:solidFill>
                <a:latin typeface="Calibri" panose="020F0502020204030204" pitchFamily="34" charset="0"/>
                <a:ea typeface="Calibri" panose="020F0502020204030204" pitchFamily="34" charset="0"/>
              </a:rPr>
              <a:t> du modèle avec le meilleur k</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lèche : droite 8">
            <a:extLst>
              <a:ext uri="{FF2B5EF4-FFF2-40B4-BE49-F238E27FC236}">
                <a16:creationId xmlns:a16="http://schemas.microsoft.com/office/drawing/2014/main" id="{ED003D3A-70BF-CB40-EDE4-7911B160CDF9}"/>
              </a:ext>
            </a:extLst>
          </p:cNvPr>
          <p:cNvSpPr/>
          <p:nvPr/>
        </p:nvSpPr>
        <p:spPr>
          <a:xfrm>
            <a:off x="2577635"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82104C8C-A81B-755A-7404-AB5AFB7AA1F6}"/>
              </a:ext>
            </a:extLst>
          </p:cNvPr>
          <p:cNvSpPr txBox="1"/>
          <p:nvPr/>
        </p:nvSpPr>
        <p:spPr>
          <a:xfrm>
            <a:off x="6741002" y="3535555"/>
            <a:ext cx="2071637" cy="923330"/>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Entrainement</a:t>
            </a:r>
            <a:r>
              <a:rPr lang="fr-FR" dirty="0">
                <a:solidFill>
                  <a:srgbClr val="000000"/>
                </a:solidFill>
                <a:latin typeface="Calibri" panose="020F0502020204030204" pitchFamily="34" charset="0"/>
                <a:ea typeface="Calibri" panose="020F0502020204030204" pitchFamily="34" charset="0"/>
              </a:rPr>
              <a:t> du modèle sur nos données train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lèche : droite 10">
            <a:extLst>
              <a:ext uri="{FF2B5EF4-FFF2-40B4-BE49-F238E27FC236}">
                <a16:creationId xmlns:a16="http://schemas.microsoft.com/office/drawing/2014/main" id="{00866149-3067-7BB2-AACD-979F01AD3EDA}"/>
              </a:ext>
            </a:extLst>
          </p:cNvPr>
          <p:cNvSpPr/>
          <p:nvPr/>
        </p:nvSpPr>
        <p:spPr>
          <a:xfrm>
            <a:off x="5935517"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13A1E442-6A46-7790-FB1C-4A6D85FEABFC}"/>
              </a:ext>
            </a:extLst>
          </p:cNvPr>
          <p:cNvSpPr txBox="1"/>
          <p:nvPr/>
        </p:nvSpPr>
        <p:spPr>
          <a:xfrm>
            <a:off x="9694310" y="3516387"/>
            <a:ext cx="2071637" cy="646331"/>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Prédictions</a:t>
            </a:r>
            <a:r>
              <a:rPr lang="fr-FR" dirty="0">
                <a:solidFill>
                  <a:srgbClr val="000000"/>
                </a:solidFill>
                <a:latin typeface="Calibri" panose="020F0502020204030204" pitchFamily="34" charset="0"/>
                <a:ea typeface="Calibri" panose="020F0502020204030204" pitchFamily="34" charset="0"/>
              </a:rPr>
              <a:t> y_pred à partir de X_test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lèche : droite 12">
            <a:extLst>
              <a:ext uri="{FF2B5EF4-FFF2-40B4-BE49-F238E27FC236}">
                <a16:creationId xmlns:a16="http://schemas.microsoft.com/office/drawing/2014/main" id="{AB3F538C-4576-2448-4183-64D69F76B36D}"/>
              </a:ext>
            </a:extLst>
          </p:cNvPr>
          <p:cNvSpPr/>
          <p:nvPr/>
        </p:nvSpPr>
        <p:spPr>
          <a:xfrm>
            <a:off x="8892584" y="3608621"/>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0EC49D93-52E6-610E-AE64-936A9E3BB1EC}"/>
              </a:ext>
            </a:extLst>
          </p:cNvPr>
          <p:cNvSpPr txBox="1"/>
          <p:nvPr/>
        </p:nvSpPr>
        <p:spPr>
          <a:xfrm>
            <a:off x="5026610" y="5108065"/>
            <a:ext cx="3428784" cy="1477328"/>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Calcul des scores de performance avec la boucle </a:t>
            </a:r>
            <a:r>
              <a:rPr lang="fr-FR" dirty="0" err="1">
                <a:solidFill>
                  <a:srgbClr val="000000"/>
                </a:solidFill>
                <a:latin typeface="Calibri" panose="020F0502020204030204" pitchFamily="34" charset="0"/>
                <a:ea typeface="Calibri" panose="020F0502020204030204" pitchFamily="34" charset="0"/>
              </a:rPr>
              <a:t>Kfold</a:t>
            </a:r>
            <a:r>
              <a:rPr lang="fr-FR" dirty="0">
                <a:solidFill>
                  <a:srgbClr val="000000"/>
                </a:solidFill>
                <a:latin typeface="Calibri" panose="020F0502020204030204" pitchFamily="34" charset="0"/>
                <a:ea typeface="Calibri" panose="020F0502020204030204" pitchFamily="34" charset="0"/>
              </a:rPr>
              <a:t> :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Accuracy : 0,988</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Precision : 0,943</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Rappel     : 0,998</a:t>
            </a:r>
            <a:endParaRPr lang="fr-FR" sz="1800" dirty="0">
              <a:effectLst/>
              <a:ea typeface="Times New Roman" panose="02020603050405020304" pitchFamily="18" charset="0"/>
            </a:endParaRPr>
          </a:p>
        </p:txBody>
      </p:sp>
      <p:sp>
        <p:nvSpPr>
          <p:cNvPr id="15" name="Flèche : droite 14">
            <a:extLst>
              <a:ext uri="{FF2B5EF4-FFF2-40B4-BE49-F238E27FC236}">
                <a16:creationId xmlns:a16="http://schemas.microsoft.com/office/drawing/2014/main" id="{EEC3DA51-6B0D-11DD-2798-96134DBF8DAC}"/>
              </a:ext>
            </a:extLst>
          </p:cNvPr>
          <p:cNvSpPr/>
          <p:nvPr/>
        </p:nvSpPr>
        <p:spPr>
          <a:xfrm rot="10800000">
            <a:off x="3905261" y="5623821"/>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B2D9AC78-6C9C-DC7F-3DDB-87060335A345}"/>
              </a:ext>
            </a:extLst>
          </p:cNvPr>
          <p:cNvSpPr txBox="1"/>
          <p:nvPr/>
        </p:nvSpPr>
        <p:spPr>
          <a:xfrm>
            <a:off x="9592230" y="5074271"/>
            <a:ext cx="2182112" cy="369332"/>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Matrice de confusion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Flèche : droite 16">
            <a:extLst>
              <a:ext uri="{FF2B5EF4-FFF2-40B4-BE49-F238E27FC236}">
                <a16:creationId xmlns:a16="http://schemas.microsoft.com/office/drawing/2014/main" id="{788D58D5-F322-BF40-65B5-CCD24A0462B3}"/>
              </a:ext>
            </a:extLst>
          </p:cNvPr>
          <p:cNvSpPr/>
          <p:nvPr/>
        </p:nvSpPr>
        <p:spPr>
          <a:xfrm rot="10800000">
            <a:off x="8685823" y="5623822"/>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28BE0196-FAF8-0710-5920-9688FE5BBC79}"/>
              </a:ext>
            </a:extLst>
          </p:cNvPr>
          <p:cNvSpPr txBox="1"/>
          <p:nvPr/>
        </p:nvSpPr>
        <p:spPr>
          <a:xfrm>
            <a:off x="232867" y="5393089"/>
            <a:ext cx="3520725" cy="923330"/>
          </a:xfrm>
          <a:prstGeom prst="rect">
            <a:avLst/>
          </a:prstGeom>
          <a:noFill/>
        </p:spPr>
        <p:txBody>
          <a:bodyPr wrap="square" rtlCol="0">
            <a:spAutoFit/>
          </a:bodyPr>
          <a:lstStyle/>
          <a:p>
            <a:r>
              <a:rPr lang="fr-FR" dirty="0">
                <a:solidFill>
                  <a:srgbClr val="FF0000"/>
                </a:solidFill>
              </a:rPr>
              <a:t>Notre modèle k-NN fait très peu d’erreur de prédiction. </a:t>
            </a:r>
          </a:p>
          <a:p>
            <a:r>
              <a:rPr lang="fr-FR" dirty="0">
                <a:solidFill>
                  <a:srgbClr val="FF0000"/>
                </a:solidFill>
              </a:rPr>
              <a:t>Il est excellent.</a:t>
            </a:r>
          </a:p>
        </p:txBody>
      </p:sp>
      <p:pic>
        <p:nvPicPr>
          <p:cNvPr id="18" name="Image 17">
            <a:extLst>
              <a:ext uri="{FF2B5EF4-FFF2-40B4-BE49-F238E27FC236}">
                <a16:creationId xmlns:a16="http://schemas.microsoft.com/office/drawing/2014/main" id="{93870DFB-4382-1A78-287A-8A638EA25A90}"/>
              </a:ext>
            </a:extLst>
          </p:cNvPr>
          <p:cNvPicPr>
            <a:picLocks noChangeAspect="1"/>
          </p:cNvPicPr>
          <p:nvPr/>
        </p:nvPicPr>
        <p:blipFill>
          <a:blip r:embed="rId3"/>
          <a:stretch>
            <a:fillRect/>
          </a:stretch>
        </p:blipFill>
        <p:spPr>
          <a:xfrm>
            <a:off x="9592230" y="5455272"/>
            <a:ext cx="2182112" cy="1193293"/>
          </a:xfrm>
          <a:prstGeom prst="rect">
            <a:avLst/>
          </a:prstGeom>
        </p:spPr>
      </p:pic>
    </p:spTree>
    <p:extLst>
      <p:ext uri="{BB962C8B-B14F-4D97-AF65-F5344CB8AC3E}">
        <p14:creationId xmlns:p14="http://schemas.microsoft.com/office/powerpoint/2010/main" val="2121015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4. Random Forest</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5B619881-84B4-B275-1F07-A03738AB8E2E}"/>
              </a:ext>
            </a:extLst>
          </p:cNvPr>
          <p:cNvSpPr txBox="1"/>
          <p:nvPr/>
        </p:nvSpPr>
        <p:spPr>
          <a:xfrm>
            <a:off x="320580" y="1599063"/>
            <a:ext cx="11453762" cy="1477328"/>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La méthode </a:t>
            </a:r>
            <a:r>
              <a:rPr lang="fr-FR" b="1" i="0" dirty="0">
                <a:solidFill>
                  <a:srgbClr val="000000"/>
                </a:solidFill>
                <a:effectLst/>
                <a:latin typeface="Helvetica Neue"/>
              </a:rPr>
              <a:t>Random Forest </a:t>
            </a:r>
            <a:r>
              <a:rPr lang="fr-FR" b="0" i="0" dirty="0">
                <a:solidFill>
                  <a:srgbClr val="000000"/>
                </a:solidFill>
                <a:effectLst/>
                <a:latin typeface="Helvetica Neue"/>
              </a:rPr>
              <a:t>est une technique de machine learning qui combine plusieurs arbres de décision pour améliorer la précision des prévisions. Plus précisément, la méthode Random Forest crée un grand nombre d'arbres de décision, chacun étant construit sur un échantillon aléatoire de données d'entraînement et un sous-ensemble aléatoire de variables explicatives. Chaque arbre donne une prédiction et le résultat final est obtenu en combinant les prédictions de tous les arbres.</a:t>
            </a:r>
          </a:p>
        </p:txBody>
      </p:sp>
      <p:sp>
        <p:nvSpPr>
          <p:cNvPr id="6" name="ZoneTexte 5">
            <a:extLst>
              <a:ext uri="{FF2B5EF4-FFF2-40B4-BE49-F238E27FC236}">
                <a16:creationId xmlns:a16="http://schemas.microsoft.com/office/drawing/2014/main" id="{918AF498-33BC-6F25-F864-EC321FC3EBB5}"/>
              </a:ext>
            </a:extLst>
          </p:cNvPr>
          <p:cNvSpPr txBox="1"/>
          <p:nvPr/>
        </p:nvSpPr>
        <p:spPr>
          <a:xfrm>
            <a:off x="319138" y="3529760"/>
            <a:ext cx="2347130" cy="1477328"/>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Grid search </a:t>
            </a:r>
            <a:r>
              <a:rPr lang="fr-FR" dirty="0">
                <a:solidFill>
                  <a:srgbClr val="000000"/>
                </a:solidFill>
                <a:latin typeface="Calibri" panose="020F0502020204030204" pitchFamily="34" charset="0"/>
                <a:ea typeface="Calibri" panose="020F0502020204030204" pitchFamily="34" charset="0"/>
              </a:rPr>
              <a:t>sur une cross validation</a:t>
            </a:r>
          </a:p>
          <a:p>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 </a:t>
            </a:r>
            <a:r>
              <a:rPr lang="fr-FR" sz="1800" i="1" u="sng"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r>
              <a:rPr lang="fr-FR" i="1" u="sng"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éfinition du nombre d’arbres et du nombre de variables</a:t>
            </a:r>
            <a:endParaRPr lang="fr-FR" sz="1800" i="1"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lèche : droite 6">
            <a:extLst>
              <a:ext uri="{FF2B5EF4-FFF2-40B4-BE49-F238E27FC236}">
                <a16:creationId xmlns:a16="http://schemas.microsoft.com/office/drawing/2014/main" id="{F0E019E9-435C-56C9-48C8-0F67093DA156}"/>
              </a:ext>
            </a:extLst>
          </p:cNvPr>
          <p:cNvSpPr/>
          <p:nvPr/>
        </p:nvSpPr>
        <p:spPr>
          <a:xfrm rot="5400000">
            <a:off x="10369237" y="438035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FB0594-E3A0-0C65-63DF-2EAD4D796078}"/>
              </a:ext>
            </a:extLst>
          </p:cNvPr>
          <p:cNvSpPr txBox="1"/>
          <p:nvPr/>
        </p:nvSpPr>
        <p:spPr>
          <a:xfrm>
            <a:off x="3464837" y="3534663"/>
            <a:ext cx="2515283" cy="923330"/>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Instanciation</a:t>
            </a:r>
            <a:r>
              <a:rPr lang="fr-FR" dirty="0">
                <a:solidFill>
                  <a:srgbClr val="000000"/>
                </a:solidFill>
                <a:latin typeface="Calibri" panose="020F0502020204030204" pitchFamily="34" charset="0"/>
                <a:ea typeface="Calibri" panose="020F0502020204030204" pitchFamily="34" charset="0"/>
              </a:rPr>
              <a:t> du modèle avec les meilleurs</a:t>
            </a:r>
            <a:r>
              <a:rPr lang="fr-FR"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paramètres</a:t>
            </a:r>
            <a:endParaRPr lang="fr-FR" dirty="0">
              <a:solidFill>
                <a:srgbClr val="000000"/>
              </a:solidFill>
              <a:latin typeface="Calibri" panose="020F0502020204030204" pitchFamily="34" charset="0"/>
              <a:ea typeface="Calibri" panose="020F0502020204030204" pitchFamily="34" charset="0"/>
            </a:endParaRPr>
          </a:p>
        </p:txBody>
      </p:sp>
      <p:sp>
        <p:nvSpPr>
          <p:cNvPr id="9" name="Flèche : droite 8">
            <a:extLst>
              <a:ext uri="{FF2B5EF4-FFF2-40B4-BE49-F238E27FC236}">
                <a16:creationId xmlns:a16="http://schemas.microsoft.com/office/drawing/2014/main" id="{ED003D3A-70BF-CB40-EDE4-7911B160CDF9}"/>
              </a:ext>
            </a:extLst>
          </p:cNvPr>
          <p:cNvSpPr/>
          <p:nvPr/>
        </p:nvSpPr>
        <p:spPr>
          <a:xfrm>
            <a:off x="2700546"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82104C8C-A81B-755A-7404-AB5AFB7AA1F6}"/>
              </a:ext>
            </a:extLst>
          </p:cNvPr>
          <p:cNvSpPr txBox="1"/>
          <p:nvPr/>
        </p:nvSpPr>
        <p:spPr>
          <a:xfrm>
            <a:off x="6824104" y="3540688"/>
            <a:ext cx="2071637" cy="923330"/>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Entrainement</a:t>
            </a:r>
            <a:r>
              <a:rPr lang="fr-FR" dirty="0">
                <a:solidFill>
                  <a:srgbClr val="000000"/>
                </a:solidFill>
                <a:latin typeface="Calibri" panose="020F0502020204030204" pitchFamily="34" charset="0"/>
                <a:ea typeface="Calibri" panose="020F0502020204030204" pitchFamily="34" charset="0"/>
              </a:rPr>
              <a:t> du modèle sur nos données train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lèche : droite 10">
            <a:extLst>
              <a:ext uri="{FF2B5EF4-FFF2-40B4-BE49-F238E27FC236}">
                <a16:creationId xmlns:a16="http://schemas.microsoft.com/office/drawing/2014/main" id="{00866149-3067-7BB2-AACD-979F01AD3EDA}"/>
              </a:ext>
            </a:extLst>
          </p:cNvPr>
          <p:cNvSpPr/>
          <p:nvPr/>
        </p:nvSpPr>
        <p:spPr>
          <a:xfrm>
            <a:off x="6039687" y="362689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13A1E442-6A46-7790-FB1C-4A6D85FEABFC}"/>
              </a:ext>
            </a:extLst>
          </p:cNvPr>
          <p:cNvSpPr txBox="1"/>
          <p:nvPr/>
        </p:nvSpPr>
        <p:spPr>
          <a:xfrm>
            <a:off x="9694310" y="3516387"/>
            <a:ext cx="2071637" cy="646331"/>
          </a:xfrm>
          <a:prstGeom prst="rect">
            <a:avLst/>
          </a:prstGeom>
          <a:noFill/>
          <a:ln w="19050">
            <a:solidFill>
              <a:schemeClr val="tx1"/>
            </a:solidFill>
          </a:ln>
        </p:spPr>
        <p:txBody>
          <a:bodyPr wrap="square" rtlCol="0">
            <a:spAutoFit/>
          </a:bodyPr>
          <a:lstStyle/>
          <a:p>
            <a:r>
              <a:rPr lang="fr-FR" b="1" dirty="0">
                <a:solidFill>
                  <a:srgbClr val="000000"/>
                </a:solidFill>
                <a:latin typeface="Calibri" panose="020F0502020204030204" pitchFamily="34" charset="0"/>
                <a:ea typeface="Calibri" panose="020F0502020204030204" pitchFamily="34" charset="0"/>
              </a:rPr>
              <a:t>Prédictions</a:t>
            </a:r>
            <a:r>
              <a:rPr lang="fr-FR" dirty="0">
                <a:solidFill>
                  <a:srgbClr val="000000"/>
                </a:solidFill>
                <a:latin typeface="Calibri" panose="020F0502020204030204" pitchFamily="34" charset="0"/>
                <a:ea typeface="Calibri" panose="020F0502020204030204" pitchFamily="34" charset="0"/>
              </a:rPr>
              <a:t> y_pred à partir de X_test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lèche : droite 12">
            <a:extLst>
              <a:ext uri="{FF2B5EF4-FFF2-40B4-BE49-F238E27FC236}">
                <a16:creationId xmlns:a16="http://schemas.microsoft.com/office/drawing/2014/main" id="{AB3F538C-4576-2448-4183-64D69F76B36D}"/>
              </a:ext>
            </a:extLst>
          </p:cNvPr>
          <p:cNvSpPr/>
          <p:nvPr/>
        </p:nvSpPr>
        <p:spPr>
          <a:xfrm>
            <a:off x="8934135" y="3608619"/>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0EC49D93-52E6-610E-AE64-936A9E3BB1EC}"/>
              </a:ext>
            </a:extLst>
          </p:cNvPr>
          <p:cNvSpPr txBox="1"/>
          <p:nvPr/>
        </p:nvSpPr>
        <p:spPr>
          <a:xfrm>
            <a:off x="5071422" y="5116090"/>
            <a:ext cx="3428784" cy="1477328"/>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Calcul des scores de performance avec la boucle </a:t>
            </a:r>
            <a:r>
              <a:rPr lang="fr-FR" dirty="0" err="1">
                <a:solidFill>
                  <a:srgbClr val="000000"/>
                </a:solidFill>
                <a:latin typeface="Calibri" panose="020F0502020204030204" pitchFamily="34" charset="0"/>
                <a:ea typeface="Calibri" panose="020F0502020204030204" pitchFamily="34" charset="0"/>
              </a:rPr>
              <a:t>Kfold</a:t>
            </a:r>
            <a:r>
              <a:rPr lang="fr-FR" dirty="0">
                <a:solidFill>
                  <a:srgbClr val="000000"/>
                </a:solidFill>
                <a:latin typeface="Calibri" panose="020F0502020204030204" pitchFamily="34" charset="0"/>
                <a:ea typeface="Calibri" panose="020F0502020204030204" pitchFamily="34" charset="0"/>
              </a:rPr>
              <a:t> :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Accuracy : 0,989</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Precision : 0,943</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Rappel     : 0,999</a:t>
            </a:r>
            <a:endParaRPr lang="fr-FR" sz="1800" dirty="0">
              <a:effectLst/>
              <a:ea typeface="Times New Roman" panose="02020603050405020304" pitchFamily="18" charset="0"/>
            </a:endParaRPr>
          </a:p>
        </p:txBody>
      </p:sp>
      <p:sp>
        <p:nvSpPr>
          <p:cNvPr id="15" name="Flèche : droite 14">
            <a:extLst>
              <a:ext uri="{FF2B5EF4-FFF2-40B4-BE49-F238E27FC236}">
                <a16:creationId xmlns:a16="http://schemas.microsoft.com/office/drawing/2014/main" id="{EEC3DA51-6B0D-11DD-2798-96134DBF8DAC}"/>
              </a:ext>
            </a:extLst>
          </p:cNvPr>
          <p:cNvSpPr/>
          <p:nvPr/>
        </p:nvSpPr>
        <p:spPr>
          <a:xfrm rot="10800000">
            <a:off x="3905261" y="5623821"/>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B2D9AC78-6C9C-DC7F-3DDB-87060335A345}"/>
              </a:ext>
            </a:extLst>
          </p:cNvPr>
          <p:cNvSpPr txBox="1"/>
          <p:nvPr/>
        </p:nvSpPr>
        <p:spPr>
          <a:xfrm>
            <a:off x="9583835" y="5107848"/>
            <a:ext cx="2182112" cy="369332"/>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Matrice de confusion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Flèche : droite 16">
            <a:extLst>
              <a:ext uri="{FF2B5EF4-FFF2-40B4-BE49-F238E27FC236}">
                <a16:creationId xmlns:a16="http://schemas.microsoft.com/office/drawing/2014/main" id="{788D58D5-F322-BF40-65B5-CCD24A0462B3}"/>
              </a:ext>
            </a:extLst>
          </p:cNvPr>
          <p:cNvSpPr/>
          <p:nvPr/>
        </p:nvSpPr>
        <p:spPr>
          <a:xfrm rot="10800000">
            <a:off x="8648993" y="5623822"/>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28BE0196-FAF8-0710-5920-9688FE5BBC79}"/>
              </a:ext>
            </a:extLst>
          </p:cNvPr>
          <p:cNvSpPr txBox="1"/>
          <p:nvPr/>
        </p:nvSpPr>
        <p:spPr>
          <a:xfrm>
            <a:off x="243304" y="5477180"/>
            <a:ext cx="3520725" cy="646331"/>
          </a:xfrm>
          <a:prstGeom prst="rect">
            <a:avLst/>
          </a:prstGeom>
          <a:noFill/>
        </p:spPr>
        <p:txBody>
          <a:bodyPr wrap="square" rtlCol="0">
            <a:spAutoFit/>
          </a:bodyPr>
          <a:lstStyle/>
          <a:p>
            <a:r>
              <a:rPr lang="fr-FR" dirty="0">
                <a:solidFill>
                  <a:srgbClr val="FF0000"/>
                </a:solidFill>
              </a:rPr>
              <a:t>Notre modèle Random Forest est également très bon.</a:t>
            </a:r>
          </a:p>
        </p:txBody>
      </p:sp>
      <p:pic>
        <p:nvPicPr>
          <p:cNvPr id="18" name="Image 17">
            <a:extLst>
              <a:ext uri="{FF2B5EF4-FFF2-40B4-BE49-F238E27FC236}">
                <a16:creationId xmlns:a16="http://schemas.microsoft.com/office/drawing/2014/main" id="{29230E9B-257B-3738-7BF9-CFD8E469AAB6}"/>
              </a:ext>
            </a:extLst>
          </p:cNvPr>
          <p:cNvPicPr>
            <a:picLocks noChangeAspect="1"/>
          </p:cNvPicPr>
          <p:nvPr/>
        </p:nvPicPr>
        <p:blipFill>
          <a:blip r:embed="rId3"/>
          <a:stretch>
            <a:fillRect/>
          </a:stretch>
        </p:blipFill>
        <p:spPr>
          <a:xfrm>
            <a:off x="9519561" y="5554326"/>
            <a:ext cx="2246386" cy="992058"/>
          </a:xfrm>
          <a:prstGeom prst="rect">
            <a:avLst/>
          </a:prstGeom>
        </p:spPr>
      </p:pic>
    </p:spTree>
    <p:extLst>
      <p:ext uri="{BB962C8B-B14F-4D97-AF65-F5344CB8AC3E}">
        <p14:creationId xmlns:p14="http://schemas.microsoft.com/office/powerpoint/2010/main" val="277737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5. Méthode KMeans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2579C882-52FE-F63F-F2D6-CEEC95AC7C16}"/>
              </a:ext>
            </a:extLst>
          </p:cNvPr>
          <p:cNvSpPr txBox="1"/>
          <p:nvPr/>
        </p:nvSpPr>
        <p:spPr>
          <a:xfrm>
            <a:off x="320580" y="1599063"/>
            <a:ext cx="11453762" cy="1200329"/>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La méthode </a:t>
            </a:r>
            <a:r>
              <a:rPr lang="fr-FR" b="1" i="0" dirty="0">
                <a:solidFill>
                  <a:srgbClr val="000000"/>
                </a:solidFill>
                <a:effectLst/>
                <a:latin typeface="Helvetica Neue"/>
              </a:rPr>
              <a:t>KMeans </a:t>
            </a:r>
            <a:r>
              <a:rPr lang="fr-FR" i="0" dirty="0">
                <a:solidFill>
                  <a:srgbClr val="000000"/>
                </a:solidFill>
                <a:effectLst/>
                <a:latin typeface="Helvetica Neue"/>
              </a:rPr>
              <a:t>est une méthode de clustering qui consiste à choisir un nombre de clusters et à placer de façon aléatoire autant de centroïdes que nous avons de clusters. Puis chaque point du dataset est affecté au centroïde le plus proche et ensuite le centroïde se déplace au centre du cluster ainsi formé. Cette opération se répète jusqu’à ce que les centroïdes convergent vers une position d’équilibre. </a:t>
            </a:r>
            <a:endParaRPr lang="fr-FR" b="0" i="0" dirty="0">
              <a:solidFill>
                <a:srgbClr val="000000"/>
              </a:solidFill>
              <a:effectLst/>
              <a:latin typeface="Helvetica Neue"/>
            </a:endParaRPr>
          </a:p>
        </p:txBody>
      </p:sp>
      <p:sp>
        <p:nvSpPr>
          <p:cNvPr id="8" name="ZoneTexte 7">
            <a:extLst>
              <a:ext uri="{FF2B5EF4-FFF2-40B4-BE49-F238E27FC236}">
                <a16:creationId xmlns:a16="http://schemas.microsoft.com/office/drawing/2014/main" id="{8B5313E2-C12A-F5E0-780C-275B68146F85}"/>
              </a:ext>
            </a:extLst>
          </p:cNvPr>
          <p:cNvSpPr txBox="1"/>
          <p:nvPr/>
        </p:nvSpPr>
        <p:spPr>
          <a:xfrm>
            <a:off x="320580" y="2998863"/>
            <a:ext cx="11453762" cy="646331"/>
          </a:xfrm>
          <a:prstGeom prst="rect">
            <a:avLst/>
          </a:prstGeom>
          <a:noFill/>
        </p:spPr>
        <p:txBody>
          <a:bodyPr wrap="square" rtlCol="0">
            <a:spAutoFit/>
          </a:bodyPr>
          <a:lstStyle/>
          <a:p>
            <a:r>
              <a:rPr lang="fr-FR" dirty="0"/>
              <a:t>Dans notre cas, on souhaite avoir deux clusters, un cluster pour les vrais billets et un cluster pour les faux billets. Nous allons donc instancier notre KMeans avec 2 clusters puis l’entrainer sur nos données d’entrainement et prédire y_pred.</a:t>
            </a:r>
          </a:p>
        </p:txBody>
      </p:sp>
      <p:pic>
        <p:nvPicPr>
          <p:cNvPr id="12" name="Image 11">
            <a:extLst>
              <a:ext uri="{FF2B5EF4-FFF2-40B4-BE49-F238E27FC236}">
                <a16:creationId xmlns:a16="http://schemas.microsoft.com/office/drawing/2014/main" id="{F798BDBE-6621-554C-97EE-93CD8519C6AB}"/>
              </a:ext>
            </a:extLst>
          </p:cNvPr>
          <p:cNvPicPr>
            <a:picLocks noChangeAspect="1"/>
          </p:cNvPicPr>
          <p:nvPr/>
        </p:nvPicPr>
        <p:blipFill>
          <a:blip r:embed="rId3"/>
          <a:stretch>
            <a:fillRect/>
          </a:stretch>
        </p:blipFill>
        <p:spPr>
          <a:xfrm>
            <a:off x="6448620" y="4874216"/>
            <a:ext cx="5121084" cy="1844200"/>
          </a:xfrm>
          <a:prstGeom prst="rect">
            <a:avLst/>
          </a:prstGeom>
        </p:spPr>
      </p:pic>
      <p:pic>
        <p:nvPicPr>
          <p:cNvPr id="6" name="Image 5">
            <a:extLst>
              <a:ext uri="{FF2B5EF4-FFF2-40B4-BE49-F238E27FC236}">
                <a16:creationId xmlns:a16="http://schemas.microsoft.com/office/drawing/2014/main" id="{BE8CC328-C4BE-6A24-54C6-9BA29507233B}"/>
              </a:ext>
            </a:extLst>
          </p:cNvPr>
          <p:cNvPicPr>
            <a:picLocks noChangeAspect="1"/>
          </p:cNvPicPr>
          <p:nvPr/>
        </p:nvPicPr>
        <p:blipFill>
          <a:blip r:embed="rId4"/>
          <a:stretch>
            <a:fillRect/>
          </a:stretch>
        </p:blipFill>
        <p:spPr>
          <a:xfrm>
            <a:off x="417658" y="3645194"/>
            <a:ext cx="5115076" cy="1613743"/>
          </a:xfrm>
          <a:prstGeom prst="rect">
            <a:avLst/>
          </a:prstGeom>
        </p:spPr>
      </p:pic>
      <p:pic>
        <p:nvPicPr>
          <p:cNvPr id="11" name="Image 10">
            <a:extLst>
              <a:ext uri="{FF2B5EF4-FFF2-40B4-BE49-F238E27FC236}">
                <a16:creationId xmlns:a16="http://schemas.microsoft.com/office/drawing/2014/main" id="{E0798775-53FA-CEEB-397A-86C65A2C1BA7}"/>
              </a:ext>
            </a:extLst>
          </p:cNvPr>
          <p:cNvPicPr>
            <a:picLocks noChangeAspect="1"/>
          </p:cNvPicPr>
          <p:nvPr/>
        </p:nvPicPr>
        <p:blipFill>
          <a:blip r:embed="rId5"/>
          <a:stretch>
            <a:fillRect/>
          </a:stretch>
        </p:blipFill>
        <p:spPr>
          <a:xfrm>
            <a:off x="417657" y="5258937"/>
            <a:ext cx="5115075" cy="1172444"/>
          </a:xfrm>
          <a:prstGeom prst="rect">
            <a:avLst/>
          </a:prstGeom>
        </p:spPr>
      </p:pic>
      <p:pic>
        <p:nvPicPr>
          <p:cNvPr id="14" name="Image 13">
            <a:extLst>
              <a:ext uri="{FF2B5EF4-FFF2-40B4-BE49-F238E27FC236}">
                <a16:creationId xmlns:a16="http://schemas.microsoft.com/office/drawing/2014/main" id="{DA6EBCFF-6BE3-E219-3980-063F9B7DD518}"/>
              </a:ext>
            </a:extLst>
          </p:cNvPr>
          <p:cNvPicPr>
            <a:picLocks noChangeAspect="1"/>
          </p:cNvPicPr>
          <p:nvPr/>
        </p:nvPicPr>
        <p:blipFill>
          <a:blip r:embed="rId6"/>
          <a:stretch>
            <a:fillRect/>
          </a:stretch>
        </p:blipFill>
        <p:spPr>
          <a:xfrm>
            <a:off x="6512132" y="3647180"/>
            <a:ext cx="5057572" cy="1169901"/>
          </a:xfrm>
          <a:prstGeom prst="rect">
            <a:avLst/>
          </a:prstGeom>
        </p:spPr>
      </p:pic>
    </p:spTree>
    <p:extLst>
      <p:ext uri="{BB962C8B-B14F-4D97-AF65-F5344CB8AC3E}">
        <p14:creationId xmlns:p14="http://schemas.microsoft.com/office/powerpoint/2010/main" val="163957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5. Méthode KMeans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5" name="ZoneTexte 4">
            <a:extLst>
              <a:ext uri="{FF2B5EF4-FFF2-40B4-BE49-F238E27FC236}">
                <a16:creationId xmlns:a16="http://schemas.microsoft.com/office/drawing/2014/main" id="{4A3E0A47-343E-D6B3-1D78-0A19BB67A89C}"/>
              </a:ext>
            </a:extLst>
          </p:cNvPr>
          <p:cNvSpPr txBox="1"/>
          <p:nvPr/>
        </p:nvSpPr>
        <p:spPr>
          <a:xfrm>
            <a:off x="320580" y="1599063"/>
            <a:ext cx="11453762" cy="646331"/>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Ensuite avec la fonction </a:t>
            </a:r>
            <a:r>
              <a:rPr lang="fr-FR" b="0" i="0" dirty="0" err="1">
                <a:solidFill>
                  <a:srgbClr val="000000"/>
                </a:solidFill>
                <a:effectLst/>
                <a:latin typeface="Helvetica Neue"/>
              </a:rPr>
              <a:t>cluster_centers</a:t>
            </a:r>
            <a:r>
              <a:rPr lang="fr-FR" b="0" i="0" dirty="0">
                <a:solidFill>
                  <a:srgbClr val="000000"/>
                </a:solidFill>
                <a:effectLst/>
                <a:latin typeface="Helvetica Neue"/>
              </a:rPr>
              <a:t>_, appliquée à notre KMeans, on calcule les coordonnées de nos centroïdes sur chaque variable. </a:t>
            </a:r>
          </a:p>
        </p:txBody>
      </p:sp>
      <p:pic>
        <p:nvPicPr>
          <p:cNvPr id="7" name="Image 6">
            <a:extLst>
              <a:ext uri="{FF2B5EF4-FFF2-40B4-BE49-F238E27FC236}">
                <a16:creationId xmlns:a16="http://schemas.microsoft.com/office/drawing/2014/main" id="{7E74392E-31B4-AEFE-B8EB-2630E6D2D604}"/>
              </a:ext>
            </a:extLst>
          </p:cNvPr>
          <p:cNvPicPr>
            <a:picLocks noChangeAspect="1"/>
          </p:cNvPicPr>
          <p:nvPr/>
        </p:nvPicPr>
        <p:blipFill>
          <a:blip r:embed="rId3"/>
          <a:stretch>
            <a:fillRect/>
          </a:stretch>
        </p:blipFill>
        <p:spPr>
          <a:xfrm>
            <a:off x="320579" y="2444865"/>
            <a:ext cx="4680993" cy="746825"/>
          </a:xfrm>
          <a:prstGeom prst="rect">
            <a:avLst/>
          </a:prstGeom>
        </p:spPr>
      </p:pic>
      <p:sp>
        <p:nvSpPr>
          <p:cNvPr id="12" name="ZoneTexte 11">
            <a:extLst>
              <a:ext uri="{FF2B5EF4-FFF2-40B4-BE49-F238E27FC236}">
                <a16:creationId xmlns:a16="http://schemas.microsoft.com/office/drawing/2014/main" id="{E2BC2B69-5FA4-C269-EECC-D65250671DF5}"/>
              </a:ext>
            </a:extLst>
          </p:cNvPr>
          <p:cNvSpPr txBox="1"/>
          <p:nvPr/>
        </p:nvSpPr>
        <p:spPr>
          <a:xfrm>
            <a:off x="320579" y="4483769"/>
            <a:ext cx="5593531" cy="646331"/>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Puis on peut visualiser graphiquement nos billets et les centroïdes projetés sur deux variables. </a:t>
            </a:r>
          </a:p>
        </p:txBody>
      </p:sp>
      <p:sp>
        <p:nvSpPr>
          <p:cNvPr id="13" name="ZoneTexte 12">
            <a:extLst>
              <a:ext uri="{FF2B5EF4-FFF2-40B4-BE49-F238E27FC236}">
                <a16:creationId xmlns:a16="http://schemas.microsoft.com/office/drawing/2014/main" id="{F2B66773-F4F8-A078-E174-004F70C1389E}"/>
              </a:ext>
            </a:extLst>
          </p:cNvPr>
          <p:cNvSpPr txBox="1"/>
          <p:nvPr/>
        </p:nvSpPr>
        <p:spPr>
          <a:xfrm>
            <a:off x="209550" y="5430065"/>
            <a:ext cx="5523585" cy="830997"/>
          </a:xfrm>
          <a:prstGeom prst="rect">
            <a:avLst/>
          </a:prstGeom>
          <a:noFill/>
        </p:spPr>
        <p:txBody>
          <a:bodyPr wrap="square" rtlCol="0">
            <a:spAutoFit/>
          </a:bodyPr>
          <a:lstStyle/>
          <a:p>
            <a:r>
              <a:rPr lang="fr-FR" sz="1600" i="1" dirty="0"/>
              <a:t>Rappelons sur nos centroïdes ne se trouvent pas sur ce graphique au centre de leur cluster car ne sont représentées que 2 variables sur les 6 existantes. </a:t>
            </a:r>
          </a:p>
        </p:txBody>
      </p:sp>
      <p:pic>
        <p:nvPicPr>
          <p:cNvPr id="6" name="Image 5">
            <a:extLst>
              <a:ext uri="{FF2B5EF4-FFF2-40B4-BE49-F238E27FC236}">
                <a16:creationId xmlns:a16="http://schemas.microsoft.com/office/drawing/2014/main" id="{8D457F0E-73C4-95FF-5BB6-5C0EE740B7E2}"/>
              </a:ext>
            </a:extLst>
          </p:cNvPr>
          <p:cNvPicPr>
            <a:picLocks noChangeAspect="1"/>
          </p:cNvPicPr>
          <p:nvPr/>
        </p:nvPicPr>
        <p:blipFill>
          <a:blip r:embed="rId4"/>
          <a:stretch>
            <a:fillRect/>
          </a:stretch>
        </p:blipFill>
        <p:spPr>
          <a:xfrm>
            <a:off x="320579" y="3195309"/>
            <a:ext cx="5583474" cy="909965"/>
          </a:xfrm>
          <a:prstGeom prst="rect">
            <a:avLst/>
          </a:prstGeom>
        </p:spPr>
      </p:pic>
      <p:pic>
        <p:nvPicPr>
          <p:cNvPr id="10" name="Image 9">
            <a:extLst>
              <a:ext uri="{FF2B5EF4-FFF2-40B4-BE49-F238E27FC236}">
                <a16:creationId xmlns:a16="http://schemas.microsoft.com/office/drawing/2014/main" id="{4DC39004-FB26-45BD-2CBB-091352B0BC50}"/>
              </a:ext>
            </a:extLst>
          </p:cNvPr>
          <p:cNvPicPr>
            <a:picLocks noChangeAspect="1"/>
          </p:cNvPicPr>
          <p:nvPr/>
        </p:nvPicPr>
        <p:blipFill>
          <a:blip r:embed="rId5"/>
          <a:stretch>
            <a:fillRect/>
          </a:stretch>
        </p:blipFill>
        <p:spPr>
          <a:xfrm>
            <a:off x="6096000" y="2614770"/>
            <a:ext cx="5983346" cy="3737997"/>
          </a:xfrm>
          <a:prstGeom prst="rect">
            <a:avLst/>
          </a:prstGeom>
        </p:spPr>
      </p:pic>
    </p:spTree>
    <p:extLst>
      <p:ext uri="{BB962C8B-B14F-4D97-AF65-F5344CB8AC3E}">
        <p14:creationId xmlns:p14="http://schemas.microsoft.com/office/powerpoint/2010/main" val="12369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825500"/>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rmAutofit/>
          </a:bodyPr>
          <a:lstStyle/>
          <a:p>
            <a:r>
              <a:rPr lang="fr-FR" sz="3600" b="1" dirty="0">
                <a:solidFill>
                  <a:schemeClr val="bg1"/>
                </a:solidFill>
              </a:rPr>
              <a:t>1. Exploration des données</a:t>
            </a:r>
          </a:p>
        </p:txBody>
      </p:sp>
      <p:pic>
        <p:nvPicPr>
          <p:cNvPr id="6" name="Espace réservé du contenu 5">
            <a:extLst>
              <a:ext uri="{FF2B5EF4-FFF2-40B4-BE49-F238E27FC236}">
                <a16:creationId xmlns:a16="http://schemas.microsoft.com/office/drawing/2014/main" id="{BE72AA14-1648-1E1C-7EBF-94820AC39AA4}"/>
              </a:ext>
            </a:extLst>
          </p:cNvPr>
          <p:cNvPicPr>
            <a:picLocks noGrp="1" noChangeAspect="1"/>
          </p:cNvPicPr>
          <p:nvPr>
            <p:ph idx="1"/>
          </p:nvPr>
        </p:nvPicPr>
        <p:blipFill>
          <a:blip r:embed="rId2"/>
          <a:stretch>
            <a:fillRect/>
          </a:stretch>
        </p:blipFill>
        <p:spPr>
          <a:xfrm>
            <a:off x="2682826" y="2516921"/>
            <a:ext cx="6826347" cy="2087158"/>
          </a:xfrm>
        </p:spPr>
      </p:pic>
      <p:sp>
        <p:nvSpPr>
          <p:cNvPr id="9" name="ZoneTexte 8">
            <a:extLst>
              <a:ext uri="{FF2B5EF4-FFF2-40B4-BE49-F238E27FC236}">
                <a16:creationId xmlns:a16="http://schemas.microsoft.com/office/drawing/2014/main" id="{D92F2010-44D6-F456-D1D3-173B3A2EC0C8}"/>
              </a:ext>
            </a:extLst>
          </p:cNvPr>
          <p:cNvSpPr txBox="1"/>
          <p:nvPr/>
        </p:nvSpPr>
        <p:spPr>
          <a:xfrm rot="16200000">
            <a:off x="1634610" y="3517547"/>
            <a:ext cx="1357769" cy="369332"/>
          </a:xfrm>
          <a:prstGeom prst="rect">
            <a:avLst/>
          </a:prstGeom>
          <a:noFill/>
          <a:ln w="19050">
            <a:solidFill>
              <a:schemeClr val="tx1"/>
            </a:solidFill>
          </a:ln>
        </p:spPr>
        <p:txBody>
          <a:bodyPr wrap="square" rtlCol="0">
            <a:spAutoFit/>
          </a:bodyPr>
          <a:lstStyle/>
          <a:p>
            <a:r>
              <a:rPr lang="fr-FR" b="1" dirty="0"/>
              <a:t>1500 billets</a:t>
            </a:r>
          </a:p>
        </p:txBody>
      </p:sp>
      <p:sp>
        <p:nvSpPr>
          <p:cNvPr id="10" name="Accolade ouvrante 9">
            <a:extLst>
              <a:ext uri="{FF2B5EF4-FFF2-40B4-BE49-F238E27FC236}">
                <a16:creationId xmlns:a16="http://schemas.microsoft.com/office/drawing/2014/main" id="{62592645-D2BA-4619-43E2-876F5B1DE166}"/>
              </a:ext>
            </a:extLst>
          </p:cNvPr>
          <p:cNvSpPr/>
          <p:nvPr/>
        </p:nvSpPr>
        <p:spPr>
          <a:xfrm>
            <a:off x="2590801" y="2800350"/>
            <a:ext cx="92026" cy="180372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Bulle narrative : rectangle 10">
            <a:extLst>
              <a:ext uri="{FF2B5EF4-FFF2-40B4-BE49-F238E27FC236}">
                <a16:creationId xmlns:a16="http://schemas.microsoft.com/office/drawing/2014/main" id="{CB226815-AD59-A4D4-0816-2493BF5179FA}"/>
              </a:ext>
            </a:extLst>
          </p:cNvPr>
          <p:cNvSpPr/>
          <p:nvPr/>
        </p:nvSpPr>
        <p:spPr>
          <a:xfrm>
            <a:off x="6291264" y="5333376"/>
            <a:ext cx="2454534" cy="1181100"/>
          </a:xfrm>
          <a:prstGeom prst="wedgeRectCallout">
            <a:avLst>
              <a:gd name="adj1" fmla="val 1033"/>
              <a:gd name="adj2" fmla="val -11156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37 valeurs manquantes </a:t>
            </a:r>
            <a:r>
              <a:rPr lang="fr-FR" dirty="0">
                <a:solidFill>
                  <a:schemeClr val="tx1"/>
                </a:solidFill>
              </a:rPr>
              <a:t>sur la variable margin_low (2,5% des valeurs de la variable)</a:t>
            </a:r>
            <a:endParaRPr lang="fr-FR" dirty="0"/>
          </a:p>
        </p:txBody>
      </p:sp>
      <p:sp>
        <p:nvSpPr>
          <p:cNvPr id="14" name="Bulle narrative : rectangle 13">
            <a:extLst>
              <a:ext uri="{FF2B5EF4-FFF2-40B4-BE49-F238E27FC236}">
                <a16:creationId xmlns:a16="http://schemas.microsoft.com/office/drawing/2014/main" id="{CD8DBF6D-256E-4FD6-BA86-587BFB4DDA6A}"/>
              </a:ext>
            </a:extLst>
          </p:cNvPr>
          <p:cNvSpPr/>
          <p:nvPr/>
        </p:nvSpPr>
        <p:spPr>
          <a:xfrm>
            <a:off x="2590801" y="5311774"/>
            <a:ext cx="2454534" cy="1181100"/>
          </a:xfrm>
          <a:prstGeom prst="wedgeRectCallout">
            <a:avLst>
              <a:gd name="adj1" fmla="val -1298"/>
              <a:gd name="adj2" fmla="val -11208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fr-FR" dirty="0">
                <a:solidFill>
                  <a:schemeClr val="tx1"/>
                </a:solidFill>
              </a:rPr>
              <a:t>1000 billets authentiques (True)</a:t>
            </a:r>
          </a:p>
          <a:p>
            <a:pPr marL="285750" indent="-285750">
              <a:buFont typeface="Wingdings" panose="05000000000000000000" pitchFamily="2" charset="2"/>
              <a:buChar char="§"/>
            </a:pPr>
            <a:r>
              <a:rPr lang="fr-FR" dirty="0">
                <a:solidFill>
                  <a:schemeClr val="tx1"/>
                </a:solidFill>
              </a:rPr>
              <a:t>500 billets faux (False)</a:t>
            </a:r>
            <a:endParaRPr lang="fr-FR" dirty="0"/>
          </a:p>
        </p:txBody>
      </p:sp>
      <p:sp>
        <p:nvSpPr>
          <p:cNvPr id="15" name="Accolade ouvrante 14">
            <a:extLst>
              <a:ext uri="{FF2B5EF4-FFF2-40B4-BE49-F238E27FC236}">
                <a16:creationId xmlns:a16="http://schemas.microsoft.com/office/drawing/2014/main" id="{247BAA7A-724F-D2DB-8765-FD9F4249B9CC}"/>
              </a:ext>
            </a:extLst>
          </p:cNvPr>
          <p:cNvSpPr/>
          <p:nvPr/>
        </p:nvSpPr>
        <p:spPr>
          <a:xfrm rot="5400000">
            <a:off x="6625043" y="-265639"/>
            <a:ext cx="233268" cy="536448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ccolade ouvrante 15">
            <a:extLst>
              <a:ext uri="{FF2B5EF4-FFF2-40B4-BE49-F238E27FC236}">
                <a16:creationId xmlns:a16="http://schemas.microsoft.com/office/drawing/2014/main" id="{96446B61-07D2-21D4-89E8-5CD202B62306}"/>
              </a:ext>
            </a:extLst>
          </p:cNvPr>
          <p:cNvSpPr/>
          <p:nvPr/>
        </p:nvSpPr>
        <p:spPr>
          <a:xfrm rot="5400000">
            <a:off x="3271655" y="1850546"/>
            <a:ext cx="272935" cy="113211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ZoneTexte 16">
            <a:extLst>
              <a:ext uri="{FF2B5EF4-FFF2-40B4-BE49-F238E27FC236}">
                <a16:creationId xmlns:a16="http://schemas.microsoft.com/office/drawing/2014/main" id="{EA85522B-4475-95AD-B7B9-CA25EB9F77E7}"/>
              </a:ext>
            </a:extLst>
          </p:cNvPr>
          <p:cNvSpPr txBox="1"/>
          <p:nvPr/>
        </p:nvSpPr>
        <p:spPr>
          <a:xfrm>
            <a:off x="4848211" y="1511923"/>
            <a:ext cx="3786932" cy="646331"/>
          </a:xfrm>
          <a:prstGeom prst="rect">
            <a:avLst/>
          </a:prstGeom>
          <a:noFill/>
          <a:ln w="19050">
            <a:solidFill>
              <a:schemeClr val="tx1"/>
            </a:solidFill>
          </a:ln>
        </p:spPr>
        <p:txBody>
          <a:bodyPr wrap="square" rtlCol="0">
            <a:spAutoFit/>
          </a:bodyPr>
          <a:lstStyle/>
          <a:p>
            <a:r>
              <a:rPr lang="fr-FR" b="1" dirty="0"/>
              <a:t>6 variables quantitatives </a:t>
            </a:r>
            <a:r>
              <a:rPr lang="fr-FR" dirty="0"/>
              <a:t>: dimensions géométriques des billets</a:t>
            </a:r>
          </a:p>
        </p:txBody>
      </p:sp>
      <p:sp>
        <p:nvSpPr>
          <p:cNvPr id="18" name="ZoneTexte 17">
            <a:extLst>
              <a:ext uri="{FF2B5EF4-FFF2-40B4-BE49-F238E27FC236}">
                <a16:creationId xmlns:a16="http://schemas.microsoft.com/office/drawing/2014/main" id="{31023F26-82A4-AFD5-1AE9-DFB8A2B9E2D0}"/>
              </a:ext>
            </a:extLst>
          </p:cNvPr>
          <p:cNvSpPr txBox="1"/>
          <p:nvPr/>
        </p:nvSpPr>
        <p:spPr>
          <a:xfrm>
            <a:off x="2258902" y="1511923"/>
            <a:ext cx="2298440" cy="646331"/>
          </a:xfrm>
          <a:prstGeom prst="rect">
            <a:avLst/>
          </a:prstGeom>
          <a:noFill/>
          <a:ln w="19050">
            <a:solidFill>
              <a:schemeClr val="tx1"/>
            </a:solidFill>
          </a:ln>
        </p:spPr>
        <p:txBody>
          <a:bodyPr wrap="square" rtlCol="0">
            <a:spAutoFit/>
          </a:bodyPr>
          <a:lstStyle/>
          <a:p>
            <a:r>
              <a:rPr lang="fr-FR" dirty="0"/>
              <a:t>1 variable qualitative : </a:t>
            </a:r>
            <a:r>
              <a:rPr lang="fr-FR" b="1" dirty="0">
                <a:solidFill>
                  <a:srgbClr val="00B0F0"/>
                </a:solidFill>
              </a:rPr>
              <a:t>True</a:t>
            </a:r>
            <a:r>
              <a:rPr lang="fr-FR" dirty="0"/>
              <a:t> or </a:t>
            </a:r>
            <a:r>
              <a:rPr lang="fr-FR" b="1" dirty="0">
                <a:solidFill>
                  <a:srgbClr val="9D20BA"/>
                </a:solidFill>
              </a:rPr>
              <a:t>False</a:t>
            </a:r>
          </a:p>
        </p:txBody>
      </p:sp>
      <p:sp>
        <p:nvSpPr>
          <p:cNvPr id="20" name="Flèche : droite 19">
            <a:extLst>
              <a:ext uri="{FF2B5EF4-FFF2-40B4-BE49-F238E27FC236}">
                <a16:creationId xmlns:a16="http://schemas.microsoft.com/office/drawing/2014/main" id="{FDEB3A19-CA05-5936-5569-545FFAA17B70}"/>
              </a:ext>
            </a:extLst>
          </p:cNvPr>
          <p:cNvSpPr/>
          <p:nvPr/>
        </p:nvSpPr>
        <p:spPr>
          <a:xfrm>
            <a:off x="8800412" y="5707062"/>
            <a:ext cx="409575" cy="390524"/>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7BE6CA9C-2E76-15A3-0FBC-1EB311213952}"/>
              </a:ext>
            </a:extLst>
          </p:cNvPr>
          <p:cNvSpPr txBox="1"/>
          <p:nvPr/>
        </p:nvSpPr>
        <p:spPr>
          <a:xfrm>
            <a:off x="9264602" y="5333376"/>
            <a:ext cx="2003638" cy="1200329"/>
          </a:xfrm>
          <a:prstGeom prst="rect">
            <a:avLst/>
          </a:prstGeom>
          <a:noFill/>
          <a:ln w="44450">
            <a:solidFill>
              <a:schemeClr val="tx1"/>
            </a:solidFill>
          </a:ln>
        </p:spPr>
        <p:txBody>
          <a:bodyPr wrap="square" rtlCol="0">
            <a:spAutoFit/>
          </a:bodyPr>
          <a:lstStyle/>
          <a:p>
            <a:r>
              <a:rPr lang="fr-FR" dirty="0"/>
              <a:t>L’objectif va être de compléter ces valeurs manquantes</a:t>
            </a:r>
          </a:p>
        </p:txBody>
      </p:sp>
      <p:pic>
        <p:nvPicPr>
          <p:cNvPr id="23" name="Image 22">
            <a:extLst>
              <a:ext uri="{FF2B5EF4-FFF2-40B4-BE49-F238E27FC236}">
                <a16:creationId xmlns:a16="http://schemas.microsoft.com/office/drawing/2014/main" id="{52D08A04-DE55-5903-C530-4E2FF34D1410}"/>
              </a:ext>
            </a:extLst>
          </p:cNvPr>
          <p:cNvPicPr>
            <a:picLocks noChangeAspect="1"/>
          </p:cNvPicPr>
          <p:nvPr/>
        </p:nvPicPr>
        <p:blipFill>
          <a:blip r:embed="rId3"/>
          <a:stretch>
            <a:fillRect/>
          </a:stretch>
        </p:blipFill>
        <p:spPr>
          <a:xfrm>
            <a:off x="11191875" y="3782"/>
            <a:ext cx="883997" cy="320068"/>
          </a:xfrm>
          <a:prstGeom prst="rect">
            <a:avLst/>
          </a:prstGeom>
        </p:spPr>
      </p:pic>
    </p:spTree>
    <p:extLst>
      <p:ext uri="{BB962C8B-B14F-4D97-AF65-F5344CB8AC3E}">
        <p14:creationId xmlns:p14="http://schemas.microsoft.com/office/powerpoint/2010/main" val="62704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5. Méthode KMeans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10" name="ZoneTexte 9">
            <a:extLst>
              <a:ext uri="{FF2B5EF4-FFF2-40B4-BE49-F238E27FC236}">
                <a16:creationId xmlns:a16="http://schemas.microsoft.com/office/drawing/2014/main" id="{E329E8F4-A6AB-4D72-9164-38D3870E4685}"/>
              </a:ext>
            </a:extLst>
          </p:cNvPr>
          <p:cNvSpPr txBox="1"/>
          <p:nvPr/>
        </p:nvSpPr>
        <p:spPr>
          <a:xfrm>
            <a:off x="5807834" y="1796910"/>
            <a:ext cx="2425959" cy="1477328"/>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Puis des scores de performance : </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Accuracy : 0,97</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Precision : 0,97</a:t>
            </a:r>
          </a:p>
          <a:p>
            <a:pPr marL="285750" indent="-285750">
              <a:buFont typeface="Wingdings" panose="05000000000000000000" pitchFamily="2" charset="2"/>
              <a:buChar char="§"/>
            </a:pPr>
            <a:r>
              <a:rPr lang="fr-FR" dirty="0">
                <a:solidFill>
                  <a:srgbClr val="FF0000"/>
                </a:solidFill>
                <a:ea typeface="Times New Roman" panose="02020603050405020304" pitchFamily="18" charset="0"/>
                <a:cs typeface="Calibri" panose="020F0502020204030204" pitchFamily="34" charset="0"/>
              </a:rPr>
              <a:t>Rappel     : 0, 98</a:t>
            </a:r>
            <a:endParaRPr lang="fr-FR" sz="1800" dirty="0">
              <a:effectLst/>
              <a:ea typeface="Times New Roman" panose="02020603050405020304" pitchFamily="18" charset="0"/>
            </a:endParaRPr>
          </a:p>
        </p:txBody>
      </p:sp>
      <p:pic>
        <p:nvPicPr>
          <p:cNvPr id="12" name="Image 11">
            <a:extLst>
              <a:ext uri="{FF2B5EF4-FFF2-40B4-BE49-F238E27FC236}">
                <a16:creationId xmlns:a16="http://schemas.microsoft.com/office/drawing/2014/main" id="{D3F19EE7-BEF2-531A-3759-3F08B9D1610C}"/>
              </a:ext>
            </a:extLst>
          </p:cNvPr>
          <p:cNvPicPr>
            <a:picLocks noChangeAspect="1"/>
          </p:cNvPicPr>
          <p:nvPr/>
        </p:nvPicPr>
        <p:blipFill>
          <a:blip r:embed="rId3"/>
          <a:stretch>
            <a:fillRect/>
          </a:stretch>
        </p:blipFill>
        <p:spPr>
          <a:xfrm>
            <a:off x="1376449" y="2467236"/>
            <a:ext cx="2194756" cy="1149087"/>
          </a:xfrm>
          <a:prstGeom prst="rect">
            <a:avLst/>
          </a:prstGeom>
        </p:spPr>
      </p:pic>
      <p:sp>
        <p:nvSpPr>
          <p:cNvPr id="13" name="Flèche : droite 12">
            <a:extLst>
              <a:ext uri="{FF2B5EF4-FFF2-40B4-BE49-F238E27FC236}">
                <a16:creationId xmlns:a16="http://schemas.microsoft.com/office/drawing/2014/main" id="{65444402-D6C2-607B-7351-7456D1905C18}"/>
              </a:ext>
            </a:extLst>
          </p:cNvPr>
          <p:cNvSpPr/>
          <p:nvPr/>
        </p:nvSpPr>
        <p:spPr>
          <a:xfrm>
            <a:off x="4949224" y="2402928"/>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ED62CBF3-2FBD-73D6-FDD6-E035E6A0CE21}"/>
              </a:ext>
            </a:extLst>
          </p:cNvPr>
          <p:cNvSpPr txBox="1"/>
          <p:nvPr/>
        </p:nvSpPr>
        <p:spPr>
          <a:xfrm>
            <a:off x="236854" y="1531927"/>
            <a:ext cx="4546033" cy="923330"/>
          </a:xfrm>
          <a:prstGeom prst="rect">
            <a:avLst/>
          </a:prstGeom>
          <a:noFill/>
          <a:ln w="19050">
            <a:solidFill>
              <a:schemeClr val="tx1"/>
            </a:solidFill>
          </a:ln>
        </p:spPr>
        <p:txBody>
          <a:bodyPr wrap="square" rtlCol="0">
            <a:spAutoFit/>
          </a:bodyPr>
          <a:lstStyle/>
          <a:p>
            <a:r>
              <a:rPr lang="fr-FR" dirty="0">
                <a:solidFill>
                  <a:srgbClr val="000000"/>
                </a:solidFill>
                <a:latin typeface="Calibri" panose="020F0502020204030204" pitchFamily="34" charset="0"/>
                <a:ea typeface="Calibri" panose="020F0502020204030204" pitchFamily="34" charset="0"/>
              </a:rPr>
              <a:t>Après avoir entrainé notre modèle puis prédit y_pred, nous pouvons enchaîner sur le calcul de la matrice de confusion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lèche : droite 14">
            <a:extLst>
              <a:ext uri="{FF2B5EF4-FFF2-40B4-BE49-F238E27FC236}">
                <a16:creationId xmlns:a16="http://schemas.microsoft.com/office/drawing/2014/main" id="{13A30B38-2E2B-5373-4A0C-01FB0DAEBCFA}"/>
              </a:ext>
            </a:extLst>
          </p:cNvPr>
          <p:cNvSpPr/>
          <p:nvPr/>
        </p:nvSpPr>
        <p:spPr>
          <a:xfrm>
            <a:off x="8432653" y="2402927"/>
            <a:ext cx="721781" cy="4618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99E06B9-76CE-2CD6-CFB8-46B00D8E30F2}"/>
              </a:ext>
            </a:extLst>
          </p:cNvPr>
          <p:cNvSpPr txBox="1"/>
          <p:nvPr/>
        </p:nvSpPr>
        <p:spPr>
          <a:xfrm>
            <a:off x="9297538" y="2315680"/>
            <a:ext cx="2425959" cy="646331"/>
          </a:xfrm>
          <a:prstGeom prst="rect">
            <a:avLst/>
          </a:prstGeom>
          <a:noFill/>
        </p:spPr>
        <p:txBody>
          <a:bodyPr wrap="square" rtlCol="0">
            <a:spAutoFit/>
          </a:bodyPr>
          <a:lstStyle/>
          <a:p>
            <a:r>
              <a:rPr lang="fr-FR" dirty="0">
                <a:solidFill>
                  <a:srgbClr val="FF0000"/>
                </a:solidFill>
              </a:rPr>
              <a:t>Notre modèle KMeans est également très bon.</a:t>
            </a:r>
          </a:p>
        </p:txBody>
      </p:sp>
      <p:cxnSp>
        <p:nvCxnSpPr>
          <p:cNvPr id="17" name="Connecteur droit 16">
            <a:extLst>
              <a:ext uri="{FF2B5EF4-FFF2-40B4-BE49-F238E27FC236}">
                <a16:creationId xmlns:a16="http://schemas.microsoft.com/office/drawing/2014/main" id="{0F1E4599-1D11-53FE-E975-D0B2B0E321FD}"/>
              </a:ext>
            </a:extLst>
          </p:cNvPr>
          <p:cNvCxnSpPr/>
          <p:nvPr/>
        </p:nvCxnSpPr>
        <p:spPr>
          <a:xfrm>
            <a:off x="263687" y="3816220"/>
            <a:ext cx="116587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601709E-99C7-2BF4-28F7-FD457BF51EAB}"/>
              </a:ext>
            </a:extLst>
          </p:cNvPr>
          <p:cNvSpPr txBox="1"/>
          <p:nvPr/>
        </p:nvSpPr>
        <p:spPr>
          <a:xfrm>
            <a:off x="263687" y="4009661"/>
            <a:ext cx="4420280" cy="923330"/>
          </a:xfrm>
          <a:prstGeom prst="rect">
            <a:avLst/>
          </a:prstGeom>
          <a:noFill/>
          <a:ln w="19050">
            <a:solidFill>
              <a:schemeClr val="tx1"/>
            </a:solidFill>
          </a:ln>
        </p:spPr>
        <p:txBody>
          <a:bodyPr wrap="square" rtlCol="0">
            <a:spAutoFit/>
          </a:bodyPr>
          <a:lstStyle/>
          <a:p>
            <a:r>
              <a:rPr lang="fr-FR" sz="1800" dirty="0">
                <a:effectLst/>
                <a:ea typeface="Times New Roman" panose="02020603050405020304" pitchFamily="18" charset="0"/>
              </a:rPr>
              <a:t>Nous allons pouvoir tester la méthode KMeans sur de nouvelles données pour déterminer l’authenticité de nouveaux billets.</a:t>
            </a:r>
          </a:p>
        </p:txBody>
      </p:sp>
      <p:pic>
        <p:nvPicPr>
          <p:cNvPr id="20" name="Image 19">
            <a:extLst>
              <a:ext uri="{FF2B5EF4-FFF2-40B4-BE49-F238E27FC236}">
                <a16:creationId xmlns:a16="http://schemas.microsoft.com/office/drawing/2014/main" id="{FEB0EDDC-7CDB-8BAF-E6B8-A3CD0D1FDF4D}"/>
              </a:ext>
            </a:extLst>
          </p:cNvPr>
          <p:cNvPicPr>
            <a:picLocks noChangeAspect="1"/>
          </p:cNvPicPr>
          <p:nvPr/>
        </p:nvPicPr>
        <p:blipFill>
          <a:blip r:embed="rId4"/>
          <a:stretch>
            <a:fillRect/>
          </a:stretch>
        </p:blipFill>
        <p:spPr>
          <a:xfrm>
            <a:off x="164767" y="5083703"/>
            <a:ext cx="4618120" cy="1539373"/>
          </a:xfrm>
          <a:prstGeom prst="rect">
            <a:avLst/>
          </a:prstGeom>
        </p:spPr>
      </p:pic>
      <p:sp>
        <p:nvSpPr>
          <p:cNvPr id="23" name="ZoneTexte 22">
            <a:extLst>
              <a:ext uri="{FF2B5EF4-FFF2-40B4-BE49-F238E27FC236}">
                <a16:creationId xmlns:a16="http://schemas.microsoft.com/office/drawing/2014/main" id="{C8724894-3E4A-A278-E829-07141DAA629D}"/>
              </a:ext>
            </a:extLst>
          </p:cNvPr>
          <p:cNvSpPr txBox="1"/>
          <p:nvPr/>
        </p:nvSpPr>
        <p:spPr>
          <a:xfrm>
            <a:off x="9254373" y="4037753"/>
            <a:ext cx="2768048" cy="2585323"/>
          </a:xfrm>
          <a:prstGeom prst="rect">
            <a:avLst/>
          </a:prstGeom>
          <a:noFill/>
        </p:spPr>
        <p:txBody>
          <a:bodyPr wrap="square" rtlCol="0">
            <a:spAutoFit/>
          </a:bodyPr>
          <a:lstStyle/>
          <a:p>
            <a:r>
              <a:rPr lang="fr-FR" dirty="0"/>
              <a:t>Nous voyons graphiquement que 3 billets appartiennent au cluster False et 2 billets au cluster True, mais il va falloir aller plus loin pour savoir quels billets sont concernés et prendre en compte toutes les variables  </a:t>
            </a:r>
          </a:p>
        </p:txBody>
      </p:sp>
      <p:pic>
        <p:nvPicPr>
          <p:cNvPr id="5" name="Image 4">
            <a:extLst>
              <a:ext uri="{FF2B5EF4-FFF2-40B4-BE49-F238E27FC236}">
                <a16:creationId xmlns:a16="http://schemas.microsoft.com/office/drawing/2014/main" id="{74E35543-1FBF-988A-1EC0-BA2DECBF63F6}"/>
              </a:ext>
            </a:extLst>
          </p:cNvPr>
          <p:cNvPicPr>
            <a:picLocks noChangeAspect="1"/>
          </p:cNvPicPr>
          <p:nvPr/>
        </p:nvPicPr>
        <p:blipFill>
          <a:blip r:embed="rId5"/>
          <a:stretch>
            <a:fillRect/>
          </a:stretch>
        </p:blipFill>
        <p:spPr>
          <a:xfrm>
            <a:off x="5052732" y="3901990"/>
            <a:ext cx="3931796" cy="2856847"/>
          </a:xfrm>
          <a:prstGeom prst="rect">
            <a:avLst/>
          </a:prstGeom>
        </p:spPr>
      </p:pic>
    </p:spTree>
    <p:extLst>
      <p:ext uri="{BB962C8B-B14F-4D97-AF65-F5344CB8AC3E}">
        <p14:creationId xmlns:p14="http://schemas.microsoft.com/office/powerpoint/2010/main" val="1877687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3. Modélisations</a:t>
            </a:r>
            <a:br>
              <a:rPr lang="fr-FR" sz="3600" b="1" dirty="0">
                <a:solidFill>
                  <a:schemeClr val="bg1"/>
                </a:solidFill>
              </a:rPr>
            </a:br>
            <a:r>
              <a:rPr lang="fr-FR" sz="3600" b="1" dirty="0">
                <a:solidFill>
                  <a:schemeClr val="bg1"/>
                </a:solidFill>
              </a:rPr>
              <a:t>	 5. Méthode KMeans</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3" name="ZoneTexte 2">
            <a:extLst>
              <a:ext uri="{FF2B5EF4-FFF2-40B4-BE49-F238E27FC236}">
                <a16:creationId xmlns:a16="http://schemas.microsoft.com/office/drawing/2014/main" id="{DA0260C3-1E26-0D27-38B6-C8543FF41118}"/>
              </a:ext>
            </a:extLst>
          </p:cNvPr>
          <p:cNvSpPr txBox="1"/>
          <p:nvPr/>
        </p:nvSpPr>
        <p:spPr>
          <a:xfrm>
            <a:off x="486249" y="2007767"/>
            <a:ext cx="11219501" cy="923330"/>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Pour savoir à quel cluster les billets appartiennent, nous allons pouvoir calculer la distance euclidienne entre chaque billet et chacun des deux centroïdes en prenant en compte les 6 variables X. </a:t>
            </a:r>
          </a:p>
          <a:p>
            <a:pPr algn="l"/>
            <a:r>
              <a:rPr lang="fr-FR" dirty="0">
                <a:solidFill>
                  <a:srgbClr val="000000"/>
                </a:solidFill>
                <a:latin typeface="Helvetica Neue"/>
              </a:rPr>
              <a:t>Le billet appartiendra au cluster dont le centroïde sera le plus proche. </a:t>
            </a:r>
            <a:endParaRPr lang="fr-FR" b="0" i="0" dirty="0">
              <a:solidFill>
                <a:srgbClr val="000000"/>
              </a:solidFill>
              <a:effectLst/>
              <a:latin typeface="Helvetica Neue"/>
            </a:endParaRPr>
          </a:p>
        </p:txBody>
      </p:sp>
      <p:sp>
        <p:nvSpPr>
          <p:cNvPr id="7" name="ZoneTexte 6">
            <a:extLst>
              <a:ext uri="{FF2B5EF4-FFF2-40B4-BE49-F238E27FC236}">
                <a16:creationId xmlns:a16="http://schemas.microsoft.com/office/drawing/2014/main" id="{F61C33E8-C532-4776-6ADA-89733186597B}"/>
              </a:ext>
            </a:extLst>
          </p:cNvPr>
          <p:cNvSpPr txBox="1"/>
          <p:nvPr/>
        </p:nvSpPr>
        <p:spPr>
          <a:xfrm>
            <a:off x="6870441" y="3604365"/>
            <a:ext cx="3592286" cy="2031325"/>
          </a:xfrm>
          <a:prstGeom prst="rect">
            <a:avLst/>
          </a:prstGeom>
          <a:noFill/>
        </p:spPr>
        <p:txBody>
          <a:bodyPr wrap="square" rtlCol="0">
            <a:spAutoFit/>
          </a:bodyPr>
          <a:lstStyle/>
          <a:p>
            <a:r>
              <a:rPr lang="fr-FR" dirty="0">
                <a:solidFill>
                  <a:srgbClr val="FF0000"/>
                </a:solidFill>
              </a:rPr>
              <a:t>Avec la méthode KMeans, les trois premiers billets du fichier sont faux et les 2 derniers sont authentiques.</a:t>
            </a:r>
          </a:p>
          <a:p>
            <a:endParaRPr lang="fr-FR" dirty="0">
              <a:solidFill>
                <a:srgbClr val="FF0000"/>
              </a:solidFill>
            </a:endParaRPr>
          </a:p>
          <a:p>
            <a:r>
              <a:rPr lang="fr-FR" dirty="0">
                <a:solidFill>
                  <a:srgbClr val="FF0000"/>
                </a:solidFill>
              </a:rPr>
              <a:t>Notons tout de même que le billet A_4 est presque à égale distance des deux centroïdes.</a:t>
            </a:r>
          </a:p>
        </p:txBody>
      </p:sp>
      <p:pic>
        <p:nvPicPr>
          <p:cNvPr id="8" name="Image 7">
            <a:extLst>
              <a:ext uri="{FF2B5EF4-FFF2-40B4-BE49-F238E27FC236}">
                <a16:creationId xmlns:a16="http://schemas.microsoft.com/office/drawing/2014/main" id="{FEB15FA9-ED0B-6006-F118-EDB2834E5B0C}"/>
              </a:ext>
            </a:extLst>
          </p:cNvPr>
          <p:cNvPicPr>
            <a:picLocks noChangeAspect="1"/>
          </p:cNvPicPr>
          <p:nvPr/>
        </p:nvPicPr>
        <p:blipFill>
          <a:blip r:embed="rId3"/>
          <a:stretch>
            <a:fillRect/>
          </a:stretch>
        </p:blipFill>
        <p:spPr>
          <a:xfrm>
            <a:off x="552826" y="3429000"/>
            <a:ext cx="5565642" cy="2206690"/>
          </a:xfrm>
          <a:prstGeom prst="rect">
            <a:avLst/>
          </a:prstGeom>
        </p:spPr>
      </p:pic>
    </p:spTree>
    <p:extLst>
      <p:ext uri="{BB962C8B-B14F-4D97-AF65-F5344CB8AC3E}">
        <p14:creationId xmlns:p14="http://schemas.microsoft.com/office/powerpoint/2010/main" val="252296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4. Comparaison des modèles de classification</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3" name="ZoneTexte 2">
            <a:extLst>
              <a:ext uri="{FF2B5EF4-FFF2-40B4-BE49-F238E27FC236}">
                <a16:creationId xmlns:a16="http://schemas.microsoft.com/office/drawing/2014/main" id="{2205C0FB-A6E4-FC66-A58C-313856BFF0D2}"/>
              </a:ext>
            </a:extLst>
          </p:cNvPr>
          <p:cNvSpPr txBox="1"/>
          <p:nvPr/>
        </p:nvSpPr>
        <p:spPr>
          <a:xfrm>
            <a:off x="866720" y="1951783"/>
            <a:ext cx="10458559" cy="646331"/>
          </a:xfrm>
          <a:prstGeom prst="rect">
            <a:avLst/>
          </a:prstGeom>
          <a:noFill/>
          <a:ln w="19050">
            <a:solidFill>
              <a:schemeClr val="tx1"/>
            </a:solidFill>
          </a:ln>
        </p:spPr>
        <p:txBody>
          <a:bodyPr wrap="square" rtlCol="0">
            <a:spAutoFit/>
          </a:bodyPr>
          <a:lstStyle/>
          <a:p>
            <a:pPr algn="l"/>
            <a:r>
              <a:rPr lang="fr-FR" b="0" i="0" dirty="0">
                <a:solidFill>
                  <a:srgbClr val="000000"/>
                </a:solidFill>
                <a:effectLst/>
                <a:latin typeface="Helvetica Neue"/>
              </a:rPr>
              <a:t>Nous allons maintenant, après avoir testé ces cinq méthodes de classification, comparer les scores de performance obtenus. </a:t>
            </a:r>
          </a:p>
        </p:txBody>
      </p:sp>
      <p:sp>
        <p:nvSpPr>
          <p:cNvPr id="7" name="ZoneTexte 6">
            <a:extLst>
              <a:ext uri="{FF2B5EF4-FFF2-40B4-BE49-F238E27FC236}">
                <a16:creationId xmlns:a16="http://schemas.microsoft.com/office/drawing/2014/main" id="{5A6460E2-1196-F5FA-FA43-005E275B4A73}"/>
              </a:ext>
            </a:extLst>
          </p:cNvPr>
          <p:cNvSpPr txBox="1"/>
          <p:nvPr/>
        </p:nvSpPr>
        <p:spPr>
          <a:xfrm>
            <a:off x="1664943" y="4804672"/>
            <a:ext cx="8862112" cy="1754326"/>
          </a:xfrm>
          <a:prstGeom prst="rect">
            <a:avLst/>
          </a:prstGeom>
          <a:noFill/>
        </p:spPr>
        <p:txBody>
          <a:bodyPr wrap="square" rtlCol="0">
            <a:spAutoFit/>
          </a:bodyPr>
          <a:lstStyle/>
          <a:p>
            <a:r>
              <a:rPr lang="fr-FR" dirty="0">
                <a:solidFill>
                  <a:srgbClr val="FF0000"/>
                </a:solidFill>
              </a:rPr>
              <a:t>L’ensemble des modèles donne de très bons résultats. </a:t>
            </a:r>
          </a:p>
          <a:p>
            <a:r>
              <a:rPr lang="fr-FR" dirty="0">
                <a:solidFill>
                  <a:srgbClr val="FF0000"/>
                </a:solidFill>
              </a:rPr>
              <a:t>Le modèle donnant les meilleurs scores de performance est notre modèle de </a:t>
            </a:r>
            <a:r>
              <a:rPr lang="fr-FR" b="1" dirty="0">
                <a:solidFill>
                  <a:srgbClr val="FF0000"/>
                </a:solidFill>
              </a:rPr>
              <a:t>régression logistique.</a:t>
            </a:r>
            <a:endParaRPr lang="fr-FR" dirty="0">
              <a:solidFill>
                <a:srgbClr val="FF0000"/>
              </a:solidFill>
            </a:endParaRPr>
          </a:p>
          <a:p>
            <a:endParaRPr lang="fr-FR" dirty="0">
              <a:solidFill>
                <a:srgbClr val="FF0000"/>
              </a:solidFill>
            </a:endParaRPr>
          </a:p>
          <a:p>
            <a:r>
              <a:rPr lang="fr-FR" dirty="0">
                <a:solidFill>
                  <a:srgbClr val="FF0000"/>
                </a:solidFill>
              </a:rPr>
              <a:t>Nous allons donc utiliser ce modèle  pour notre application finale, c’est-à-dire pour prédire l’authenticité ou non de nouveaux billets. </a:t>
            </a:r>
          </a:p>
        </p:txBody>
      </p:sp>
      <p:pic>
        <p:nvPicPr>
          <p:cNvPr id="8" name="Image 7">
            <a:extLst>
              <a:ext uri="{FF2B5EF4-FFF2-40B4-BE49-F238E27FC236}">
                <a16:creationId xmlns:a16="http://schemas.microsoft.com/office/drawing/2014/main" id="{3B44648A-C48B-7B6B-3719-B8DDC36D55E3}"/>
              </a:ext>
            </a:extLst>
          </p:cNvPr>
          <p:cNvPicPr>
            <a:picLocks noChangeAspect="1"/>
          </p:cNvPicPr>
          <p:nvPr/>
        </p:nvPicPr>
        <p:blipFill>
          <a:blip r:embed="rId3"/>
          <a:stretch>
            <a:fillRect/>
          </a:stretch>
        </p:blipFill>
        <p:spPr>
          <a:xfrm>
            <a:off x="2202565" y="2738930"/>
            <a:ext cx="7786869" cy="1520957"/>
          </a:xfrm>
          <a:prstGeom prst="rect">
            <a:avLst/>
          </a:prstGeom>
        </p:spPr>
      </p:pic>
    </p:spTree>
    <p:extLst>
      <p:ext uri="{BB962C8B-B14F-4D97-AF65-F5344CB8AC3E}">
        <p14:creationId xmlns:p14="http://schemas.microsoft.com/office/powerpoint/2010/main" val="3164136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5. Application finale </a:t>
            </a:r>
            <a:br>
              <a:rPr lang="fr-FR" sz="3600" b="1" dirty="0">
                <a:solidFill>
                  <a:schemeClr val="bg1"/>
                </a:solidFill>
              </a:rPr>
            </a:br>
            <a:r>
              <a:rPr lang="fr-FR" sz="3600" b="1" dirty="0">
                <a:solidFill>
                  <a:schemeClr val="bg1"/>
                </a:solidFill>
              </a:rPr>
              <a:t>	</a:t>
            </a:r>
            <a:r>
              <a:rPr lang="fr-FR" sz="2500" b="1" dirty="0">
                <a:solidFill>
                  <a:schemeClr val="bg1"/>
                </a:solidFill>
              </a:rPr>
              <a:t> </a:t>
            </a:r>
            <a:r>
              <a:rPr lang="fr-FR" sz="3200" b="1" dirty="0">
                <a:solidFill>
                  <a:schemeClr val="bg1"/>
                </a:solidFill>
              </a:rPr>
              <a:t>Prédiction sur de nouvelles données avec la régression logistique</a:t>
            </a:r>
            <a:endParaRPr lang="fr-FR" sz="25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pic>
        <p:nvPicPr>
          <p:cNvPr id="6" name="Image 5">
            <a:extLst>
              <a:ext uri="{FF2B5EF4-FFF2-40B4-BE49-F238E27FC236}">
                <a16:creationId xmlns:a16="http://schemas.microsoft.com/office/drawing/2014/main" id="{CCAE1899-5C7C-E92B-D40C-351ADF5501DC}"/>
              </a:ext>
            </a:extLst>
          </p:cNvPr>
          <p:cNvPicPr>
            <a:picLocks noChangeAspect="1"/>
          </p:cNvPicPr>
          <p:nvPr/>
        </p:nvPicPr>
        <p:blipFill>
          <a:blip r:embed="rId3"/>
          <a:stretch>
            <a:fillRect/>
          </a:stretch>
        </p:blipFill>
        <p:spPr>
          <a:xfrm>
            <a:off x="221569" y="1580808"/>
            <a:ext cx="4359018" cy="1729890"/>
          </a:xfrm>
          <a:prstGeom prst="rect">
            <a:avLst/>
          </a:prstGeom>
        </p:spPr>
      </p:pic>
      <p:sp>
        <p:nvSpPr>
          <p:cNvPr id="14" name="ZoneTexte 13">
            <a:extLst>
              <a:ext uri="{FF2B5EF4-FFF2-40B4-BE49-F238E27FC236}">
                <a16:creationId xmlns:a16="http://schemas.microsoft.com/office/drawing/2014/main" id="{8FCD74CB-ADA5-D2E4-6DE4-5842E1EF62BF}"/>
              </a:ext>
            </a:extLst>
          </p:cNvPr>
          <p:cNvSpPr txBox="1"/>
          <p:nvPr/>
        </p:nvSpPr>
        <p:spPr>
          <a:xfrm>
            <a:off x="5137211" y="3936617"/>
            <a:ext cx="6740657" cy="2800767"/>
          </a:xfrm>
          <a:prstGeom prst="rect">
            <a:avLst/>
          </a:prstGeom>
          <a:noFill/>
        </p:spPr>
        <p:txBody>
          <a:bodyPr wrap="square" rtlCol="0">
            <a:spAutoFit/>
          </a:bodyPr>
          <a:lstStyle/>
          <a:p>
            <a:r>
              <a:rPr lang="fr-FR" sz="1600" b="0" i="0" dirty="0">
                <a:solidFill>
                  <a:srgbClr val="FF0000"/>
                </a:solidFill>
                <a:effectLst/>
                <a:latin typeface="Helvetica Neue"/>
              </a:rPr>
              <a:t>Nous pouvons constater que les deux méthodes ne donnent pas le même résultat. Il en ressort une différence de prédiction pour le billet A_4. </a:t>
            </a:r>
          </a:p>
          <a:p>
            <a:r>
              <a:rPr lang="fr-FR" sz="1600" b="0" i="0" dirty="0">
                <a:solidFill>
                  <a:srgbClr val="FF0000"/>
                </a:solidFill>
                <a:effectLst/>
                <a:latin typeface="Helvetica Neue"/>
              </a:rPr>
              <a:t>Toutefois, nous avions déjà noté qu’il était presque à égale distance des deux centroïdes avec la méthode </a:t>
            </a:r>
            <a:r>
              <a:rPr lang="fr-FR" sz="1600" b="0" i="0" dirty="0" err="1">
                <a:solidFill>
                  <a:srgbClr val="FF0000"/>
                </a:solidFill>
                <a:effectLst/>
                <a:latin typeface="Helvetica Neue"/>
              </a:rPr>
              <a:t>Kmeans</a:t>
            </a:r>
            <a:r>
              <a:rPr lang="fr-FR" sz="1600" b="0" i="0" dirty="0">
                <a:solidFill>
                  <a:srgbClr val="FF0000"/>
                </a:solidFill>
                <a:effectLst/>
                <a:latin typeface="Helvetica Neue"/>
              </a:rPr>
              <a:t>. </a:t>
            </a:r>
          </a:p>
          <a:p>
            <a:r>
              <a:rPr lang="fr-FR" sz="1600" b="0" i="0" dirty="0">
                <a:solidFill>
                  <a:srgbClr val="FF0000"/>
                </a:solidFill>
                <a:effectLst/>
                <a:latin typeface="Helvetica Neue"/>
              </a:rPr>
              <a:t>Avec la régression logistique et une probabilité qu'il soit vrai de 47%, les résultats sont finalement très proches. Le résultat obtenu est donc cohérent. </a:t>
            </a:r>
          </a:p>
          <a:p>
            <a:r>
              <a:rPr lang="fr-FR" sz="1600" b="0" i="0" dirty="0">
                <a:solidFill>
                  <a:srgbClr val="FF0000"/>
                </a:solidFill>
                <a:effectLst/>
                <a:latin typeface="Helvetica Neue"/>
              </a:rPr>
              <a:t>En changeant certains paramètres de la régression logistique, nous pouvons facilement le faire basculer du côté des vrais billets. Je ne l'ai pas fait car les scores de performance obtenus étaient moins bons.</a:t>
            </a:r>
            <a:endParaRPr lang="fr-FR" sz="1600" dirty="0">
              <a:solidFill>
                <a:srgbClr val="FF0000"/>
              </a:solidFill>
            </a:endParaRPr>
          </a:p>
        </p:txBody>
      </p:sp>
      <p:pic>
        <p:nvPicPr>
          <p:cNvPr id="8" name="Image 7">
            <a:extLst>
              <a:ext uri="{FF2B5EF4-FFF2-40B4-BE49-F238E27FC236}">
                <a16:creationId xmlns:a16="http://schemas.microsoft.com/office/drawing/2014/main" id="{FFE4A973-832F-4561-E7BB-1FCE59CF4F51}"/>
              </a:ext>
            </a:extLst>
          </p:cNvPr>
          <p:cNvPicPr>
            <a:picLocks noChangeAspect="1"/>
          </p:cNvPicPr>
          <p:nvPr/>
        </p:nvPicPr>
        <p:blipFill>
          <a:blip r:embed="rId4"/>
          <a:stretch>
            <a:fillRect/>
          </a:stretch>
        </p:blipFill>
        <p:spPr>
          <a:xfrm>
            <a:off x="231414" y="3404222"/>
            <a:ext cx="4531000" cy="1560172"/>
          </a:xfrm>
          <a:prstGeom prst="rect">
            <a:avLst/>
          </a:prstGeom>
        </p:spPr>
      </p:pic>
      <p:pic>
        <p:nvPicPr>
          <p:cNvPr id="16" name="Image 15">
            <a:extLst>
              <a:ext uri="{FF2B5EF4-FFF2-40B4-BE49-F238E27FC236}">
                <a16:creationId xmlns:a16="http://schemas.microsoft.com/office/drawing/2014/main" id="{2A31EFC0-97CD-1591-C663-1DCC720BA96C}"/>
              </a:ext>
            </a:extLst>
          </p:cNvPr>
          <p:cNvPicPr>
            <a:picLocks noChangeAspect="1"/>
          </p:cNvPicPr>
          <p:nvPr/>
        </p:nvPicPr>
        <p:blipFill>
          <a:blip r:embed="rId5"/>
          <a:stretch>
            <a:fillRect/>
          </a:stretch>
        </p:blipFill>
        <p:spPr>
          <a:xfrm>
            <a:off x="221569" y="4993311"/>
            <a:ext cx="4540845" cy="1656704"/>
          </a:xfrm>
          <a:prstGeom prst="rect">
            <a:avLst/>
          </a:prstGeom>
        </p:spPr>
      </p:pic>
      <p:pic>
        <p:nvPicPr>
          <p:cNvPr id="18" name="Image 17">
            <a:extLst>
              <a:ext uri="{FF2B5EF4-FFF2-40B4-BE49-F238E27FC236}">
                <a16:creationId xmlns:a16="http://schemas.microsoft.com/office/drawing/2014/main" id="{24A9CFD2-8A41-3885-1A0D-A6FE0A0C879A}"/>
              </a:ext>
            </a:extLst>
          </p:cNvPr>
          <p:cNvPicPr>
            <a:picLocks noChangeAspect="1"/>
          </p:cNvPicPr>
          <p:nvPr/>
        </p:nvPicPr>
        <p:blipFill>
          <a:blip r:embed="rId6"/>
          <a:stretch>
            <a:fillRect/>
          </a:stretch>
        </p:blipFill>
        <p:spPr>
          <a:xfrm>
            <a:off x="5210867" y="1625816"/>
            <a:ext cx="6457257" cy="2161511"/>
          </a:xfrm>
          <a:prstGeom prst="rect">
            <a:avLst/>
          </a:prstGeom>
        </p:spPr>
      </p:pic>
    </p:spTree>
    <p:extLst>
      <p:ext uri="{BB962C8B-B14F-4D97-AF65-F5344CB8AC3E}">
        <p14:creationId xmlns:p14="http://schemas.microsoft.com/office/powerpoint/2010/main" val="225220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35382"/>
            <a:ext cx="12192000" cy="905589"/>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1. Exploration des données</a:t>
            </a:r>
            <a:br>
              <a:rPr lang="fr-FR" sz="3600" b="1" dirty="0">
                <a:solidFill>
                  <a:schemeClr val="bg1"/>
                </a:solidFill>
              </a:rPr>
            </a:br>
            <a:r>
              <a:rPr lang="fr-FR" sz="3600" b="1" dirty="0">
                <a:solidFill>
                  <a:schemeClr val="bg1"/>
                </a:solidFill>
              </a:rPr>
              <a:t>	Corrélation entre les variables</a:t>
            </a:r>
            <a:endParaRPr lang="fr-FR" sz="3600" dirty="0">
              <a:solidFill>
                <a:schemeClr val="bg1"/>
              </a:solidFill>
            </a:endParaRPr>
          </a:p>
        </p:txBody>
      </p:sp>
      <p:pic>
        <p:nvPicPr>
          <p:cNvPr id="5" name="Image 4">
            <a:extLst>
              <a:ext uri="{FF2B5EF4-FFF2-40B4-BE49-F238E27FC236}">
                <a16:creationId xmlns:a16="http://schemas.microsoft.com/office/drawing/2014/main" id="{B5177CB4-9C7C-AEEA-9681-8D9730443F95}"/>
              </a:ext>
            </a:extLst>
          </p:cNvPr>
          <p:cNvPicPr>
            <a:picLocks noChangeAspect="1"/>
          </p:cNvPicPr>
          <p:nvPr/>
        </p:nvPicPr>
        <p:blipFill>
          <a:blip r:embed="rId2"/>
          <a:stretch>
            <a:fillRect/>
          </a:stretch>
        </p:blipFill>
        <p:spPr>
          <a:xfrm>
            <a:off x="243638" y="1379030"/>
            <a:ext cx="5528512" cy="5184677"/>
          </a:xfrm>
          <a:prstGeom prst="rect">
            <a:avLst/>
          </a:prstGeom>
        </p:spPr>
      </p:pic>
      <p:sp>
        <p:nvSpPr>
          <p:cNvPr id="6" name="ZoneTexte 5">
            <a:extLst>
              <a:ext uri="{FF2B5EF4-FFF2-40B4-BE49-F238E27FC236}">
                <a16:creationId xmlns:a16="http://schemas.microsoft.com/office/drawing/2014/main" id="{4E8294A7-0B40-EB9B-E927-F55AABDE1C6B}"/>
              </a:ext>
            </a:extLst>
          </p:cNvPr>
          <p:cNvSpPr txBox="1"/>
          <p:nvPr/>
        </p:nvSpPr>
        <p:spPr>
          <a:xfrm>
            <a:off x="6162675" y="1721304"/>
            <a:ext cx="5372099" cy="4524315"/>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Avec un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pairplot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je vais pouvoir afficher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la corrélation entre les variables deux à deux. </a:t>
            </a:r>
          </a:p>
          <a:p>
            <a:r>
              <a:rPr lang="fr-FR" kern="100" dirty="0">
                <a:latin typeface="Calibri" panose="020F0502020204030204" pitchFamily="34" charset="0"/>
                <a:ea typeface="Calibri" panose="020F0502020204030204" pitchFamily="34" charset="0"/>
                <a:cs typeface="Times New Roman" panose="02020603050405020304" pitchFamily="18" charset="0"/>
              </a:rPr>
              <a:t>Je vais pouvoir constater les premières tendances entre les vrais et les faux billets et constater des différences de dimensions moyennes.</a:t>
            </a:r>
          </a:p>
          <a:p>
            <a:r>
              <a:rPr lang="fr-FR" kern="100" dirty="0">
                <a:latin typeface="Calibri" panose="020F0502020204030204" pitchFamily="34" charset="0"/>
                <a:ea typeface="Calibri" panose="020F0502020204030204" pitchFamily="34" charset="0"/>
                <a:cs typeface="Times New Roman" panose="02020603050405020304" pitchFamily="18" charset="0"/>
              </a:rPr>
              <a:t>Pour l’ensemble du projet, les vrais billets apparaitront en </a:t>
            </a:r>
            <a:r>
              <a:rPr lang="fr-FR"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bleu azur </a:t>
            </a:r>
            <a:r>
              <a:rPr lang="fr-FR" kern="100" dirty="0">
                <a:latin typeface="Calibri" panose="020F0502020204030204" pitchFamily="34" charset="0"/>
                <a:ea typeface="Calibri" panose="020F0502020204030204" pitchFamily="34" charset="0"/>
                <a:cs typeface="Times New Roman" panose="02020603050405020304" pitchFamily="18" charset="0"/>
              </a:rPr>
              <a:t>et les faux billets en </a:t>
            </a:r>
            <a:r>
              <a:rPr lang="fr-FR" b="1" kern="100" dirty="0">
                <a:solidFill>
                  <a:srgbClr val="9D20BA"/>
                </a:solidFill>
                <a:latin typeface="Calibri" panose="020F0502020204030204" pitchFamily="34" charset="0"/>
                <a:ea typeface="Calibri" panose="020F0502020204030204" pitchFamily="34" charset="0"/>
                <a:cs typeface="Times New Roman" panose="02020603050405020304" pitchFamily="18" charset="0"/>
              </a:rPr>
              <a:t>violet</a:t>
            </a:r>
            <a:r>
              <a:rPr lang="fr-FR" kern="100" dirty="0">
                <a:latin typeface="Calibri" panose="020F0502020204030204" pitchFamily="34" charset="0"/>
                <a:ea typeface="Calibri" panose="020F0502020204030204" pitchFamily="34" charset="0"/>
                <a:cs typeface="Times New Roman" panose="02020603050405020304" pitchFamily="18" charset="0"/>
              </a:rPr>
              <a:t>. </a:t>
            </a: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Par exemple, si je m’attarde sur la variable margin_low, je vais pouvoir remarquer qu’elle est corrélée positivement avec height_right et margin_up et négativement avec length. </a:t>
            </a: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r>
              <a:rPr lang="fr-FR" kern="100" dirty="0">
                <a:latin typeface="Calibri" panose="020F0502020204030204" pitchFamily="34" charset="0"/>
                <a:ea typeface="Calibri" panose="020F0502020204030204" pitchFamily="34" charset="0"/>
                <a:cs typeface="Times New Roman" panose="02020603050405020304" pitchFamily="18" charset="0"/>
              </a:rPr>
              <a:t>L</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es vrais billets ont tendance à avoir une longueur supérieure et les faux, une marge basse et une marge haute  qui sont plus importantes.</a:t>
            </a:r>
          </a:p>
        </p:txBody>
      </p:sp>
      <p:pic>
        <p:nvPicPr>
          <p:cNvPr id="8" name="Image 7">
            <a:extLst>
              <a:ext uri="{FF2B5EF4-FFF2-40B4-BE49-F238E27FC236}">
                <a16:creationId xmlns:a16="http://schemas.microsoft.com/office/drawing/2014/main" id="{29BA0F6F-0A90-EB38-2BE2-EAFC2B20A2C3}"/>
              </a:ext>
            </a:extLst>
          </p:cNvPr>
          <p:cNvPicPr>
            <a:picLocks noChangeAspect="1"/>
          </p:cNvPicPr>
          <p:nvPr/>
        </p:nvPicPr>
        <p:blipFill>
          <a:blip r:embed="rId3"/>
          <a:stretch>
            <a:fillRect/>
          </a:stretch>
        </p:blipFill>
        <p:spPr>
          <a:xfrm>
            <a:off x="11191875" y="3782"/>
            <a:ext cx="883997" cy="320068"/>
          </a:xfrm>
          <a:prstGeom prst="rect">
            <a:avLst/>
          </a:prstGeom>
        </p:spPr>
      </p:pic>
    </p:spTree>
    <p:extLst>
      <p:ext uri="{BB962C8B-B14F-4D97-AF65-F5344CB8AC3E}">
        <p14:creationId xmlns:p14="http://schemas.microsoft.com/office/powerpoint/2010/main" val="54814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28C99C3-CB10-EFEA-CEA9-D44D1B1EE14E}"/>
              </a:ext>
            </a:extLst>
          </p:cNvPr>
          <p:cNvPicPr>
            <a:picLocks noChangeAspect="1"/>
          </p:cNvPicPr>
          <p:nvPr/>
        </p:nvPicPr>
        <p:blipFill>
          <a:blip r:embed="rId2"/>
          <a:stretch>
            <a:fillRect/>
          </a:stretch>
        </p:blipFill>
        <p:spPr>
          <a:xfrm>
            <a:off x="5340247" y="1629696"/>
            <a:ext cx="6403520" cy="4622015"/>
          </a:xfrm>
          <a:prstGeom prst="rect">
            <a:avLst/>
          </a:prstGeom>
        </p:spPr>
      </p:pic>
      <p:sp>
        <p:nvSpPr>
          <p:cNvPr id="6" name="ZoneTexte 5">
            <a:extLst>
              <a:ext uri="{FF2B5EF4-FFF2-40B4-BE49-F238E27FC236}">
                <a16:creationId xmlns:a16="http://schemas.microsoft.com/office/drawing/2014/main" id="{3B06618B-A55A-215B-C00F-F196694E9DB7}"/>
              </a:ext>
            </a:extLst>
          </p:cNvPr>
          <p:cNvSpPr txBox="1"/>
          <p:nvPr/>
        </p:nvSpPr>
        <p:spPr>
          <a:xfrm>
            <a:off x="325507" y="2232543"/>
            <a:ext cx="4684643" cy="3416320"/>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plus de précision, nous pouvons voir les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corrélations avec une heatmap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et afficher les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coefficients de corrélation</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fr-FR" kern="100" dirty="0">
                <a:latin typeface="Calibri" panose="020F0502020204030204" pitchFamily="34" charset="0"/>
                <a:ea typeface="Calibri" panose="020F0502020204030204" pitchFamily="34" charset="0"/>
                <a:cs typeface="Times New Roman" panose="02020603050405020304" pitchFamily="18" charset="0"/>
              </a:rPr>
              <a:t>Si nous regardons la corrélation entre la variable margin_low et la variable length nous pouvons donc confirmer la corrélation négative avec un coefficient de -0,67. </a:t>
            </a:r>
          </a:p>
          <a:p>
            <a:r>
              <a:rPr lang="fr-FR" kern="100" dirty="0">
                <a:latin typeface="Calibri" panose="020F0502020204030204" pitchFamily="34" charset="0"/>
                <a:ea typeface="Calibri" panose="020F0502020204030204" pitchFamily="34" charset="0"/>
                <a:cs typeface="Times New Roman" panose="02020603050405020304" pitchFamily="18" charset="0"/>
              </a:rPr>
              <a:t>La variable margin_low est également corrélée positivement avec les variables </a:t>
            </a:r>
            <a:r>
              <a:rPr lang="fr-FR" kern="100" dirty="0" err="1">
                <a:latin typeface="Calibri" panose="020F0502020204030204" pitchFamily="34" charset="0"/>
                <a:ea typeface="Calibri" panose="020F0502020204030204" pitchFamily="34" charset="0"/>
                <a:cs typeface="Times New Roman" panose="02020603050405020304" pitchFamily="18" charset="0"/>
              </a:rPr>
              <a:t>height_left</a:t>
            </a:r>
            <a:r>
              <a:rPr lang="fr-FR" kern="100" dirty="0">
                <a:latin typeface="Calibri" panose="020F0502020204030204" pitchFamily="34" charset="0"/>
                <a:ea typeface="Calibri" panose="020F0502020204030204" pitchFamily="34" charset="0"/>
                <a:cs typeface="Times New Roman" panose="02020603050405020304" pitchFamily="18" charset="0"/>
              </a:rPr>
              <a:t>, height_right et margin_up. </a:t>
            </a: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Il y a une toute petite corrélation négative avec la variable diagonal.</a:t>
            </a:r>
          </a:p>
        </p:txBody>
      </p:sp>
      <p:pic>
        <p:nvPicPr>
          <p:cNvPr id="9" name="Image 8">
            <a:extLst>
              <a:ext uri="{FF2B5EF4-FFF2-40B4-BE49-F238E27FC236}">
                <a16:creationId xmlns:a16="http://schemas.microsoft.com/office/drawing/2014/main" id="{1F832BF0-88FC-CB82-5303-001F818BCB78}"/>
              </a:ext>
            </a:extLst>
          </p:cNvPr>
          <p:cNvPicPr>
            <a:picLocks noChangeAspect="1"/>
          </p:cNvPicPr>
          <p:nvPr/>
        </p:nvPicPr>
        <p:blipFill>
          <a:blip r:embed="rId3"/>
          <a:stretch>
            <a:fillRect/>
          </a:stretch>
        </p:blipFill>
        <p:spPr>
          <a:xfrm>
            <a:off x="11191875" y="3782"/>
            <a:ext cx="883997" cy="320068"/>
          </a:xfrm>
          <a:prstGeom prst="rect">
            <a:avLst/>
          </a:prstGeom>
        </p:spPr>
      </p:pic>
      <p:sp>
        <p:nvSpPr>
          <p:cNvPr id="12" name="Titre 1">
            <a:extLst>
              <a:ext uri="{FF2B5EF4-FFF2-40B4-BE49-F238E27FC236}">
                <a16:creationId xmlns:a16="http://schemas.microsoft.com/office/drawing/2014/main" id="{972E2CFA-4583-BD00-622D-0D13C2EBCD39}"/>
              </a:ext>
            </a:extLst>
          </p:cNvPr>
          <p:cNvSpPr txBox="1">
            <a:spLocks/>
          </p:cNvSpPr>
          <p:nvPr/>
        </p:nvSpPr>
        <p:spPr>
          <a:xfrm>
            <a:off x="0" y="335382"/>
            <a:ext cx="12192000" cy="1064209"/>
          </a:xfrm>
          <a:prstGeom prst="rect">
            <a:avLst/>
          </a:prstGeo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dirty="0">
                <a:solidFill>
                  <a:schemeClr val="bg1"/>
                </a:solidFill>
              </a:rPr>
              <a:t>1. Exploration des données</a:t>
            </a:r>
            <a:br>
              <a:rPr lang="fr-FR" sz="3600" b="1" dirty="0">
                <a:solidFill>
                  <a:schemeClr val="bg1"/>
                </a:solidFill>
              </a:rPr>
            </a:br>
            <a:r>
              <a:rPr lang="fr-FR" sz="3600" b="1" dirty="0">
                <a:solidFill>
                  <a:schemeClr val="bg1"/>
                </a:solidFill>
              </a:rPr>
              <a:t>	Corrélation entre les variables</a:t>
            </a:r>
            <a:endParaRPr lang="fr-FR" sz="3600" dirty="0">
              <a:solidFill>
                <a:schemeClr val="bg1"/>
              </a:solidFill>
            </a:endParaRPr>
          </a:p>
        </p:txBody>
      </p:sp>
    </p:spTree>
    <p:extLst>
      <p:ext uri="{BB962C8B-B14F-4D97-AF65-F5344CB8AC3E}">
        <p14:creationId xmlns:p14="http://schemas.microsoft.com/office/powerpoint/2010/main" val="375467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0B95B728-302F-62D3-643E-41F78027BF15}"/>
              </a:ext>
            </a:extLst>
          </p:cNvPr>
          <p:cNvPicPr>
            <a:picLocks noChangeAspect="1"/>
          </p:cNvPicPr>
          <p:nvPr/>
        </p:nvPicPr>
        <p:blipFill>
          <a:blip r:embed="rId2"/>
          <a:stretch>
            <a:fillRect/>
          </a:stretch>
        </p:blipFill>
        <p:spPr>
          <a:xfrm>
            <a:off x="11191875" y="3782"/>
            <a:ext cx="883997" cy="320068"/>
          </a:xfrm>
          <a:prstGeom prst="rect">
            <a:avLst/>
          </a:prstGeom>
        </p:spPr>
      </p:pic>
      <p:pic>
        <p:nvPicPr>
          <p:cNvPr id="5" name="Image 4">
            <a:extLst>
              <a:ext uri="{FF2B5EF4-FFF2-40B4-BE49-F238E27FC236}">
                <a16:creationId xmlns:a16="http://schemas.microsoft.com/office/drawing/2014/main" id="{60C69DA2-F6EF-4BF0-9257-EBC5A9164F66}"/>
              </a:ext>
            </a:extLst>
          </p:cNvPr>
          <p:cNvPicPr>
            <a:picLocks noChangeAspect="1"/>
          </p:cNvPicPr>
          <p:nvPr/>
        </p:nvPicPr>
        <p:blipFill>
          <a:blip r:embed="rId3"/>
          <a:stretch>
            <a:fillRect/>
          </a:stretch>
        </p:blipFill>
        <p:spPr>
          <a:xfrm>
            <a:off x="437914" y="1762125"/>
            <a:ext cx="4859791" cy="4999040"/>
          </a:xfrm>
          <a:prstGeom prst="rect">
            <a:avLst/>
          </a:prstGeom>
        </p:spPr>
      </p:pic>
      <p:pic>
        <p:nvPicPr>
          <p:cNvPr id="7" name="Image 6">
            <a:extLst>
              <a:ext uri="{FF2B5EF4-FFF2-40B4-BE49-F238E27FC236}">
                <a16:creationId xmlns:a16="http://schemas.microsoft.com/office/drawing/2014/main" id="{3A13EA36-B34B-1522-0AB3-AF3163B287BE}"/>
              </a:ext>
            </a:extLst>
          </p:cNvPr>
          <p:cNvPicPr>
            <a:picLocks noChangeAspect="1"/>
          </p:cNvPicPr>
          <p:nvPr/>
        </p:nvPicPr>
        <p:blipFill>
          <a:blip r:embed="rId4"/>
          <a:stretch>
            <a:fillRect/>
          </a:stretch>
        </p:blipFill>
        <p:spPr>
          <a:xfrm>
            <a:off x="6305314" y="1790771"/>
            <a:ext cx="4991336" cy="4970393"/>
          </a:xfrm>
          <a:prstGeom prst="rect">
            <a:avLst/>
          </a:prstGeom>
        </p:spPr>
      </p:pic>
      <p:sp>
        <p:nvSpPr>
          <p:cNvPr id="8" name="ZoneTexte 7">
            <a:extLst>
              <a:ext uri="{FF2B5EF4-FFF2-40B4-BE49-F238E27FC236}">
                <a16:creationId xmlns:a16="http://schemas.microsoft.com/office/drawing/2014/main" id="{F4A49C6A-1E06-E7EA-FA95-30F3E103F6AA}"/>
              </a:ext>
            </a:extLst>
          </p:cNvPr>
          <p:cNvSpPr txBox="1"/>
          <p:nvPr/>
        </p:nvSpPr>
        <p:spPr>
          <a:xfrm>
            <a:off x="2144602" y="1306032"/>
            <a:ext cx="1665398" cy="369332"/>
          </a:xfrm>
          <a:prstGeom prst="rect">
            <a:avLst/>
          </a:prstGeom>
          <a:noFill/>
          <a:ln w="19050">
            <a:solidFill>
              <a:schemeClr val="tx1"/>
            </a:solidFill>
          </a:ln>
        </p:spPr>
        <p:txBody>
          <a:bodyPr wrap="square" rtlCol="0">
            <a:spAutoFit/>
          </a:bodyPr>
          <a:lstStyle/>
          <a:p>
            <a:pPr algn="ctr"/>
            <a:r>
              <a:rPr lang="fr-FR" dirty="0"/>
              <a:t>Histogrammes</a:t>
            </a:r>
          </a:p>
        </p:txBody>
      </p:sp>
      <p:sp>
        <p:nvSpPr>
          <p:cNvPr id="9" name="ZoneTexte 8">
            <a:extLst>
              <a:ext uri="{FF2B5EF4-FFF2-40B4-BE49-F238E27FC236}">
                <a16:creationId xmlns:a16="http://schemas.microsoft.com/office/drawing/2014/main" id="{EE5A02F9-60D4-CD57-231B-216237D2E055}"/>
              </a:ext>
            </a:extLst>
          </p:cNvPr>
          <p:cNvSpPr txBox="1"/>
          <p:nvPr/>
        </p:nvSpPr>
        <p:spPr>
          <a:xfrm>
            <a:off x="8296021" y="1306032"/>
            <a:ext cx="1327163" cy="369332"/>
          </a:xfrm>
          <a:prstGeom prst="rect">
            <a:avLst/>
          </a:prstGeom>
          <a:noFill/>
          <a:ln w="19050">
            <a:solidFill>
              <a:schemeClr val="tx1"/>
            </a:solidFill>
          </a:ln>
        </p:spPr>
        <p:txBody>
          <a:bodyPr wrap="square" rtlCol="0">
            <a:spAutoFit/>
          </a:bodyPr>
          <a:lstStyle/>
          <a:p>
            <a:pPr algn="ctr"/>
            <a:r>
              <a:rPr lang="fr-FR" dirty="0"/>
              <a:t>Boxplots</a:t>
            </a:r>
          </a:p>
        </p:txBody>
      </p:sp>
      <p:sp>
        <p:nvSpPr>
          <p:cNvPr id="13" name="Titre 1">
            <a:extLst>
              <a:ext uri="{FF2B5EF4-FFF2-40B4-BE49-F238E27FC236}">
                <a16:creationId xmlns:a16="http://schemas.microsoft.com/office/drawing/2014/main" id="{AF0C1939-6DE4-2DCF-9DDF-35B089F0417B}"/>
              </a:ext>
            </a:extLst>
          </p:cNvPr>
          <p:cNvSpPr txBox="1">
            <a:spLocks/>
          </p:cNvSpPr>
          <p:nvPr/>
        </p:nvSpPr>
        <p:spPr>
          <a:xfrm>
            <a:off x="0" y="335383"/>
            <a:ext cx="12192000" cy="883888"/>
          </a:xfrm>
          <a:prstGeom prst="rect">
            <a:avLst/>
          </a:prstGeo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dirty="0">
                <a:solidFill>
                  <a:schemeClr val="bg1"/>
                </a:solidFill>
              </a:rPr>
              <a:t>1. Exploration des données</a:t>
            </a:r>
            <a:br>
              <a:rPr lang="fr-FR" sz="3600" b="1" dirty="0">
                <a:solidFill>
                  <a:schemeClr val="bg1"/>
                </a:solidFill>
              </a:rPr>
            </a:br>
            <a:r>
              <a:rPr lang="fr-FR" sz="3600" b="1" dirty="0">
                <a:solidFill>
                  <a:schemeClr val="bg1"/>
                </a:solidFill>
              </a:rPr>
              <a:t>	Distribution des variables</a:t>
            </a:r>
            <a:endParaRPr lang="fr-FR" sz="3600" dirty="0">
              <a:solidFill>
                <a:schemeClr val="bg1"/>
              </a:solidFill>
            </a:endParaRPr>
          </a:p>
        </p:txBody>
      </p:sp>
    </p:spTree>
    <p:extLst>
      <p:ext uri="{BB962C8B-B14F-4D97-AF65-F5344CB8AC3E}">
        <p14:creationId xmlns:p14="http://schemas.microsoft.com/office/powerpoint/2010/main" val="356879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6CD1E96-DBA9-5601-2ED3-7D04FA8A4D3D}"/>
              </a:ext>
            </a:extLst>
          </p:cNvPr>
          <p:cNvPicPr>
            <a:picLocks noChangeAspect="1"/>
          </p:cNvPicPr>
          <p:nvPr/>
        </p:nvPicPr>
        <p:blipFill>
          <a:blip r:embed="rId2"/>
          <a:stretch>
            <a:fillRect/>
          </a:stretch>
        </p:blipFill>
        <p:spPr>
          <a:xfrm>
            <a:off x="11191875" y="3782"/>
            <a:ext cx="883997" cy="320068"/>
          </a:xfrm>
          <a:prstGeom prst="rect">
            <a:avLst/>
          </a:prstGeom>
        </p:spPr>
      </p:pic>
      <p:sp>
        <p:nvSpPr>
          <p:cNvPr id="7" name="Titre 1">
            <a:extLst>
              <a:ext uri="{FF2B5EF4-FFF2-40B4-BE49-F238E27FC236}">
                <a16:creationId xmlns:a16="http://schemas.microsoft.com/office/drawing/2014/main" id="{5410EC4E-104D-824E-FAF9-DED30F0E1628}"/>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1. Régression linéaire simple : définition</a:t>
            </a:r>
            <a:endParaRPr lang="fr-FR" sz="3600" dirty="0">
              <a:solidFill>
                <a:schemeClr val="bg1"/>
              </a:solidFill>
            </a:endParaRPr>
          </a:p>
        </p:txBody>
      </p:sp>
      <p:pic>
        <p:nvPicPr>
          <p:cNvPr id="9" name="Image 8">
            <a:extLst>
              <a:ext uri="{FF2B5EF4-FFF2-40B4-BE49-F238E27FC236}">
                <a16:creationId xmlns:a16="http://schemas.microsoft.com/office/drawing/2014/main" id="{49336E23-0143-6FE2-205B-06CBC3E4B84D}"/>
              </a:ext>
            </a:extLst>
          </p:cNvPr>
          <p:cNvPicPr>
            <a:picLocks noChangeAspect="1"/>
          </p:cNvPicPr>
          <p:nvPr/>
        </p:nvPicPr>
        <p:blipFill>
          <a:blip r:embed="rId3">
            <a:alphaModFix/>
          </a:blip>
          <a:stretch>
            <a:fillRect/>
          </a:stretch>
        </p:blipFill>
        <p:spPr>
          <a:xfrm>
            <a:off x="5688292" y="2000249"/>
            <a:ext cx="6265583" cy="4041667"/>
          </a:xfrm>
          <a:prstGeom prst="rect">
            <a:avLst/>
          </a:prstGeom>
        </p:spPr>
      </p:pic>
      <p:sp>
        <p:nvSpPr>
          <p:cNvPr id="10" name="ZoneTexte 9">
            <a:extLst>
              <a:ext uri="{FF2B5EF4-FFF2-40B4-BE49-F238E27FC236}">
                <a16:creationId xmlns:a16="http://schemas.microsoft.com/office/drawing/2014/main" id="{71F2BB10-2D70-21EF-4AAB-21177EC31CB9}"/>
              </a:ext>
            </a:extLst>
          </p:cNvPr>
          <p:cNvSpPr txBox="1"/>
          <p:nvPr/>
        </p:nvSpPr>
        <p:spPr>
          <a:xfrm>
            <a:off x="238125" y="1691560"/>
            <a:ext cx="5086350" cy="4801314"/>
          </a:xfrm>
          <a:prstGeom prst="rect">
            <a:avLst/>
          </a:prstGeom>
          <a:noFill/>
          <a:ln w="19050">
            <a:solidFill>
              <a:schemeClr val="tx1"/>
            </a:solidFill>
          </a:ln>
        </p:spPr>
        <p:txBody>
          <a:bodyPr wrap="square" rtlCol="0">
            <a:spAutoFit/>
          </a:bodyPr>
          <a:lstStyle/>
          <a:p>
            <a:pPr marL="0" indent="0">
              <a:buNone/>
            </a:pPr>
            <a:r>
              <a:rPr lang="fr-FR" sz="1800" b="1" i="0" dirty="0">
                <a:solidFill>
                  <a:srgbClr val="212529"/>
                </a:solidFill>
                <a:effectLst/>
              </a:rPr>
              <a:t>La régression linéaire simple </a:t>
            </a:r>
            <a:r>
              <a:rPr lang="fr-FR" sz="1800" i="0" dirty="0">
                <a:solidFill>
                  <a:srgbClr val="212529"/>
                </a:solidFill>
                <a:effectLst/>
              </a:rPr>
              <a:t>est une méthode statistique permettant de trouver une relation linéaire entre une variable explicative X et une variable à expliquer y. </a:t>
            </a:r>
            <a:br>
              <a:rPr lang="fr-FR" sz="1800" i="0" dirty="0">
                <a:solidFill>
                  <a:srgbClr val="212529"/>
                </a:solidFill>
                <a:effectLst/>
              </a:rPr>
            </a:br>
            <a:r>
              <a:rPr lang="fr-FR" sz="1800" i="0" dirty="0">
                <a:solidFill>
                  <a:srgbClr val="212529"/>
                </a:solidFill>
                <a:effectLst/>
              </a:rPr>
              <a:t>Cette relation va pouvoir s’écrire avec la fonction linéaire suivante, qui va être représentée par une droite : </a:t>
            </a:r>
          </a:p>
          <a:p>
            <a:pPr marL="0" indent="0" algn="ctr">
              <a:buNone/>
            </a:pPr>
            <a:r>
              <a:rPr lang="fr-FR" sz="1800" dirty="0">
                <a:solidFill>
                  <a:srgbClr val="FF0000"/>
                </a:solidFill>
              </a:rPr>
              <a:t>y = a.x + b</a:t>
            </a:r>
          </a:p>
          <a:p>
            <a:pPr marL="0" indent="0" algn="l" fontAlgn="base">
              <a:buNone/>
            </a:pPr>
            <a:r>
              <a:rPr lang="fr-FR" sz="1800" b="1" dirty="0">
                <a:solidFill>
                  <a:srgbClr val="212529"/>
                </a:solidFill>
              </a:rPr>
              <a:t>y</a:t>
            </a:r>
            <a:r>
              <a:rPr lang="fr-FR" sz="1800" i="0" dirty="0">
                <a:solidFill>
                  <a:srgbClr val="333333"/>
                </a:solidFill>
                <a:effectLst/>
              </a:rPr>
              <a:t> = la variable que vous essayez de prédire (variable dépendante).</a:t>
            </a:r>
            <a:br>
              <a:rPr lang="fr-FR" sz="1800" i="0" dirty="0">
                <a:solidFill>
                  <a:srgbClr val="333333"/>
                </a:solidFill>
                <a:effectLst/>
              </a:rPr>
            </a:br>
            <a:r>
              <a:rPr lang="fr-FR" sz="1800" b="1" i="0" dirty="0">
                <a:solidFill>
                  <a:srgbClr val="333333"/>
                </a:solidFill>
                <a:effectLst/>
              </a:rPr>
              <a:t>X </a:t>
            </a:r>
            <a:r>
              <a:rPr lang="fr-FR" sz="1800" i="0" dirty="0">
                <a:solidFill>
                  <a:srgbClr val="333333"/>
                </a:solidFill>
                <a:effectLst/>
              </a:rPr>
              <a:t>= la variable que vous utilisez pour prédire y (variable indépendante).</a:t>
            </a:r>
            <a:br>
              <a:rPr lang="fr-FR" sz="1800" i="0" dirty="0">
                <a:solidFill>
                  <a:srgbClr val="333333"/>
                </a:solidFill>
                <a:effectLst/>
              </a:rPr>
            </a:br>
            <a:r>
              <a:rPr lang="fr-FR" sz="1800" b="1" i="0" dirty="0">
                <a:solidFill>
                  <a:srgbClr val="333333"/>
                </a:solidFill>
                <a:effectLst/>
              </a:rPr>
              <a:t>a </a:t>
            </a:r>
            <a:r>
              <a:rPr lang="fr-FR" sz="1800" i="0" dirty="0">
                <a:solidFill>
                  <a:srgbClr val="333333"/>
                </a:solidFill>
                <a:effectLst/>
              </a:rPr>
              <a:t>= la pente (si a&gt;0, la droite est croissante, si a=0, la droite est horizontale, si a&lt;0, la droite est décroissante)</a:t>
            </a:r>
            <a:br>
              <a:rPr lang="fr-FR" sz="1800" i="0" dirty="0">
                <a:solidFill>
                  <a:srgbClr val="333333"/>
                </a:solidFill>
                <a:effectLst/>
              </a:rPr>
            </a:br>
            <a:r>
              <a:rPr lang="fr-FR" sz="1800" b="1" dirty="0">
                <a:solidFill>
                  <a:srgbClr val="333333"/>
                </a:solidFill>
              </a:rPr>
              <a:t>b</a:t>
            </a:r>
            <a:r>
              <a:rPr lang="fr-FR" sz="1800" dirty="0">
                <a:solidFill>
                  <a:srgbClr val="333333"/>
                </a:solidFill>
              </a:rPr>
              <a:t> = l’intercept : </a:t>
            </a:r>
            <a:r>
              <a:rPr lang="fr-FR" sz="1800" dirty="0"/>
              <a:t>l'ordonnée du point d'intersection de la droite avec l'axe vertical en x = 0</a:t>
            </a:r>
            <a:endParaRPr lang="fr-FR" sz="1800" i="0" dirty="0">
              <a:solidFill>
                <a:srgbClr val="333333"/>
              </a:solidFill>
              <a:effectLst/>
            </a:endParaRPr>
          </a:p>
        </p:txBody>
      </p:sp>
    </p:spTree>
    <p:extLst>
      <p:ext uri="{BB962C8B-B14F-4D97-AF65-F5344CB8AC3E}">
        <p14:creationId xmlns:p14="http://schemas.microsoft.com/office/powerpoint/2010/main" val="253825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1. Régression linéaire simple : préparation des données</a:t>
            </a:r>
            <a:endParaRPr lang="fr-FR" sz="3600" dirty="0">
              <a:solidFill>
                <a:schemeClr val="bg1"/>
              </a:solidFill>
            </a:endParaRPr>
          </a:p>
        </p:txBody>
      </p:sp>
      <p:pic>
        <p:nvPicPr>
          <p:cNvPr id="4" name="Image 3">
            <a:extLst>
              <a:ext uri="{FF2B5EF4-FFF2-40B4-BE49-F238E27FC236}">
                <a16:creationId xmlns:a16="http://schemas.microsoft.com/office/drawing/2014/main" id="{A05C9E47-B5E9-7137-FD6D-65F83D04E6AB}"/>
              </a:ext>
            </a:extLst>
          </p:cNvPr>
          <p:cNvPicPr>
            <a:picLocks noChangeAspect="1"/>
          </p:cNvPicPr>
          <p:nvPr/>
        </p:nvPicPr>
        <p:blipFill>
          <a:blip r:embed="rId2"/>
          <a:stretch>
            <a:fillRect/>
          </a:stretch>
        </p:blipFill>
        <p:spPr>
          <a:xfrm>
            <a:off x="11191875" y="3782"/>
            <a:ext cx="883997" cy="320068"/>
          </a:xfrm>
          <a:prstGeom prst="rect">
            <a:avLst/>
          </a:prstGeom>
        </p:spPr>
      </p:pic>
      <p:pic>
        <p:nvPicPr>
          <p:cNvPr id="6" name="Image 5">
            <a:extLst>
              <a:ext uri="{FF2B5EF4-FFF2-40B4-BE49-F238E27FC236}">
                <a16:creationId xmlns:a16="http://schemas.microsoft.com/office/drawing/2014/main" id="{4ACA9927-2E6A-8DBA-140C-D6CD2B319DB2}"/>
              </a:ext>
            </a:extLst>
          </p:cNvPr>
          <p:cNvPicPr>
            <a:picLocks noChangeAspect="1"/>
          </p:cNvPicPr>
          <p:nvPr/>
        </p:nvPicPr>
        <p:blipFill>
          <a:blip r:embed="rId3"/>
          <a:stretch>
            <a:fillRect/>
          </a:stretch>
        </p:blipFill>
        <p:spPr>
          <a:xfrm>
            <a:off x="481288" y="2307954"/>
            <a:ext cx="2414312" cy="1384316"/>
          </a:xfrm>
          <a:prstGeom prst="rect">
            <a:avLst/>
          </a:prstGeom>
        </p:spPr>
      </p:pic>
      <p:pic>
        <p:nvPicPr>
          <p:cNvPr id="8" name="Image 7">
            <a:extLst>
              <a:ext uri="{FF2B5EF4-FFF2-40B4-BE49-F238E27FC236}">
                <a16:creationId xmlns:a16="http://schemas.microsoft.com/office/drawing/2014/main" id="{6063169D-4EEE-2CDE-BFC8-AF42A1639527}"/>
              </a:ext>
            </a:extLst>
          </p:cNvPr>
          <p:cNvPicPr>
            <a:picLocks noChangeAspect="1"/>
          </p:cNvPicPr>
          <p:nvPr/>
        </p:nvPicPr>
        <p:blipFill>
          <a:blip r:embed="rId4"/>
          <a:stretch>
            <a:fillRect/>
          </a:stretch>
        </p:blipFill>
        <p:spPr>
          <a:xfrm>
            <a:off x="469277" y="4467866"/>
            <a:ext cx="2979678" cy="2309060"/>
          </a:xfrm>
          <a:prstGeom prst="rect">
            <a:avLst/>
          </a:prstGeom>
        </p:spPr>
      </p:pic>
      <p:pic>
        <p:nvPicPr>
          <p:cNvPr id="10" name="Image 9">
            <a:extLst>
              <a:ext uri="{FF2B5EF4-FFF2-40B4-BE49-F238E27FC236}">
                <a16:creationId xmlns:a16="http://schemas.microsoft.com/office/drawing/2014/main" id="{032074AD-FE28-4C7A-C2F7-D39A66419322}"/>
              </a:ext>
            </a:extLst>
          </p:cNvPr>
          <p:cNvPicPr>
            <a:picLocks noChangeAspect="1"/>
          </p:cNvPicPr>
          <p:nvPr/>
        </p:nvPicPr>
        <p:blipFill>
          <a:blip r:embed="rId5"/>
          <a:stretch>
            <a:fillRect/>
          </a:stretch>
        </p:blipFill>
        <p:spPr>
          <a:xfrm>
            <a:off x="5447394" y="3136584"/>
            <a:ext cx="5469399" cy="818569"/>
          </a:xfrm>
          <a:prstGeom prst="rect">
            <a:avLst/>
          </a:prstGeom>
        </p:spPr>
      </p:pic>
      <p:sp>
        <p:nvSpPr>
          <p:cNvPr id="11" name="ZoneTexte 10">
            <a:extLst>
              <a:ext uri="{FF2B5EF4-FFF2-40B4-BE49-F238E27FC236}">
                <a16:creationId xmlns:a16="http://schemas.microsoft.com/office/drawing/2014/main" id="{71817332-F87E-0B4C-0282-40C014F69E4A}"/>
              </a:ext>
            </a:extLst>
          </p:cNvPr>
          <p:cNvSpPr txBox="1"/>
          <p:nvPr/>
        </p:nvSpPr>
        <p:spPr>
          <a:xfrm>
            <a:off x="195538" y="1628139"/>
            <a:ext cx="3022246" cy="646331"/>
          </a:xfrm>
          <a:prstGeom prst="rect">
            <a:avLst/>
          </a:prstGeom>
          <a:noFill/>
          <a:ln w="19050">
            <a:solidFill>
              <a:schemeClr val="tx1"/>
            </a:solidFill>
          </a:ln>
        </p:spPr>
        <p:txBody>
          <a:bodyPr wrap="square" rtlCol="0">
            <a:spAutoFit/>
          </a:bodyPr>
          <a:lstStyle/>
          <a:p>
            <a:r>
              <a:rPr lang="fr-FR" kern="100" dirty="0">
                <a:latin typeface="Calibri" panose="020F0502020204030204" pitchFamily="34" charset="0"/>
                <a:ea typeface="Calibri" panose="020F0502020204030204" pitchFamily="34" charset="0"/>
                <a:cs typeface="Times New Roman" panose="02020603050405020304" pitchFamily="18" charset="0"/>
              </a:rPr>
              <a:t> y correspond aux valeurs que nous souhaitons prédire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2370AA2A-3D96-E130-C92A-40CDE6795DF0}"/>
              </a:ext>
            </a:extLst>
          </p:cNvPr>
          <p:cNvSpPr txBox="1"/>
          <p:nvPr/>
        </p:nvSpPr>
        <p:spPr>
          <a:xfrm>
            <a:off x="195538" y="3821535"/>
            <a:ext cx="4041420" cy="646331"/>
          </a:xfrm>
          <a:prstGeom prst="rect">
            <a:avLst/>
          </a:prstGeom>
          <a:noFill/>
          <a:ln w="19050">
            <a:solidFill>
              <a:schemeClr val="tx1"/>
            </a:solidFill>
          </a:ln>
        </p:spPr>
        <p:txBody>
          <a:bodyPr wrap="square" rtlCol="0">
            <a:spAutoFit/>
          </a:bodyPr>
          <a:lstStyle/>
          <a:p>
            <a:r>
              <a:rPr lang="fr-FR" kern="100" dirty="0">
                <a:latin typeface="Calibri" panose="020F0502020204030204" pitchFamily="34" charset="0"/>
                <a:ea typeface="Calibri" panose="020F0502020204030204" pitchFamily="34" charset="0"/>
                <a:cs typeface="Times New Roman" panose="02020603050405020304" pitchFamily="18" charset="0"/>
              </a:rPr>
              <a:t>X correspond à la variable prédictive à partir de laquelle nous allons trouver y</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Texte 12">
            <a:extLst>
              <a:ext uri="{FF2B5EF4-FFF2-40B4-BE49-F238E27FC236}">
                <a16:creationId xmlns:a16="http://schemas.microsoft.com/office/drawing/2014/main" id="{1156D42F-0A21-7096-3DD6-63456DBD28FF}"/>
              </a:ext>
            </a:extLst>
          </p:cNvPr>
          <p:cNvSpPr txBox="1"/>
          <p:nvPr/>
        </p:nvSpPr>
        <p:spPr>
          <a:xfrm>
            <a:off x="5458063" y="1627880"/>
            <a:ext cx="5448062" cy="1477328"/>
          </a:xfrm>
          <a:prstGeom prst="rect">
            <a:avLst/>
          </a:prstGeom>
          <a:noFill/>
          <a:ln w="19050">
            <a:solidFill>
              <a:schemeClr val="tx1"/>
            </a:solidFill>
          </a:ln>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Avec la fonction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appliquée à X et y, je vais séparer mes données en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un groupe d’entrainement et un groupe de test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Je choisis pour mon découpage, 80% de données d’entrainement et 20% de données de test. </a:t>
            </a:r>
          </a:p>
        </p:txBody>
      </p:sp>
      <p:cxnSp>
        <p:nvCxnSpPr>
          <p:cNvPr id="15" name="Connecteur droit 14">
            <a:extLst>
              <a:ext uri="{FF2B5EF4-FFF2-40B4-BE49-F238E27FC236}">
                <a16:creationId xmlns:a16="http://schemas.microsoft.com/office/drawing/2014/main" id="{DFC965D7-471F-4C73-DFBC-098C0649FD5E}"/>
              </a:ext>
            </a:extLst>
          </p:cNvPr>
          <p:cNvCxnSpPr/>
          <p:nvPr/>
        </p:nvCxnSpPr>
        <p:spPr>
          <a:xfrm>
            <a:off x="4810125" y="1628138"/>
            <a:ext cx="0" cy="50584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Image 16">
            <a:extLst>
              <a:ext uri="{FF2B5EF4-FFF2-40B4-BE49-F238E27FC236}">
                <a16:creationId xmlns:a16="http://schemas.microsoft.com/office/drawing/2014/main" id="{E671765C-3D21-EC35-0DFD-6483FA26FC63}"/>
              </a:ext>
            </a:extLst>
          </p:cNvPr>
          <p:cNvPicPr>
            <a:picLocks noChangeAspect="1"/>
          </p:cNvPicPr>
          <p:nvPr/>
        </p:nvPicPr>
        <p:blipFill>
          <a:blip r:embed="rId6"/>
          <a:stretch>
            <a:fillRect/>
          </a:stretch>
        </p:blipFill>
        <p:spPr>
          <a:xfrm>
            <a:off x="9373805" y="4597204"/>
            <a:ext cx="2290665" cy="365321"/>
          </a:xfrm>
          <a:prstGeom prst="rect">
            <a:avLst/>
          </a:prstGeom>
        </p:spPr>
      </p:pic>
      <p:pic>
        <p:nvPicPr>
          <p:cNvPr id="19" name="Image 18">
            <a:extLst>
              <a:ext uri="{FF2B5EF4-FFF2-40B4-BE49-F238E27FC236}">
                <a16:creationId xmlns:a16="http://schemas.microsoft.com/office/drawing/2014/main" id="{6E6F0E09-C87D-090A-CE56-03B0C10405A8}"/>
              </a:ext>
            </a:extLst>
          </p:cNvPr>
          <p:cNvPicPr>
            <a:picLocks noChangeAspect="1"/>
          </p:cNvPicPr>
          <p:nvPr/>
        </p:nvPicPr>
        <p:blipFill>
          <a:blip r:embed="rId7"/>
          <a:stretch>
            <a:fillRect/>
          </a:stretch>
        </p:blipFill>
        <p:spPr>
          <a:xfrm>
            <a:off x="9373804" y="5060228"/>
            <a:ext cx="2383967" cy="403895"/>
          </a:xfrm>
          <a:prstGeom prst="rect">
            <a:avLst/>
          </a:prstGeom>
        </p:spPr>
      </p:pic>
      <p:pic>
        <p:nvPicPr>
          <p:cNvPr id="21" name="Image 20">
            <a:extLst>
              <a:ext uri="{FF2B5EF4-FFF2-40B4-BE49-F238E27FC236}">
                <a16:creationId xmlns:a16="http://schemas.microsoft.com/office/drawing/2014/main" id="{E82E2A24-2EFB-8AFA-511D-128F85BEBE46}"/>
              </a:ext>
            </a:extLst>
          </p:cNvPr>
          <p:cNvPicPr>
            <a:picLocks noChangeAspect="1"/>
          </p:cNvPicPr>
          <p:nvPr/>
        </p:nvPicPr>
        <p:blipFill>
          <a:blip r:embed="rId8"/>
          <a:stretch>
            <a:fillRect/>
          </a:stretch>
        </p:blipFill>
        <p:spPr>
          <a:xfrm>
            <a:off x="9373804" y="5653837"/>
            <a:ext cx="2476664" cy="489788"/>
          </a:xfrm>
          <a:prstGeom prst="rect">
            <a:avLst/>
          </a:prstGeom>
        </p:spPr>
      </p:pic>
      <p:sp>
        <p:nvSpPr>
          <p:cNvPr id="22" name="ZoneTexte 21">
            <a:extLst>
              <a:ext uri="{FF2B5EF4-FFF2-40B4-BE49-F238E27FC236}">
                <a16:creationId xmlns:a16="http://schemas.microsoft.com/office/drawing/2014/main" id="{9C7C44FF-B911-BC2C-B109-B8EB80304790}"/>
              </a:ext>
            </a:extLst>
          </p:cNvPr>
          <p:cNvSpPr txBox="1"/>
          <p:nvPr/>
        </p:nvSpPr>
        <p:spPr>
          <a:xfrm>
            <a:off x="5447394" y="4184550"/>
            <a:ext cx="3887103" cy="2585323"/>
          </a:xfrm>
          <a:prstGeom prst="rect">
            <a:avLst/>
          </a:prstGeom>
          <a:noFill/>
          <a:ln w="19050">
            <a:solidFill>
              <a:schemeClr val="tx1"/>
            </a:solidFill>
          </a:ln>
        </p:spPr>
        <p:txBody>
          <a:bodyPr wrap="square" rtlCol="0">
            <a:spAutoFit/>
          </a:bodyPr>
          <a:lstStyle/>
          <a:p>
            <a:r>
              <a:rPr lang="fr-FR" kern="100" dirty="0">
                <a:latin typeface="Calibri" panose="020F0502020204030204" pitchFamily="34" charset="0"/>
                <a:ea typeface="Calibri" panose="020F0502020204030204" pitchFamily="34" charset="0"/>
                <a:cs typeface="Times New Roman" panose="02020603050405020304" pitchFamily="18" charset="0"/>
              </a:rPr>
              <a:t>Nous pouvons ensuite </a:t>
            </a:r>
            <a:r>
              <a:rPr lang="fr-FR" b="1" kern="100" dirty="0">
                <a:latin typeface="Calibri" panose="020F0502020204030204" pitchFamily="34" charset="0"/>
                <a:ea typeface="Calibri" panose="020F0502020204030204" pitchFamily="34" charset="0"/>
                <a:cs typeface="Times New Roman" panose="02020603050405020304" pitchFamily="18" charset="0"/>
              </a:rPr>
              <a:t>instancier un modèle</a:t>
            </a:r>
            <a:r>
              <a:rPr lang="fr-FR" kern="100" dirty="0">
                <a:latin typeface="Calibri" panose="020F0502020204030204" pitchFamily="34" charset="0"/>
                <a:ea typeface="Calibri" panose="020F0502020204030204" pitchFamily="34" charset="0"/>
                <a:cs typeface="Times New Roman" panose="02020603050405020304" pitchFamily="18" charset="0"/>
              </a:rPr>
              <a:t> depuis le package </a:t>
            </a:r>
            <a:r>
              <a:rPr lang="fr-FR" kern="100" dirty="0" err="1">
                <a:latin typeface="Calibri" panose="020F0502020204030204" pitchFamily="34" charset="0"/>
                <a:ea typeface="Calibri" panose="020F0502020204030204" pitchFamily="34" charset="0"/>
                <a:cs typeface="Times New Roman" panose="02020603050405020304" pitchFamily="18" charset="0"/>
              </a:rPr>
              <a:t>linear_regression</a:t>
            </a:r>
            <a:r>
              <a:rPr lang="fr-FR" kern="100" dirty="0">
                <a:latin typeface="Calibri" panose="020F0502020204030204" pitchFamily="34" charset="0"/>
                <a:ea typeface="Calibri" panose="020F0502020204030204" pitchFamily="34" charset="0"/>
                <a:cs typeface="Times New Roman" panose="02020603050405020304" pitchFamily="18" charset="0"/>
              </a:rPr>
              <a:t> de </a:t>
            </a:r>
            <a:r>
              <a:rPr lang="fr-FR" kern="100" dirty="0" err="1">
                <a:latin typeface="Calibri" panose="020F0502020204030204" pitchFamily="34" charset="0"/>
                <a:ea typeface="Calibri" panose="020F0502020204030204" pitchFamily="34" charset="0"/>
                <a:cs typeface="Times New Roman" panose="02020603050405020304" pitchFamily="18" charset="0"/>
              </a:rPr>
              <a:t>scikit-learn</a:t>
            </a:r>
            <a:r>
              <a:rPr lang="fr-FR" kern="100" dirty="0">
                <a:latin typeface="Calibri" panose="020F0502020204030204" pitchFamily="34" charset="0"/>
                <a:ea typeface="Calibri" panose="020F0502020204030204" pitchFamily="34" charset="0"/>
                <a:cs typeface="Times New Roman" panose="02020603050405020304" pitchFamily="18" charset="0"/>
              </a:rPr>
              <a:t>.</a:t>
            </a: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Puis nous l’</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entrainons sur nos données d’entrainement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avec la fonction fit. </a:t>
            </a:r>
          </a:p>
          <a:p>
            <a:r>
              <a:rPr lang="fr-FR" kern="100" dirty="0">
                <a:latin typeface="Calibri" panose="020F0502020204030204" pitchFamily="34" charset="0"/>
                <a:ea typeface="Calibri" panose="020F0502020204030204" pitchFamily="34" charset="0"/>
                <a:cs typeface="Times New Roman" panose="02020603050405020304" pitchFamily="18" charset="0"/>
              </a:rPr>
              <a:t>Nous pouvons ensuite l’utiliser pour faire des </a:t>
            </a:r>
            <a:r>
              <a:rPr lang="fr-FR" b="1" kern="100" dirty="0">
                <a:latin typeface="Calibri" panose="020F0502020204030204" pitchFamily="34" charset="0"/>
                <a:ea typeface="Calibri" panose="020F0502020204030204" pitchFamily="34" charset="0"/>
                <a:cs typeface="Times New Roman" panose="02020603050405020304" pitchFamily="18" charset="0"/>
              </a:rPr>
              <a:t>prédictions</a:t>
            </a:r>
            <a:r>
              <a:rPr lang="fr-FR" kern="100" dirty="0">
                <a:latin typeface="Calibri" panose="020F0502020204030204" pitchFamily="34" charset="0"/>
                <a:ea typeface="Calibri" panose="020F0502020204030204" pitchFamily="34" charset="0"/>
                <a:cs typeface="Times New Roman" panose="02020603050405020304" pitchFamily="18" charset="0"/>
              </a:rPr>
              <a:t> avec la fonction </a:t>
            </a:r>
            <a:r>
              <a:rPr lang="fr-FR" kern="100" dirty="0" err="1">
                <a:latin typeface="Calibri" panose="020F0502020204030204" pitchFamily="34" charset="0"/>
                <a:ea typeface="Calibri" panose="020F0502020204030204" pitchFamily="34" charset="0"/>
                <a:cs typeface="Times New Roman" panose="02020603050405020304" pitchFamily="18" charset="0"/>
              </a:rPr>
              <a:t>predict</a:t>
            </a:r>
            <a:r>
              <a:rPr lang="fr-FR" kern="100" dirty="0">
                <a:latin typeface="Calibri" panose="020F0502020204030204" pitchFamily="34" charset="0"/>
                <a:ea typeface="Calibri" panose="020F0502020204030204" pitchFamily="34" charset="0"/>
                <a:cs typeface="Times New Roman" panose="02020603050405020304" pitchFamily="18" charset="0"/>
              </a:rPr>
              <a:t> appliquée à nos données </a:t>
            </a:r>
            <a:r>
              <a:rPr lang="fr-FR" kern="100" dirty="0" err="1">
                <a:latin typeface="Calibri" panose="020F0502020204030204" pitchFamily="34" charset="0"/>
                <a:ea typeface="Calibri" panose="020F0502020204030204" pitchFamily="34" charset="0"/>
                <a:cs typeface="Times New Roman" panose="02020603050405020304" pitchFamily="18" charset="0"/>
              </a:rPr>
              <a:t>X_test</a:t>
            </a:r>
            <a:r>
              <a:rPr lang="fr-FR" kern="100" dirty="0">
                <a:latin typeface="Calibri" panose="020F0502020204030204" pitchFamily="34" charset="0"/>
                <a:ea typeface="Calibri" panose="020F0502020204030204" pitchFamily="34"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91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4508D-4C2D-8A60-205D-338114F0596D}"/>
              </a:ext>
            </a:extLst>
          </p:cNvPr>
          <p:cNvSpPr>
            <a:spLocks noGrp="1"/>
          </p:cNvSpPr>
          <p:nvPr>
            <p:ph type="title"/>
          </p:nvPr>
        </p:nvSpPr>
        <p:spPr>
          <a:xfrm>
            <a:off x="0" y="365126"/>
            <a:ext cx="12192000" cy="1034466"/>
          </a:xfrm>
          <a:gradFill flip="none" rotWithShape="1">
            <a:gsLst>
              <a:gs pos="0">
                <a:schemeClr val="accent1">
                  <a:lumMod val="40000"/>
                  <a:lumOff val="60000"/>
                </a:schemeClr>
              </a:gs>
              <a:gs pos="35000">
                <a:schemeClr val="accent1">
                  <a:lumMod val="95000"/>
                  <a:lumOff val="5000"/>
                </a:schemeClr>
              </a:gs>
              <a:gs pos="100000">
                <a:schemeClr val="accent1">
                  <a:lumMod val="60000"/>
                </a:schemeClr>
              </a:gs>
            </a:gsLst>
            <a:path path="circle">
              <a:fillToRect l="100000" t="100000"/>
            </a:path>
            <a:tileRect r="-100000" b="-100000"/>
          </a:gradFill>
        </p:spPr>
        <p:txBody>
          <a:bodyPr>
            <a:noAutofit/>
          </a:bodyPr>
          <a:lstStyle/>
          <a:p>
            <a:r>
              <a:rPr lang="fr-FR" sz="3600" b="1" dirty="0">
                <a:solidFill>
                  <a:schemeClr val="bg1"/>
                </a:solidFill>
              </a:rPr>
              <a:t>2. Implémentation des valeurs manquantes</a:t>
            </a:r>
            <a:br>
              <a:rPr lang="fr-FR" sz="3600" b="1" dirty="0">
                <a:solidFill>
                  <a:schemeClr val="bg1"/>
                </a:solidFill>
              </a:rPr>
            </a:br>
            <a:r>
              <a:rPr lang="fr-FR" sz="3600" b="1" dirty="0">
                <a:solidFill>
                  <a:schemeClr val="bg1"/>
                </a:solidFill>
              </a:rPr>
              <a:t>	1. Régression linéaire simple : évaluation du modèle</a:t>
            </a:r>
            <a:endParaRPr lang="fr-FR" sz="3600" dirty="0">
              <a:solidFill>
                <a:schemeClr val="bg1"/>
              </a:solidFill>
            </a:endParaRPr>
          </a:p>
        </p:txBody>
      </p:sp>
      <p:pic>
        <p:nvPicPr>
          <p:cNvPr id="4" name="Image 3">
            <a:extLst>
              <a:ext uri="{FF2B5EF4-FFF2-40B4-BE49-F238E27FC236}">
                <a16:creationId xmlns:a16="http://schemas.microsoft.com/office/drawing/2014/main" id="{ABF380F3-817D-A571-D29A-749455D0C9F9}"/>
              </a:ext>
            </a:extLst>
          </p:cNvPr>
          <p:cNvPicPr>
            <a:picLocks noChangeAspect="1"/>
          </p:cNvPicPr>
          <p:nvPr/>
        </p:nvPicPr>
        <p:blipFill>
          <a:blip r:embed="rId2"/>
          <a:stretch>
            <a:fillRect/>
          </a:stretch>
        </p:blipFill>
        <p:spPr>
          <a:xfrm>
            <a:off x="11191875" y="3782"/>
            <a:ext cx="883997" cy="320068"/>
          </a:xfrm>
          <a:prstGeom prst="rect">
            <a:avLst/>
          </a:prstGeom>
        </p:spPr>
      </p:pic>
      <p:sp>
        <p:nvSpPr>
          <p:cNvPr id="7" name="ZoneTexte 6">
            <a:extLst>
              <a:ext uri="{FF2B5EF4-FFF2-40B4-BE49-F238E27FC236}">
                <a16:creationId xmlns:a16="http://schemas.microsoft.com/office/drawing/2014/main" id="{58778583-E4E2-9B74-C3A7-3B02D9DB1CED}"/>
              </a:ext>
            </a:extLst>
          </p:cNvPr>
          <p:cNvSpPr txBox="1"/>
          <p:nvPr/>
        </p:nvSpPr>
        <p:spPr>
          <a:xfrm>
            <a:off x="1495847" y="3779343"/>
            <a:ext cx="9346325" cy="2308324"/>
          </a:xfrm>
          <a:prstGeom prst="rect">
            <a:avLst/>
          </a:prstGeom>
          <a:noFill/>
          <a:ln w="19050">
            <a:solidFill>
              <a:schemeClr val="tx1"/>
            </a:solidFill>
          </a:ln>
        </p:spPr>
        <p:txBody>
          <a:bodyPr wrap="square" rtlCol="0">
            <a:spAutoFit/>
          </a:bodyPr>
          <a:lstStyle/>
          <a:p>
            <a:r>
              <a:rPr lang="fr-FR" sz="1800" dirty="0">
                <a:solidFill>
                  <a:srgbClr val="000000"/>
                </a:solidFill>
                <a:effectLst/>
                <a:ea typeface="Calibri" panose="020F0502020204030204" pitchFamily="34" charset="0"/>
              </a:rPr>
              <a:t>Nous allons pouvoir </a:t>
            </a:r>
            <a:r>
              <a:rPr lang="fr-FR" sz="1800" b="1" dirty="0">
                <a:solidFill>
                  <a:srgbClr val="000000"/>
                </a:solidFill>
                <a:effectLst/>
                <a:ea typeface="Calibri" panose="020F0502020204030204" pitchFamily="34" charset="0"/>
              </a:rPr>
              <a:t>évaluer la performance de notre modèle</a:t>
            </a:r>
            <a:r>
              <a:rPr lang="fr-FR" sz="1800" dirty="0">
                <a:solidFill>
                  <a:srgbClr val="000000"/>
                </a:solidFill>
                <a:effectLst/>
                <a:ea typeface="Calibri" panose="020F0502020204030204" pitchFamily="34" charset="0"/>
              </a:rPr>
              <a:t>.</a:t>
            </a:r>
            <a:br>
              <a:rPr lang="fr-FR" dirty="0">
                <a:effectLst/>
              </a:rPr>
            </a:br>
            <a:r>
              <a:rPr lang="fr-FR" dirty="0">
                <a:effectLst/>
              </a:rPr>
              <a:t>Pour cela nous allons commencer par calculer le </a:t>
            </a:r>
            <a:r>
              <a:rPr lang="fr-FR" b="1" dirty="0">
                <a:effectLst/>
              </a:rPr>
              <a:t>coefficient de détermination R² </a:t>
            </a:r>
            <a:r>
              <a:rPr lang="fr-FR" dirty="0">
                <a:effectLst/>
              </a:rPr>
              <a:t>de notre modèle.</a:t>
            </a:r>
            <a:endParaRPr lang="fr-FR" sz="1800" dirty="0">
              <a:solidFill>
                <a:srgbClr val="000000"/>
              </a:solidFill>
              <a:effectLst/>
              <a:ea typeface="Times New Roman" panose="02020603050405020304" pitchFamily="18" charset="0"/>
            </a:endParaRPr>
          </a:p>
          <a:p>
            <a:endParaRPr lang="fr-FR" dirty="0">
              <a:solidFill>
                <a:srgbClr val="000000"/>
              </a:solidFill>
              <a:ea typeface="Times New Roman" panose="02020603050405020304" pitchFamily="18" charset="0"/>
            </a:endParaRPr>
          </a:p>
          <a:p>
            <a:r>
              <a:rPr lang="fr-FR" sz="1800" dirty="0">
                <a:solidFill>
                  <a:srgbClr val="000000"/>
                </a:solidFill>
                <a:effectLst/>
                <a:ea typeface="Times New Roman" panose="02020603050405020304" pitchFamily="18" charset="0"/>
              </a:rPr>
              <a:t>Le R² mesure la qualité de prédiction d’une régression linéaire et en cela va faciliter la comparaison entre différents modèles de régression linéaire.</a:t>
            </a:r>
            <a:endParaRPr lang="fr-FR" sz="1800" dirty="0">
              <a:effectLst/>
              <a:ea typeface="Times New Roman" panose="02020603050405020304" pitchFamily="18" charset="0"/>
            </a:endParaRPr>
          </a:p>
          <a:p>
            <a:r>
              <a:rPr lang="fr-FR" sz="1800" dirty="0">
                <a:solidFill>
                  <a:srgbClr val="000000"/>
                </a:solidFill>
                <a:effectLst/>
                <a:ea typeface="Calibri" panose="020F0502020204030204" pitchFamily="34" charset="0"/>
              </a:rPr>
              <a:t>Le R² correspond à l’erreur du modèle divisé par l’erreur d’un modèle basique qui prédit tout le temps la moyenne de la variable à prédire. Le score R2 est d’autant plus élevé que le modèle est performant, et vaut au maximum 1, lorsque toutes les prédictions sont exactes.</a:t>
            </a:r>
            <a:endParaRPr lang="fr-FR" sz="1800" kern="100" dirty="0">
              <a:effectLst/>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54439D43-BE22-73AE-5F0B-869A1E365632}"/>
              </a:ext>
            </a:extLst>
          </p:cNvPr>
          <p:cNvPicPr>
            <a:picLocks noChangeAspect="1"/>
          </p:cNvPicPr>
          <p:nvPr/>
        </p:nvPicPr>
        <p:blipFill>
          <a:blip r:embed="rId3"/>
          <a:stretch>
            <a:fillRect/>
          </a:stretch>
        </p:blipFill>
        <p:spPr>
          <a:xfrm>
            <a:off x="2102336" y="2649882"/>
            <a:ext cx="2668865" cy="752500"/>
          </a:xfrm>
          <a:prstGeom prst="rect">
            <a:avLst/>
          </a:prstGeom>
        </p:spPr>
      </p:pic>
      <p:sp>
        <p:nvSpPr>
          <p:cNvPr id="10" name="ZoneTexte 9">
            <a:extLst>
              <a:ext uri="{FF2B5EF4-FFF2-40B4-BE49-F238E27FC236}">
                <a16:creationId xmlns:a16="http://schemas.microsoft.com/office/drawing/2014/main" id="{8575927C-4AE7-F000-CE92-F4E648C89DC5}"/>
              </a:ext>
            </a:extLst>
          </p:cNvPr>
          <p:cNvSpPr txBox="1"/>
          <p:nvPr/>
        </p:nvSpPr>
        <p:spPr>
          <a:xfrm>
            <a:off x="92900" y="1470739"/>
            <a:ext cx="3751311" cy="369332"/>
          </a:xfrm>
          <a:prstGeom prst="rect">
            <a:avLst/>
          </a:prstGeom>
          <a:noFill/>
          <a:ln w="19050">
            <a:solidFill>
              <a:schemeClr val="tx1"/>
            </a:solidFill>
          </a:ln>
        </p:spPr>
        <p:txBody>
          <a:bodyPr wrap="square" rtlCol="0">
            <a:spAutoFit/>
          </a:bodyPr>
          <a:lstStyle/>
          <a:p>
            <a:pPr marL="285750" indent="-285750">
              <a:buFont typeface="Wingdings" panose="05000000000000000000" pitchFamily="2" charset="2"/>
              <a:buChar cha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 coefficient de détermination R²</a:t>
            </a:r>
          </a:p>
        </p:txBody>
      </p:sp>
      <p:pic>
        <p:nvPicPr>
          <p:cNvPr id="5" name="Image 4">
            <a:extLst>
              <a:ext uri="{FF2B5EF4-FFF2-40B4-BE49-F238E27FC236}">
                <a16:creationId xmlns:a16="http://schemas.microsoft.com/office/drawing/2014/main" id="{49E4EEE3-486D-0AE4-427F-293374E52FFE}"/>
              </a:ext>
            </a:extLst>
          </p:cNvPr>
          <p:cNvPicPr>
            <a:picLocks noChangeAspect="1"/>
          </p:cNvPicPr>
          <p:nvPr/>
        </p:nvPicPr>
        <p:blipFill>
          <a:blip r:embed="rId4"/>
          <a:stretch>
            <a:fillRect/>
          </a:stretch>
        </p:blipFill>
        <p:spPr>
          <a:xfrm>
            <a:off x="6426183" y="2591553"/>
            <a:ext cx="3920655" cy="869158"/>
          </a:xfrm>
          <a:prstGeom prst="rect">
            <a:avLst/>
          </a:prstGeom>
        </p:spPr>
      </p:pic>
    </p:spTree>
    <p:extLst>
      <p:ext uri="{BB962C8B-B14F-4D97-AF65-F5344CB8AC3E}">
        <p14:creationId xmlns:p14="http://schemas.microsoft.com/office/powerpoint/2010/main" val="254316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3837</Words>
  <Application>Microsoft Office PowerPoint</Application>
  <PresentationFormat>Grand écran</PresentationFormat>
  <Paragraphs>265</Paragraphs>
  <Slides>33</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33</vt:i4>
      </vt:variant>
    </vt:vector>
  </HeadingPairs>
  <TitlesOfParts>
    <vt:vector size="43" baseType="lpstr">
      <vt:lpstr>-apple-system</vt:lpstr>
      <vt:lpstr>Arial</vt:lpstr>
      <vt:lpstr>Calibri</vt:lpstr>
      <vt:lpstr>Calibri Light</vt:lpstr>
      <vt:lpstr>Google Sans</vt:lpstr>
      <vt:lpstr>Helvetica Neue</vt:lpstr>
      <vt:lpstr>Roboto</vt:lpstr>
      <vt:lpstr>Symbol</vt:lpstr>
      <vt:lpstr>Wingdings</vt:lpstr>
      <vt:lpstr>Thème Office</vt:lpstr>
      <vt:lpstr>Détectez des faux billets</vt:lpstr>
      <vt:lpstr>Sommaire</vt:lpstr>
      <vt:lpstr>1. Exploration des données</vt:lpstr>
      <vt:lpstr>1. Exploration des données  Corrélation entre les variables</vt:lpstr>
      <vt:lpstr>Présentation PowerPoint</vt:lpstr>
      <vt:lpstr>Présentation PowerPoint</vt:lpstr>
      <vt:lpstr>2. Implémentation des valeurs manquantes  1. Régression linéaire simple : définition</vt:lpstr>
      <vt:lpstr>2. Implémentation des valeurs manquantes  1. Régression linéaire simple : préparation des données</vt:lpstr>
      <vt:lpstr>2. Implémentation des valeurs manquantes  1. Régression linéaire simple : évaluation du modèle</vt:lpstr>
      <vt:lpstr>2. Implémentation des valeurs manquantes  1. Régression linéaire simple : évaluation du modèle</vt:lpstr>
      <vt:lpstr>2. Implémentation des valeurs manquantes  1. Régression linéaire simple : évaluation du modèle</vt:lpstr>
      <vt:lpstr>2. Implémentation des valeurs manquantes  2. Régression linéaire multiple : préparation des données</vt:lpstr>
      <vt:lpstr>2. Implémentation des valeurs manquantes   2. Régression linéaire multiple : préparation des données</vt:lpstr>
      <vt:lpstr>2. Implémentation des valeurs manquantes   2. Régression linéaire multiple : évaluation du modèle</vt:lpstr>
      <vt:lpstr>2. Implémentation des valeurs manquantes   2. Régression linéaire multiple : Prédiction des valeurs manquantes</vt:lpstr>
      <vt:lpstr>3. Modélisations : tests de différents modèles de classification   Préparation des données</vt:lpstr>
      <vt:lpstr>3. Modélisations  1. Dummy Classifier</vt:lpstr>
      <vt:lpstr>3. Modélisations  1. Dummy Classifier : matrice de confusion</vt:lpstr>
      <vt:lpstr>3. Modélisations  1. Dummy Classifier : matrice de confusion</vt:lpstr>
      <vt:lpstr>3. Modélisations  1. Dummy Classifier : AUC ROC</vt:lpstr>
      <vt:lpstr>3. Modélisations  2. Régression logistique</vt:lpstr>
      <vt:lpstr>3. Modélisations  2. Régression logistique</vt:lpstr>
      <vt:lpstr>3. Modélisations  2. Régression logistique</vt:lpstr>
      <vt:lpstr>3. Modélisations  2. Régression logistique</vt:lpstr>
      <vt:lpstr>3. Modélisations  3. SVM linéaire : Support Vector Machine</vt:lpstr>
      <vt:lpstr>3. Modélisations  3. Méthode k-NN</vt:lpstr>
      <vt:lpstr>3. Modélisations  4. Random Forest</vt:lpstr>
      <vt:lpstr>3. Modélisations  5. Méthode KMeans</vt:lpstr>
      <vt:lpstr>3. Modélisations   5. Méthode KMeans</vt:lpstr>
      <vt:lpstr>3. Modélisations   5. Méthode KMeans</vt:lpstr>
      <vt:lpstr>3. Modélisations   5. Méthode KMeans</vt:lpstr>
      <vt:lpstr>4. Comparaison des modèles de classification</vt:lpstr>
      <vt:lpstr>5. Application finale    Prédiction sur de nouvelles données avec la régression logistique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Détectez des faux billets</dc:title>
  <dc:creator>Annabelle Fichan</dc:creator>
  <cp:lastModifiedBy>Annabelle Fichan</cp:lastModifiedBy>
  <cp:revision>1</cp:revision>
  <dcterms:created xsi:type="dcterms:W3CDTF">2023-03-27T07:27:31Z</dcterms:created>
  <dcterms:modified xsi:type="dcterms:W3CDTF">2023-04-06T11:30:29Z</dcterms:modified>
</cp:coreProperties>
</file>