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9831A-A38A-4AD0-BC96-5C4AC3CD70B5}" v="5" dt="2022-10-27T12:17:14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belle Fichan" userId="2abd44646852d88a" providerId="LiveId" clId="{6829831A-A38A-4AD0-BC96-5C4AC3CD70B5}"/>
    <pc:docChg chg="modSld">
      <pc:chgData name="Annabelle Fichan" userId="2abd44646852d88a" providerId="LiveId" clId="{6829831A-A38A-4AD0-BC96-5C4AC3CD70B5}" dt="2022-10-27T12:17:21.542" v="75" actId="1076"/>
      <pc:docMkLst>
        <pc:docMk/>
      </pc:docMkLst>
      <pc:sldChg chg="addSp modSp mod">
        <pc:chgData name="Annabelle Fichan" userId="2abd44646852d88a" providerId="LiveId" clId="{6829831A-A38A-4AD0-BC96-5C4AC3CD70B5}" dt="2022-10-27T12:16:24.069" v="36" actId="1076"/>
        <pc:sldMkLst>
          <pc:docMk/>
          <pc:sldMk cId="177230241" sldId="257"/>
        </pc:sldMkLst>
        <pc:spChg chg="add mod">
          <ac:chgData name="Annabelle Fichan" userId="2abd44646852d88a" providerId="LiveId" clId="{6829831A-A38A-4AD0-BC96-5C4AC3CD70B5}" dt="2022-10-27T12:16:24.069" v="36" actId="1076"/>
          <ac:spMkLst>
            <pc:docMk/>
            <pc:sldMk cId="177230241" sldId="257"/>
            <ac:spMk id="4" creationId="{8974ABF4-7648-5B2C-051E-0D0C98642164}"/>
          </ac:spMkLst>
        </pc:spChg>
        <pc:picChg chg="mod">
          <ac:chgData name="Annabelle Fichan" userId="2abd44646852d88a" providerId="LiveId" clId="{6829831A-A38A-4AD0-BC96-5C4AC3CD70B5}" dt="2022-10-27T12:11:28.766" v="5" actId="1076"/>
          <ac:picMkLst>
            <pc:docMk/>
            <pc:sldMk cId="177230241" sldId="257"/>
            <ac:picMk id="3" creationId="{75EC5134-D1B0-D6C0-6092-692842B2BD2E}"/>
          </ac:picMkLst>
        </pc:picChg>
      </pc:sldChg>
      <pc:sldChg chg="addSp modSp mod">
        <pc:chgData name="Annabelle Fichan" userId="2abd44646852d88a" providerId="LiveId" clId="{6829831A-A38A-4AD0-BC96-5C4AC3CD70B5}" dt="2022-10-27T12:16:42.471" v="46" actId="1076"/>
        <pc:sldMkLst>
          <pc:docMk/>
          <pc:sldMk cId="57966729" sldId="258"/>
        </pc:sldMkLst>
        <pc:spChg chg="add mod">
          <ac:chgData name="Annabelle Fichan" userId="2abd44646852d88a" providerId="LiveId" clId="{6829831A-A38A-4AD0-BC96-5C4AC3CD70B5}" dt="2022-10-27T12:16:42.471" v="46" actId="1076"/>
          <ac:spMkLst>
            <pc:docMk/>
            <pc:sldMk cId="57966729" sldId="258"/>
            <ac:spMk id="4" creationId="{A37F6049-71F0-058B-4710-7EC5191F7AB9}"/>
          </ac:spMkLst>
        </pc:spChg>
        <pc:picChg chg="mod">
          <ac:chgData name="Annabelle Fichan" userId="2abd44646852d88a" providerId="LiveId" clId="{6829831A-A38A-4AD0-BC96-5C4AC3CD70B5}" dt="2022-10-27T12:11:44.375" v="9" actId="1076"/>
          <ac:picMkLst>
            <pc:docMk/>
            <pc:sldMk cId="57966729" sldId="258"/>
            <ac:picMk id="3" creationId="{C69B72A0-66AA-7823-C6D5-C15DC0BD0673}"/>
          </ac:picMkLst>
        </pc:picChg>
      </pc:sldChg>
      <pc:sldChg chg="addSp modSp mod">
        <pc:chgData name="Annabelle Fichan" userId="2abd44646852d88a" providerId="LiveId" clId="{6829831A-A38A-4AD0-BC96-5C4AC3CD70B5}" dt="2022-10-27T12:16:56.522" v="59" actId="1076"/>
        <pc:sldMkLst>
          <pc:docMk/>
          <pc:sldMk cId="1441090979" sldId="259"/>
        </pc:sldMkLst>
        <pc:spChg chg="add mod">
          <ac:chgData name="Annabelle Fichan" userId="2abd44646852d88a" providerId="LiveId" clId="{6829831A-A38A-4AD0-BC96-5C4AC3CD70B5}" dt="2022-10-27T12:16:56.522" v="59" actId="1076"/>
          <ac:spMkLst>
            <pc:docMk/>
            <pc:sldMk cId="1441090979" sldId="259"/>
            <ac:spMk id="4" creationId="{593BD111-AB4B-05D2-1F42-2CFB290213EB}"/>
          </ac:spMkLst>
        </pc:spChg>
        <pc:picChg chg="mod">
          <ac:chgData name="Annabelle Fichan" userId="2abd44646852d88a" providerId="LiveId" clId="{6829831A-A38A-4AD0-BC96-5C4AC3CD70B5}" dt="2022-10-27T12:11:52.822" v="12" actId="1076"/>
          <ac:picMkLst>
            <pc:docMk/>
            <pc:sldMk cId="1441090979" sldId="259"/>
            <ac:picMk id="3" creationId="{473B92C6-200B-7B0A-8BD9-1BD9AA526B4E}"/>
          </ac:picMkLst>
        </pc:picChg>
      </pc:sldChg>
      <pc:sldChg chg="addSp modSp mod">
        <pc:chgData name="Annabelle Fichan" userId="2abd44646852d88a" providerId="LiveId" clId="{6829831A-A38A-4AD0-BC96-5C4AC3CD70B5}" dt="2022-10-27T12:17:10.888" v="68" actId="1076"/>
        <pc:sldMkLst>
          <pc:docMk/>
          <pc:sldMk cId="1767793435" sldId="260"/>
        </pc:sldMkLst>
        <pc:spChg chg="add mod">
          <ac:chgData name="Annabelle Fichan" userId="2abd44646852d88a" providerId="LiveId" clId="{6829831A-A38A-4AD0-BC96-5C4AC3CD70B5}" dt="2022-10-27T12:17:10.888" v="68" actId="1076"/>
          <ac:spMkLst>
            <pc:docMk/>
            <pc:sldMk cId="1767793435" sldId="260"/>
            <ac:spMk id="4" creationId="{5968C24C-F1D4-444F-9520-0B694BFDF989}"/>
          </ac:spMkLst>
        </pc:spChg>
        <pc:picChg chg="mod">
          <ac:chgData name="Annabelle Fichan" userId="2abd44646852d88a" providerId="LiveId" clId="{6829831A-A38A-4AD0-BC96-5C4AC3CD70B5}" dt="2022-10-27T12:12:03.685" v="15" actId="1076"/>
          <ac:picMkLst>
            <pc:docMk/>
            <pc:sldMk cId="1767793435" sldId="260"/>
            <ac:picMk id="3" creationId="{2BD3B27E-E82F-0540-1132-48FC3D4554B7}"/>
          </ac:picMkLst>
        </pc:picChg>
      </pc:sldChg>
      <pc:sldChg chg="addSp modSp mod">
        <pc:chgData name="Annabelle Fichan" userId="2abd44646852d88a" providerId="LiveId" clId="{6829831A-A38A-4AD0-BC96-5C4AC3CD70B5}" dt="2022-10-27T12:17:21.542" v="75" actId="1076"/>
        <pc:sldMkLst>
          <pc:docMk/>
          <pc:sldMk cId="3660271297" sldId="261"/>
        </pc:sldMkLst>
        <pc:spChg chg="add mod">
          <ac:chgData name="Annabelle Fichan" userId="2abd44646852d88a" providerId="LiveId" clId="{6829831A-A38A-4AD0-BC96-5C4AC3CD70B5}" dt="2022-10-27T12:17:21.542" v="75" actId="1076"/>
          <ac:spMkLst>
            <pc:docMk/>
            <pc:sldMk cId="3660271297" sldId="261"/>
            <ac:spMk id="4" creationId="{FFC571CF-58F5-2A22-650C-13CDF79AD3A9}"/>
          </ac:spMkLst>
        </pc:spChg>
        <pc:picChg chg="mod">
          <ac:chgData name="Annabelle Fichan" userId="2abd44646852d88a" providerId="LiveId" clId="{6829831A-A38A-4AD0-BC96-5C4AC3CD70B5}" dt="2022-10-27T12:12:11.909" v="17" actId="1076"/>
          <ac:picMkLst>
            <pc:docMk/>
            <pc:sldMk cId="3660271297" sldId="261"/>
            <ac:picMk id="3" creationId="{5E023AB6-29C5-94F3-E039-CB444CE50A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FF987-C86F-4A42-FCEC-8CCB74E1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7524E-4A5B-B065-5E4A-9433EC85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828A8-99C7-902F-475E-4A187BD1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6D3AE-837F-8C17-B2C3-33E50D80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A634B-1198-BB8A-D7D5-5D43FA35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2276E-A855-7355-6F95-2D3DC13D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567C79-F9D0-F02E-9007-F0DA6A783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C3EFC-A437-7494-7EB2-57162ED2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E5896-1878-FFB0-CCC1-887536F7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3F723-36B3-9036-481F-59AF98D8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2214CA-AD21-BB63-3A38-66D85B33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AFF7DD-B111-F32D-6055-FBB2B6C7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28347-57A7-ACEA-C6FE-19BE8D86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1F238-2C9C-6481-AF54-B05343C2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D180B-0095-BDD2-FE57-22FC12BE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2442A-C445-299A-6D10-89984D74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232FC-BB3C-F34C-9EB0-52FAACB8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BD765-C838-B04F-2994-F7E35785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AB4B3-B336-0101-AFD6-3AC71067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8C830C-5580-2BBE-F345-831E07B1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2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778DE-4F66-16CD-D2C2-557B15E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00DEA-4DE1-8774-9464-58DE3917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34ABD-2C51-F7CC-DD5C-566C5200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8B5A-F504-5CC1-ECC2-4F311212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EF9791-1C71-A8EC-3D0B-827B37F3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5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CFB18-CE02-3C80-B8D4-92BAD26B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DA939-5B84-5F9F-424E-5C2DF36F7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B5CABC-78ED-64F4-C129-F0FBF36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0851C4-CE57-9AAE-0F02-7011EE78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7FB633-B1D4-498E-AFCE-F2EA9CFA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F5AFBE-69F5-1737-07FE-9A4ADCF1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8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EE040-9EC6-BDC5-8FB5-6D2C0A46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F4293-6C9B-821D-9F39-1626AF33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597C61-7C82-6141-7D0F-D1C260E0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C28228-970F-5A6A-046F-318A8C5D7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E26BEE-FD7E-4DCC-D03A-EBA9C39F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C18282-5750-5774-F9AE-2CA87CC2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DA82CD-98DF-A2F3-9847-49129F0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27373-91D8-B0A1-126C-244D9E19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C09E5-1E93-B63F-54E8-238E79DC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464E10-1A05-F846-50DD-5EC7217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B81392-CE05-9763-412A-D217B5EF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1C538-4950-775D-F86D-2730CCED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733BBF-B15C-206D-B76E-7731973C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014EFD-DF18-6FE4-370F-25CBCE5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97994-1E05-E63B-9282-0B355D91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93BF6-9CA6-BD9C-B505-14B89F63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FA45CF-2D6A-01EA-72DD-758C15B7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CAC78-E39D-38EE-3C4C-48FD91AE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7F9E23-77E9-1F25-F1B9-F896E9B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8C31D5-B121-B5E2-F647-8E7F23EB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C73AB8-A7F3-A675-23A2-77732BBD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58BE5-4AD5-D0CF-A95D-6C0797F9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EF9E18-C9A3-D561-5664-7A6D2A4B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DEFAA-CB9D-14DF-5D44-ABA9CB46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6F1057-16B7-F069-2FA9-24C109B7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FDCD9C-AAE7-7C6F-B27D-6D75C08E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448F18-3A41-1068-264D-7568E531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18DDFD-3C6A-D398-A376-D27CD13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6FB6B-0FF7-37D6-6984-7C1B786F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73650-8C14-2EC5-926E-CAB311AB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C29C-904B-4952-9C77-CCEBB37C9A01}" type="datetimeFigureOut">
              <a:rPr lang="fr-FR" smtClean="0"/>
              <a:t>2022-10-27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4EE07-40B0-2DFE-BC50-6908D2290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5A914-6545-E0B8-84B9-238A8F4BB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AAE1-F522-48A4-AB7C-C55F18DF83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EC5134-D1B0-D6C0-6092-692842B2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3" y="330759"/>
            <a:ext cx="11750174" cy="619648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74ABF4-7648-5B2C-051E-0D0C98642164}"/>
              </a:ext>
            </a:extLst>
          </p:cNvPr>
          <p:cNvSpPr txBox="1"/>
          <p:nvPr/>
        </p:nvSpPr>
        <p:spPr>
          <a:xfrm>
            <a:off x="6821843" y="1072626"/>
            <a:ext cx="162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Table bien</a:t>
            </a:r>
          </a:p>
        </p:txBody>
      </p:sp>
    </p:spTree>
    <p:extLst>
      <p:ext uri="{BB962C8B-B14F-4D97-AF65-F5344CB8AC3E}">
        <p14:creationId xmlns:p14="http://schemas.microsoft.com/office/powerpoint/2010/main" val="1772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9B72A0-66AA-7823-C6D5-C15DC0BD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6" y="137041"/>
            <a:ext cx="11755687" cy="658391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7F6049-71F0-058B-4710-7EC5191F7AB9}"/>
              </a:ext>
            </a:extLst>
          </p:cNvPr>
          <p:cNvSpPr txBox="1"/>
          <p:nvPr/>
        </p:nvSpPr>
        <p:spPr>
          <a:xfrm>
            <a:off x="6946129" y="895073"/>
            <a:ext cx="252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Table commune</a:t>
            </a:r>
          </a:p>
        </p:txBody>
      </p:sp>
    </p:spTree>
    <p:extLst>
      <p:ext uri="{BB962C8B-B14F-4D97-AF65-F5344CB8AC3E}">
        <p14:creationId xmlns:p14="http://schemas.microsoft.com/office/powerpoint/2010/main" val="579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3B92C6-200B-7B0A-8BD9-1BD9AA52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96" y="293211"/>
            <a:ext cx="8191807" cy="627157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93BD111-AB4B-05D2-1F42-2CFB290213EB}"/>
              </a:ext>
            </a:extLst>
          </p:cNvPr>
          <p:cNvSpPr txBox="1"/>
          <p:nvPr/>
        </p:nvSpPr>
        <p:spPr>
          <a:xfrm>
            <a:off x="7452156" y="1019360"/>
            <a:ext cx="248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Table population</a:t>
            </a:r>
          </a:p>
        </p:txBody>
      </p:sp>
    </p:spTree>
    <p:extLst>
      <p:ext uri="{BB962C8B-B14F-4D97-AF65-F5344CB8AC3E}">
        <p14:creationId xmlns:p14="http://schemas.microsoft.com/office/powerpoint/2010/main" val="144109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D3B27E-E82F-0540-1132-48FC3D45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26" y="328502"/>
            <a:ext cx="8773947" cy="620099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968C24C-F1D4-444F-9520-0B694BFDF989}"/>
              </a:ext>
            </a:extLst>
          </p:cNvPr>
          <p:cNvSpPr txBox="1"/>
          <p:nvPr/>
        </p:nvSpPr>
        <p:spPr>
          <a:xfrm>
            <a:off x="7638587" y="1223546"/>
            <a:ext cx="226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Table region</a:t>
            </a:r>
          </a:p>
        </p:txBody>
      </p:sp>
    </p:spTree>
    <p:extLst>
      <p:ext uri="{BB962C8B-B14F-4D97-AF65-F5344CB8AC3E}">
        <p14:creationId xmlns:p14="http://schemas.microsoft.com/office/powerpoint/2010/main" val="17677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23AB6-29C5-94F3-E039-CB444CE5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67" y="238793"/>
            <a:ext cx="8439466" cy="63804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FC571CF-58F5-2A22-650C-13CDF79AD3A9}"/>
              </a:ext>
            </a:extLst>
          </p:cNvPr>
          <p:cNvSpPr txBox="1"/>
          <p:nvPr/>
        </p:nvSpPr>
        <p:spPr>
          <a:xfrm>
            <a:off x="7745121" y="939461"/>
            <a:ext cx="162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Table vente</a:t>
            </a:r>
          </a:p>
        </p:txBody>
      </p:sp>
    </p:spTree>
    <p:extLst>
      <p:ext uri="{BB962C8B-B14F-4D97-AF65-F5344CB8AC3E}">
        <p14:creationId xmlns:p14="http://schemas.microsoft.com/office/powerpoint/2010/main" val="3660271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Annabelle Fichan</dc:creator>
  <cp:lastModifiedBy>Annabelle Fichan</cp:lastModifiedBy>
  <cp:revision>1</cp:revision>
  <dcterms:created xsi:type="dcterms:W3CDTF">2022-10-27T12:02:10Z</dcterms:created>
  <dcterms:modified xsi:type="dcterms:W3CDTF">2022-10-27T12:17:28Z</dcterms:modified>
</cp:coreProperties>
</file>