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9" r:id="rId36"/>
    <p:sldId id="292" r:id="rId37"/>
    <p:sldId id="293" r:id="rId38"/>
    <p:sldId id="294" r:id="rId39"/>
    <p:sldId id="295" r:id="rId40"/>
    <p:sldId id="297" r:id="rId41"/>
    <p:sldId id="298"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D80DF2-536E-45F9-84B2-D5B511244611}" v="152" dt="2022-12-15T13:42:03.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5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belle Fichan" userId="2abd44646852d88a" providerId="LiveId" clId="{6AD80DF2-536E-45F9-84B2-D5B511244611}"/>
    <pc:docChg chg="undo custSel addSld delSld modSld">
      <pc:chgData name="Annabelle Fichan" userId="2abd44646852d88a" providerId="LiveId" clId="{6AD80DF2-536E-45F9-84B2-D5B511244611}" dt="2022-12-16T12:24:58.651" v="18757" actId="20577"/>
      <pc:docMkLst>
        <pc:docMk/>
      </pc:docMkLst>
      <pc:sldChg chg="addSp modSp mod setBg">
        <pc:chgData name="Annabelle Fichan" userId="2abd44646852d88a" providerId="LiveId" clId="{6AD80DF2-536E-45F9-84B2-D5B511244611}" dt="2022-12-09T13:57:32.057" v="13895" actId="20577"/>
        <pc:sldMkLst>
          <pc:docMk/>
          <pc:sldMk cId="2623806129" sldId="256"/>
        </pc:sldMkLst>
        <pc:spChg chg="mod">
          <ac:chgData name="Annabelle Fichan" userId="2abd44646852d88a" providerId="LiveId" clId="{6AD80DF2-536E-45F9-84B2-D5B511244611}" dt="2022-12-09T13:57:32.057" v="13895" actId="20577"/>
          <ac:spMkLst>
            <pc:docMk/>
            <pc:sldMk cId="2623806129" sldId="256"/>
            <ac:spMk id="2" creationId="{25A0F5EC-5099-C938-FBA1-D7B427B359C7}"/>
          </ac:spMkLst>
        </pc:spChg>
        <pc:spChg chg="add">
          <ac:chgData name="Annabelle Fichan" userId="2abd44646852d88a" providerId="LiveId" clId="{6AD80DF2-536E-45F9-84B2-D5B511244611}" dt="2022-12-08T14:44:01.108" v="862" actId="26606"/>
          <ac:spMkLst>
            <pc:docMk/>
            <pc:sldMk cId="2623806129" sldId="256"/>
            <ac:spMk id="10" creationId="{A4AC5506-6312-4701-8D3C-40187889A947}"/>
          </ac:spMkLst>
        </pc:spChg>
        <pc:picChg chg="mod">
          <ac:chgData name="Annabelle Fichan" userId="2abd44646852d88a" providerId="LiveId" clId="{6AD80DF2-536E-45F9-84B2-D5B511244611}" dt="2022-12-09T13:57:06.780" v="13871" actId="1076"/>
          <ac:picMkLst>
            <pc:docMk/>
            <pc:sldMk cId="2623806129" sldId="256"/>
            <ac:picMk id="5" creationId="{A5B5392C-6266-3310-695D-8A9750BE9530}"/>
          </ac:picMkLst>
        </pc:picChg>
      </pc:sldChg>
      <pc:sldChg chg="addSp delSp modSp new mod">
        <pc:chgData name="Annabelle Fichan" userId="2abd44646852d88a" providerId="LiveId" clId="{6AD80DF2-536E-45F9-84B2-D5B511244611}" dt="2022-12-09T11:00:10.580" v="8616" actId="1076"/>
        <pc:sldMkLst>
          <pc:docMk/>
          <pc:sldMk cId="4049859791" sldId="257"/>
        </pc:sldMkLst>
        <pc:spChg chg="del mod">
          <ac:chgData name="Annabelle Fichan" userId="2abd44646852d88a" providerId="LiveId" clId="{6AD80DF2-536E-45F9-84B2-D5B511244611}" dt="2022-12-08T15:30:41.746" v="2492" actId="478"/>
          <ac:spMkLst>
            <pc:docMk/>
            <pc:sldMk cId="4049859791" sldId="257"/>
            <ac:spMk id="2" creationId="{E2F1F7B4-BBF7-A8EA-7727-257DA0B4759A}"/>
          </ac:spMkLst>
        </pc:spChg>
        <pc:spChg chg="mod">
          <ac:chgData name="Annabelle Fichan" userId="2abd44646852d88a" providerId="LiveId" clId="{6AD80DF2-536E-45F9-84B2-D5B511244611}" dt="2022-12-09T10:59:59.540" v="8614" actId="404"/>
          <ac:spMkLst>
            <pc:docMk/>
            <pc:sldMk cId="4049859791" sldId="257"/>
            <ac:spMk id="3" creationId="{C71A8035-AFC9-67D4-181C-ED79DA44FB33}"/>
          </ac:spMkLst>
        </pc:spChg>
        <pc:spChg chg="add del mod">
          <ac:chgData name="Annabelle Fichan" userId="2abd44646852d88a" providerId="LiveId" clId="{6AD80DF2-536E-45F9-84B2-D5B511244611}" dt="2022-12-08T15:30:43.531" v="2493" actId="478"/>
          <ac:spMkLst>
            <pc:docMk/>
            <pc:sldMk cId="4049859791" sldId="257"/>
            <ac:spMk id="9" creationId="{D5B27870-4E6C-526D-307D-FD2F18D350D6}"/>
          </ac:spMkLst>
        </pc:spChg>
        <pc:spChg chg="add mod">
          <ac:chgData name="Annabelle Fichan" userId="2abd44646852d88a" providerId="LiveId" clId="{6AD80DF2-536E-45F9-84B2-D5B511244611}" dt="2022-12-08T16:03:38.659" v="3415" actId="113"/>
          <ac:spMkLst>
            <pc:docMk/>
            <pc:sldMk cId="4049859791" sldId="257"/>
            <ac:spMk id="10" creationId="{45D53805-DE14-E672-B791-342D08EB1AF2}"/>
          </ac:spMkLst>
        </pc:spChg>
        <pc:picChg chg="add mod">
          <ac:chgData name="Annabelle Fichan" userId="2abd44646852d88a" providerId="LiveId" clId="{6AD80DF2-536E-45F9-84B2-D5B511244611}" dt="2022-12-09T10:59:54.991" v="8613" actId="1076"/>
          <ac:picMkLst>
            <pc:docMk/>
            <pc:sldMk cId="4049859791" sldId="257"/>
            <ac:picMk id="5" creationId="{D049508F-2AF0-9A77-4817-D9F40FA36B56}"/>
          </ac:picMkLst>
        </pc:picChg>
        <pc:picChg chg="add mod">
          <ac:chgData name="Annabelle Fichan" userId="2abd44646852d88a" providerId="LiveId" clId="{6AD80DF2-536E-45F9-84B2-D5B511244611}" dt="2022-12-09T11:00:10.580" v="8616" actId="1076"/>
          <ac:picMkLst>
            <pc:docMk/>
            <pc:sldMk cId="4049859791" sldId="257"/>
            <ac:picMk id="7" creationId="{3A9C2DD8-3C41-A8E6-9E3F-C908201C80D7}"/>
          </ac:picMkLst>
        </pc:picChg>
      </pc:sldChg>
      <pc:sldChg chg="modSp new mod">
        <pc:chgData name="Annabelle Fichan" userId="2abd44646852d88a" providerId="LiveId" clId="{6AD80DF2-536E-45F9-84B2-D5B511244611}" dt="2022-12-13T14:43:20.274" v="13936" actId="20577"/>
        <pc:sldMkLst>
          <pc:docMk/>
          <pc:sldMk cId="4265336570" sldId="258"/>
        </pc:sldMkLst>
        <pc:spChg chg="mod">
          <ac:chgData name="Annabelle Fichan" userId="2abd44646852d88a" providerId="LiveId" clId="{6AD80DF2-536E-45F9-84B2-D5B511244611}" dt="2022-12-09T13:56:07.946" v="13830" actId="1076"/>
          <ac:spMkLst>
            <pc:docMk/>
            <pc:sldMk cId="4265336570" sldId="258"/>
            <ac:spMk id="2" creationId="{092875EA-43B9-6E84-572B-FE418C5E592E}"/>
          </ac:spMkLst>
        </pc:spChg>
        <pc:spChg chg="mod">
          <ac:chgData name="Annabelle Fichan" userId="2abd44646852d88a" providerId="LiveId" clId="{6AD80DF2-536E-45F9-84B2-D5B511244611}" dt="2022-12-13T14:43:20.274" v="13936" actId="20577"/>
          <ac:spMkLst>
            <pc:docMk/>
            <pc:sldMk cId="4265336570" sldId="258"/>
            <ac:spMk id="3" creationId="{D0E434AE-BB64-D6E3-C8DB-E79822F49C04}"/>
          </ac:spMkLst>
        </pc:spChg>
      </pc:sldChg>
      <pc:sldChg chg="addSp delSp modSp new mod">
        <pc:chgData name="Annabelle Fichan" userId="2abd44646852d88a" providerId="LiveId" clId="{6AD80DF2-536E-45F9-84B2-D5B511244611}" dt="2022-12-09T10:59:39.257" v="8609" actId="404"/>
        <pc:sldMkLst>
          <pc:docMk/>
          <pc:sldMk cId="2632827433" sldId="259"/>
        </pc:sldMkLst>
        <pc:spChg chg="del mod">
          <ac:chgData name="Annabelle Fichan" userId="2abd44646852d88a" providerId="LiveId" clId="{6AD80DF2-536E-45F9-84B2-D5B511244611}" dt="2022-12-08T15:30:35.207" v="2489" actId="478"/>
          <ac:spMkLst>
            <pc:docMk/>
            <pc:sldMk cId="2632827433" sldId="259"/>
            <ac:spMk id="2" creationId="{1AB30562-0951-E509-9433-38358D3C40DD}"/>
          </ac:spMkLst>
        </pc:spChg>
        <pc:spChg chg="mod">
          <ac:chgData name="Annabelle Fichan" userId="2abd44646852d88a" providerId="LiveId" clId="{6AD80DF2-536E-45F9-84B2-D5B511244611}" dt="2022-12-09T10:59:39.257" v="8609" actId="404"/>
          <ac:spMkLst>
            <pc:docMk/>
            <pc:sldMk cId="2632827433" sldId="259"/>
            <ac:spMk id="3" creationId="{4415613A-73A2-369B-2F25-9F675BCE525F}"/>
          </ac:spMkLst>
        </pc:spChg>
        <pc:spChg chg="add del mod">
          <ac:chgData name="Annabelle Fichan" userId="2abd44646852d88a" providerId="LiveId" clId="{6AD80DF2-536E-45F9-84B2-D5B511244611}" dt="2022-12-08T15:30:36.709" v="2490" actId="478"/>
          <ac:spMkLst>
            <pc:docMk/>
            <pc:sldMk cId="2632827433" sldId="259"/>
            <ac:spMk id="9" creationId="{81CDBD42-8E03-EB65-17AC-78B29A080007}"/>
          </ac:spMkLst>
        </pc:spChg>
        <pc:spChg chg="add del mod">
          <ac:chgData name="Annabelle Fichan" userId="2abd44646852d88a" providerId="LiveId" clId="{6AD80DF2-536E-45F9-84B2-D5B511244611}" dt="2022-12-08T16:03:52.849" v="3416" actId="478"/>
          <ac:spMkLst>
            <pc:docMk/>
            <pc:sldMk cId="2632827433" sldId="259"/>
            <ac:spMk id="10" creationId="{E39B6CBB-78BA-6A1F-B1D8-D9CE1F0DC7D4}"/>
          </ac:spMkLst>
        </pc:spChg>
        <pc:spChg chg="add del mod">
          <ac:chgData name="Annabelle Fichan" userId="2abd44646852d88a" providerId="LiveId" clId="{6AD80DF2-536E-45F9-84B2-D5B511244611}" dt="2022-12-08T16:03:55.584" v="3417" actId="478"/>
          <ac:spMkLst>
            <pc:docMk/>
            <pc:sldMk cId="2632827433" sldId="259"/>
            <ac:spMk id="12" creationId="{7E456310-B643-BA59-A27A-439924A44140}"/>
          </ac:spMkLst>
        </pc:spChg>
        <pc:spChg chg="add mod">
          <ac:chgData name="Annabelle Fichan" userId="2abd44646852d88a" providerId="LiveId" clId="{6AD80DF2-536E-45F9-84B2-D5B511244611}" dt="2022-12-08T16:03:56.746" v="3418"/>
          <ac:spMkLst>
            <pc:docMk/>
            <pc:sldMk cId="2632827433" sldId="259"/>
            <ac:spMk id="13" creationId="{F8BAC722-6390-4307-A256-54823EFA5790}"/>
          </ac:spMkLst>
        </pc:spChg>
        <pc:picChg chg="add mod">
          <ac:chgData name="Annabelle Fichan" userId="2abd44646852d88a" providerId="LiveId" clId="{6AD80DF2-536E-45F9-84B2-D5B511244611}" dt="2022-12-08T14:39:50.941" v="733" actId="1076"/>
          <ac:picMkLst>
            <pc:docMk/>
            <pc:sldMk cId="2632827433" sldId="259"/>
            <ac:picMk id="5" creationId="{14E45E17-B0FC-E3A5-8A81-61EB1E643367}"/>
          </ac:picMkLst>
        </pc:picChg>
        <pc:picChg chg="add mod">
          <ac:chgData name="Annabelle Fichan" userId="2abd44646852d88a" providerId="LiveId" clId="{6AD80DF2-536E-45F9-84B2-D5B511244611}" dt="2022-12-08T16:00:49.761" v="3386" actId="1076"/>
          <ac:picMkLst>
            <pc:docMk/>
            <pc:sldMk cId="2632827433" sldId="259"/>
            <ac:picMk id="7" creationId="{D7A76206-3AD4-224F-BD54-B09FC1CBB262}"/>
          </ac:picMkLst>
        </pc:picChg>
      </pc:sldChg>
      <pc:sldChg chg="addSp delSp modSp new mod">
        <pc:chgData name="Annabelle Fichan" userId="2abd44646852d88a" providerId="LiveId" clId="{6AD80DF2-536E-45F9-84B2-D5B511244611}" dt="2022-12-08T16:04:06.958" v="3421"/>
        <pc:sldMkLst>
          <pc:docMk/>
          <pc:sldMk cId="2230635727" sldId="260"/>
        </pc:sldMkLst>
        <pc:spChg chg="del mod">
          <ac:chgData name="Annabelle Fichan" userId="2abd44646852d88a" providerId="LiveId" clId="{6AD80DF2-536E-45F9-84B2-D5B511244611}" dt="2022-12-08T15:30:14.713" v="2463" actId="478"/>
          <ac:spMkLst>
            <pc:docMk/>
            <pc:sldMk cId="2230635727" sldId="260"/>
            <ac:spMk id="2" creationId="{39F2C0C5-CF77-5602-8C4D-913F744BE368}"/>
          </ac:spMkLst>
        </pc:spChg>
        <pc:spChg chg="mod">
          <ac:chgData name="Annabelle Fichan" userId="2abd44646852d88a" providerId="LiveId" clId="{6AD80DF2-536E-45F9-84B2-D5B511244611}" dt="2022-12-08T15:59:18.265" v="3366" actId="21"/>
          <ac:spMkLst>
            <pc:docMk/>
            <pc:sldMk cId="2230635727" sldId="260"/>
            <ac:spMk id="3" creationId="{5D66CF3A-8636-44A5-E62D-7FAD1ED7E6A3}"/>
          </ac:spMkLst>
        </pc:spChg>
        <pc:spChg chg="add del mod">
          <ac:chgData name="Annabelle Fichan" userId="2abd44646852d88a" providerId="LiveId" clId="{6AD80DF2-536E-45F9-84B2-D5B511244611}" dt="2022-12-08T15:30:16.846" v="2464" actId="478"/>
          <ac:spMkLst>
            <pc:docMk/>
            <pc:sldMk cId="2230635727" sldId="260"/>
            <ac:spMk id="11" creationId="{F038909D-FF36-4A76-CB50-16B1C2F77D44}"/>
          </ac:spMkLst>
        </pc:spChg>
        <pc:spChg chg="add del mod">
          <ac:chgData name="Annabelle Fichan" userId="2abd44646852d88a" providerId="LiveId" clId="{6AD80DF2-536E-45F9-84B2-D5B511244611}" dt="2022-12-08T16:04:03.030" v="3419" actId="478"/>
          <ac:spMkLst>
            <pc:docMk/>
            <pc:sldMk cId="2230635727" sldId="260"/>
            <ac:spMk id="12" creationId="{9364144F-91A5-1174-340E-B086AEAA6DE4}"/>
          </ac:spMkLst>
        </pc:spChg>
        <pc:spChg chg="add mod">
          <ac:chgData name="Annabelle Fichan" userId="2abd44646852d88a" providerId="LiveId" clId="{6AD80DF2-536E-45F9-84B2-D5B511244611}" dt="2022-12-08T16:00:04.387" v="3378" actId="1076"/>
          <ac:spMkLst>
            <pc:docMk/>
            <pc:sldMk cId="2230635727" sldId="260"/>
            <ac:spMk id="13" creationId="{8277ACA5-898B-90F2-C680-0F026A73F95A}"/>
          </ac:spMkLst>
        </pc:spChg>
        <pc:spChg chg="add mod">
          <ac:chgData name="Annabelle Fichan" userId="2abd44646852d88a" providerId="LiveId" clId="{6AD80DF2-536E-45F9-84B2-D5B511244611}" dt="2022-12-08T16:00:31.605" v="3384" actId="1076"/>
          <ac:spMkLst>
            <pc:docMk/>
            <pc:sldMk cId="2230635727" sldId="260"/>
            <ac:spMk id="14" creationId="{7C3DFBB9-D8C1-51AD-C2FD-48CCA94B7CDF}"/>
          </ac:spMkLst>
        </pc:spChg>
        <pc:spChg chg="add del mod">
          <ac:chgData name="Annabelle Fichan" userId="2abd44646852d88a" providerId="LiveId" clId="{6AD80DF2-536E-45F9-84B2-D5B511244611}" dt="2022-12-08T16:04:05.733" v="3420" actId="478"/>
          <ac:spMkLst>
            <pc:docMk/>
            <pc:sldMk cId="2230635727" sldId="260"/>
            <ac:spMk id="16" creationId="{A0A77644-A6F4-6895-FF69-E67A9AD2B8D7}"/>
          </ac:spMkLst>
        </pc:spChg>
        <pc:spChg chg="add mod">
          <ac:chgData name="Annabelle Fichan" userId="2abd44646852d88a" providerId="LiveId" clId="{6AD80DF2-536E-45F9-84B2-D5B511244611}" dt="2022-12-08T16:04:06.958" v="3421"/>
          <ac:spMkLst>
            <pc:docMk/>
            <pc:sldMk cId="2230635727" sldId="260"/>
            <ac:spMk id="17" creationId="{7BADAB9C-7CAA-269C-9929-20D78C3420EF}"/>
          </ac:spMkLst>
        </pc:spChg>
        <pc:picChg chg="add del mod">
          <ac:chgData name="Annabelle Fichan" userId="2abd44646852d88a" providerId="LiveId" clId="{6AD80DF2-536E-45F9-84B2-D5B511244611}" dt="2022-12-08T14:40:52.719" v="735" actId="478"/>
          <ac:picMkLst>
            <pc:docMk/>
            <pc:sldMk cId="2230635727" sldId="260"/>
            <ac:picMk id="5" creationId="{0E1703E1-87BF-0C6E-4F42-54A13144A6DE}"/>
          </ac:picMkLst>
        </pc:picChg>
        <pc:picChg chg="add mod">
          <ac:chgData name="Annabelle Fichan" userId="2abd44646852d88a" providerId="LiveId" clId="{6AD80DF2-536E-45F9-84B2-D5B511244611}" dt="2022-12-08T16:00:09.544" v="3379" actId="1076"/>
          <ac:picMkLst>
            <pc:docMk/>
            <pc:sldMk cId="2230635727" sldId="260"/>
            <ac:picMk id="7" creationId="{14E544D3-9FAD-26DB-BCDC-6B8998C2B307}"/>
          </ac:picMkLst>
        </pc:picChg>
        <pc:picChg chg="add mod">
          <ac:chgData name="Annabelle Fichan" userId="2abd44646852d88a" providerId="LiveId" clId="{6AD80DF2-536E-45F9-84B2-D5B511244611}" dt="2022-12-08T16:00:13.317" v="3380" actId="14100"/>
          <ac:picMkLst>
            <pc:docMk/>
            <pc:sldMk cId="2230635727" sldId="260"/>
            <ac:picMk id="9" creationId="{64B3B9BF-FD8A-15DC-3C50-E78F2881C750}"/>
          </ac:picMkLst>
        </pc:picChg>
      </pc:sldChg>
      <pc:sldChg chg="addSp delSp modSp new mod">
        <pc:chgData name="Annabelle Fichan" userId="2abd44646852d88a" providerId="LiveId" clId="{6AD80DF2-536E-45F9-84B2-D5B511244611}" dt="2022-12-13T14:44:14.580" v="13937" actId="20577"/>
        <pc:sldMkLst>
          <pc:docMk/>
          <pc:sldMk cId="450382841" sldId="261"/>
        </pc:sldMkLst>
        <pc:spChg chg="del mod">
          <ac:chgData name="Annabelle Fichan" userId="2abd44646852d88a" providerId="LiveId" clId="{6AD80DF2-536E-45F9-84B2-D5B511244611}" dt="2022-12-08T15:30:05.317" v="2460" actId="478"/>
          <ac:spMkLst>
            <pc:docMk/>
            <pc:sldMk cId="450382841" sldId="261"/>
            <ac:spMk id="2" creationId="{2875E4B5-29CE-A63E-ADDE-CE6E5475C805}"/>
          </ac:spMkLst>
        </pc:spChg>
        <pc:spChg chg="add del mod">
          <ac:chgData name="Annabelle Fichan" userId="2abd44646852d88a" providerId="LiveId" clId="{6AD80DF2-536E-45F9-84B2-D5B511244611}" dt="2022-12-09T10:59:23.390" v="8608" actId="404"/>
          <ac:spMkLst>
            <pc:docMk/>
            <pc:sldMk cId="450382841" sldId="261"/>
            <ac:spMk id="3" creationId="{B0670ED4-4FFE-11DC-B288-079505D1BE5A}"/>
          </ac:spMkLst>
        </pc:spChg>
        <pc:spChg chg="add del mod">
          <ac:chgData name="Annabelle Fichan" userId="2abd44646852d88a" providerId="LiveId" clId="{6AD80DF2-536E-45F9-84B2-D5B511244611}" dt="2022-12-08T15:30:08.447" v="2461" actId="478"/>
          <ac:spMkLst>
            <pc:docMk/>
            <pc:sldMk cId="450382841" sldId="261"/>
            <ac:spMk id="9" creationId="{A8A541C9-6EC1-5513-926A-55791D0D3D7D}"/>
          </ac:spMkLst>
        </pc:spChg>
        <pc:spChg chg="add del mod">
          <ac:chgData name="Annabelle Fichan" userId="2abd44646852d88a" providerId="LiveId" clId="{6AD80DF2-536E-45F9-84B2-D5B511244611}" dt="2022-12-08T16:04:12.567" v="3422" actId="478"/>
          <ac:spMkLst>
            <pc:docMk/>
            <pc:sldMk cId="450382841" sldId="261"/>
            <ac:spMk id="10" creationId="{4BA63314-2267-549F-5232-DF788C8CDF45}"/>
          </ac:spMkLst>
        </pc:spChg>
        <pc:spChg chg="add mod">
          <ac:chgData name="Annabelle Fichan" userId="2abd44646852d88a" providerId="LiveId" clId="{6AD80DF2-536E-45F9-84B2-D5B511244611}" dt="2022-12-13T14:44:14.580" v="13937" actId="20577"/>
          <ac:spMkLst>
            <pc:docMk/>
            <pc:sldMk cId="450382841" sldId="261"/>
            <ac:spMk id="11" creationId="{5583C3B6-ABAC-9A01-CDC4-C982AFE43A18}"/>
          </ac:spMkLst>
        </pc:spChg>
        <pc:spChg chg="add del mod">
          <ac:chgData name="Annabelle Fichan" userId="2abd44646852d88a" providerId="LiveId" clId="{6AD80DF2-536E-45F9-84B2-D5B511244611}" dt="2022-12-08T15:56:53.481" v="3348"/>
          <ac:spMkLst>
            <pc:docMk/>
            <pc:sldMk cId="450382841" sldId="261"/>
            <ac:spMk id="12" creationId="{E85F2075-5ED0-6A42-B7A4-B2CA64048510}"/>
          </ac:spMkLst>
        </pc:spChg>
        <pc:spChg chg="add del mod">
          <ac:chgData name="Annabelle Fichan" userId="2abd44646852d88a" providerId="LiveId" clId="{6AD80DF2-536E-45F9-84B2-D5B511244611}" dt="2022-12-08T16:04:14.459" v="3423" actId="478"/>
          <ac:spMkLst>
            <pc:docMk/>
            <pc:sldMk cId="450382841" sldId="261"/>
            <ac:spMk id="14" creationId="{9462172A-A6D5-5BB9-7107-9E7CC4412009}"/>
          </ac:spMkLst>
        </pc:spChg>
        <pc:spChg chg="add mod">
          <ac:chgData name="Annabelle Fichan" userId="2abd44646852d88a" providerId="LiveId" clId="{6AD80DF2-536E-45F9-84B2-D5B511244611}" dt="2022-12-08T16:04:27.055" v="3447" actId="20577"/>
          <ac:spMkLst>
            <pc:docMk/>
            <pc:sldMk cId="450382841" sldId="261"/>
            <ac:spMk id="15" creationId="{4DA89D78-6FC8-5E64-C36A-25A6FBFAE5EC}"/>
          </ac:spMkLst>
        </pc:spChg>
        <pc:picChg chg="add del mod ord">
          <ac:chgData name="Annabelle Fichan" userId="2abd44646852d88a" providerId="LiveId" clId="{6AD80DF2-536E-45F9-84B2-D5B511244611}" dt="2022-12-08T14:51:15.163" v="889" actId="22"/>
          <ac:picMkLst>
            <pc:docMk/>
            <pc:sldMk cId="450382841" sldId="261"/>
            <ac:picMk id="5" creationId="{FEF0402A-ED32-6804-CEDC-739C4CD5731E}"/>
          </ac:picMkLst>
        </pc:picChg>
        <pc:picChg chg="add mod">
          <ac:chgData name="Annabelle Fichan" userId="2abd44646852d88a" providerId="LiveId" clId="{6AD80DF2-536E-45F9-84B2-D5B511244611}" dt="2022-12-08T15:56:49.222" v="3345" actId="1076"/>
          <ac:picMkLst>
            <pc:docMk/>
            <pc:sldMk cId="450382841" sldId="261"/>
            <ac:picMk id="7" creationId="{00347157-87E5-7581-5CA0-23139ABC81C6}"/>
          </ac:picMkLst>
        </pc:picChg>
      </pc:sldChg>
      <pc:sldChg chg="addSp delSp modSp new mod">
        <pc:chgData name="Annabelle Fichan" userId="2abd44646852d88a" providerId="LiveId" clId="{6AD80DF2-536E-45F9-84B2-D5B511244611}" dt="2022-12-09T10:59:18.480" v="8606" actId="404"/>
        <pc:sldMkLst>
          <pc:docMk/>
          <pc:sldMk cId="2069528155" sldId="262"/>
        </pc:sldMkLst>
        <pc:spChg chg="del mod">
          <ac:chgData name="Annabelle Fichan" userId="2abd44646852d88a" providerId="LiveId" clId="{6AD80DF2-536E-45F9-84B2-D5B511244611}" dt="2022-12-08T15:29:43.642" v="2434" actId="478"/>
          <ac:spMkLst>
            <pc:docMk/>
            <pc:sldMk cId="2069528155" sldId="262"/>
            <ac:spMk id="2" creationId="{4F06FB93-2B01-1054-E050-CCFA4FA64842}"/>
          </ac:spMkLst>
        </pc:spChg>
        <pc:spChg chg="mod">
          <ac:chgData name="Annabelle Fichan" userId="2abd44646852d88a" providerId="LiveId" clId="{6AD80DF2-536E-45F9-84B2-D5B511244611}" dt="2022-12-09T10:59:18.480" v="8606" actId="404"/>
          <ac:spMkLst>
            <pc:docMk/>
            <pc:sldMk cId="2069528155" sldId="262"/>
            <ac:spMk id="3" creationId="{C5DB24DA-0BD5-34C1-56D0-FCDE771463B6}"/>
          </ac:spMkLst>
        </pc:spChg>
        <pc:spChg chg="add del mod">
          <ac:chgData name="Annabelle Fichan" userId="2abd44646852d88a" providerId="LiveId" clId="{6AD80DF2-536E-45F9-84B2-D5B511244611}" dt="2022-12-08T15:29:44.599" v="2435" actId="478"/>
          <ac:spMkLst>
            <pc:docMk/>
            <pc:sldMk cId="2069528155" sldId="262"/>
            <ac:spMk id="7" creationId="{6D8D0C73-8F13-A3DA-39D7-54233D9C6ABF}"/>
          </ac:spMkLst>
        </pc:spChg>
        <pc:spChg chg="add del mod">
          <ac:chgData name="Annabelle Fichan" userId="2abd44646852d88a" providerId="LiveId" clId="{6AD80DF2-536E-45F9-84B2-D5B511244611}" dt="2022-12-08T16:04:37.768" v="3448" actId="478"/>
          <ac:spMkLst>
            <pc:docMk/>
            <pc:sldMk cId="2069528155" sldId="262"/>
            <ac:spMk id="8" creationId="{86592532-F627-B689-64B2-2A8B49A86199}"/>
          </ac:spMkLst>
        </pc:spChg>
        <pc:spChg chg="add mod">
          <ac:chgData name="Annabelle Fichan" userId="2abd44646852d88a" providerId="LiveId" clId="{6AD80DF2-536E-45F9-84B2-D5B511244611}" dt="2022-12-08T15:58:05.068" v="3356" actId="1076"/>
          <ac:spMkLst>
            <pc:docMk/>
            <pc:sldMk cId="2069528155" sldId="262"/>
            <ac:spMk id="9" creationId="{8CCC13DD-3BA1-82C4-79B3-35CDC839D4B0}"/>
          </ac:spMkLst>
        </pc:spChg>
        <pc:spChg chg="add del mod">
          <ac:chgData name="Annabelle Fichan" userId="2abd44646852d88a" providerId="LiveId" clId="{6AD80DF2-536E-45F9-84B2-D5B511244611}" dt="2022-12-08T16:04:40.009" v="3449" actId="478"/>
          <ac:spMkLst>
            <pc:docMk/>
            <pc:sldMk cId="2069528155" sldId="262"/>
            <ac:spMk id="11" creationId="{C5A25CD3-A142-ACE7-6227-C6FFC2E5D403}"/>
          </ac:spMkLst>
        </pc:spChg>
        <pc:spChg chg="add mod">
          <ac:chgData name="Annabelle Fichan" userId="2abd44646852d88a" providerId="LiveId" clId="{6AD80DF2-536E-45F9-84B2-D5B511244611}" dt="2022-12-08T16:04:41.703" v="3450"/>
          <ac:spMkLst>
            <pc:docMk/>
            <pc:sldMk cId="2069528155" sldId="262"/>
            <ac:spMk id="12" creationId="{A539AA6D-5A1D-BAD1-4E51-8EB39B414973}"/>
          </ac:spMkLst>
        </pc:spChg>
        <pc:picChg chg="add mod">
          <ac:chgData name="Annabelle Fichan" userId="2abd44646852d88a" providerId="LiveId" clId="{6AD80DF2-536E-45F9-84B2-D5B511244611}" dt="2022-12-08T15:58:20.912" v="3358" actId="14100"/>
          <ac:picMkLst>
            <pc:docMk/>
            <pc:sldMk cId="2069528155" sldId="262"/>
            <ac:picMk id="5" creationId="{A2AF3A15-431A-D31D-E3C4-C10F96EE0588}"/>
          </ac:picMkLst>
        </pc:picChg>
      </pc:sldChg>
      <pc:sldChg chg="addSp delSp modSp new mod">
        <pc:chgData name="Annabelle Fichan" userId="2abd44646852d88a" providerId="LiveId" clId="{6AD80DF2-536E-45F9-84B2-D5B511244611}" dt="2022-12-15T13:40:33.614" v="18667" actId="1076"/>
        <pc:sldMkLst>
          <pc:docMk/>
          <pc:sldMk cId="2966148874" sldId="263"/>
        </pc:sldMkLst>
        <pc:spChg chg="add mod ord">
          <ac:chgData name="Annabelle Fichan" userId="2abd44646852d88a" providerId="LiveId" clId="{6AD80DF2-536E-45F9-84B2-D5B511244611}" dt="2022-12-15T13:40:33.614" v="18667" actId="1076"/>
          <ac:spMkLst>
            <pc:docMk/>
            <pc:sldMk cId="2966148874" sldId="263"/>
            <ac:spMk id="2" creationId="{31AA93A3-A439-F77A-96FB-DFC8A4B73931}"/>
          </ac:spMkLst>
        </pc:spChg>
        <pc:spChg chg="del mod">
          <ac:chgData name="Annabelle Fichan" userId="2abd44646852d88a" providerId="LiveId" clId="{6AD80DF2-536E-45F9-84B2-D5B511244611}" dt="2022-12-08T15:29:25.771" v="2431" actId="478"/>
          <ac:spMkLst>
            <pc:docMk/>
            <pc:sldMk cId="2966148874" sldId="263"/>
            <ac:spMk id="2" creationId="{909FFD92-B449-A5C4-DD2E-7370E035FB2E}"/>
          </ac:spMkLst>
        </pc:spChg>
        <pc:spChg chg="add del mod">
          <ac:chgData name="Annabelle Fichan" userId="2abd44646852d88a" providerId="LiveId" clId="{6AD80DF2-536E-45F9-84B2-D5B511244611}" dt="2022-12-15T13:39:47.662" v="18660" actId="403"/>
          <ac:spMkLst>
            <pc:docMk/>
            <pc:sldMk cId="2966148874" sldId="263"/>
            <ac:spMk id="3" creationId="{F1AFE8EE-EEE8-227B-B333-FA9011437292}"/>
          </ac:spMkLst>
        </pc:spChg>
        <pc:spChg chg="add del">
          <ac:chgData name="Annabelle Fichan" userId="2abd44646852d88a" providerId="LiveId" clId="{6AD80DF2-536E-45F9-84B2-D5B511244611}" dt="2022-12-08T15:04:38.201" v="1789"/>
          <ac:spMkLst>
            <pc:docMk/>
            <pc:sldMk cId="2966148874" sldId="263"/>
            <ac:spMk id="6" creationId="{30F882E0-5E61-B30B-937D-C13D597F7C06}"/>
          </ac:spMkLst>
        </pc:spChg>
        <pc:spChg chg="add del mod">
          <ac:chgData name="Annabelle Fichan" userId="2abd44646852d88a" providerId="LiveId" clId="{6AD80DF2-536E-45F9-84B2-D5B511244611}" dt="2022-12-08T15:29:28.317" v="2432" actId="478"/>
          <ac:spMkLst>
            <pc:docMk/>
            <pc:sldMk cId="2966148874" sldId="263"/>
            <ac:spMk id="10" creationId="{48713DA2-D096-BEDE-B4F4-FBFE69606F3D}"/>
          </ac:spMkLst>
        </pc:spChg>
        <pc:spChg chg="add del mod">
          <ac:chgData name="Annabelle Fichan" userId="2abd44646852d88a" providerId="LiveId" clId="{6AD80DF2-536E-45F9-84B2-D5B511244611}" dt="2022-12-08T16:04:48.157" v="3451" actId="478"/>
          <ac:spMkLst>
            <pc:docMk/>
            <pc:sldMk cId="2966148874" sldId="263"/>
            <ac:spMk id="11" creationId="{18BC350E-476E-AE86-78E9-4DD21C5305A4}"/>
          </ac:spMkLst>
        </pc:spChg>
        <pc:spChg chg="add del mod">
          <ac:chgData name="Annabelle Fichan" userId="2abd44646852d88a" providerId="LiveId" clId="{6AD80DF2-536E-45F9-84B2-D5B511244611}" dt="2022-12-08T16:04:49.691" v="3452" actId="478"/>
          <ac:spMkLst>
            <pc:docMk/>
            <pc:sldMk cId="2966148874" sldId="263"/>
            <ac:spMk id="13" creationId="{BB493118-F68A-5BEE-14DC-FF1BB1EE7744}"/>
          </ac:spMkLst>
        </pc:spChg>
        <pc:spChg chg="add mod">
          <ac:chgData name="Annabelle Fichan" userId="2abd44646852d88a" providerId="LiveId" clId="{6AD80DF2-536E-45F9-84B2-D5B511244611}" dt="2022-12-08T16:46:18.948" v="5525" actId="20577"/>
          <ac:spMkLst>
            <pc:docMk/>
            <pc:sldMk cId="2966148874" sldId="263"/>
            <ac:spMk id="14" creationId="{0FD3E247-FA99-DA34-BD21-B04E0DBE8BB1}"/>
          </ac:spMkLst>
        </pc:spChg>
        <pc:picChg chg="add del mod ord">
          <ac:chgData name="Annabelle Fichan" userId="2abd44646852d88a" providerId="LiveId" clId="{6AD80DF2-536E-45F9-84B2-D5B511244611}" dt="2022-12-08T15:02:53.912" v="1684" actId="22"/>
          <ac:picMkLst>
            <pc:docMk/>
            <pc:sldMk cId="2966148874" sldId="263"/>
            <ac:picMk id="5" creationId="{32BB69C4-4784-9C6B-99B7-2D092F10A6A5}"/>
          </ac:picMkLst>
        </pc:picChg>
        <pc:picChg chg="add del mod">
          <ac:chgData name="Annabelle Fichan" userId="2abd44646852d88a" providerId="LiveId" clId="{6AD80DF2-536E-45F9-84B2-D5B511244611}" dt="2022-12-15T13:23:16.641" v="18474" actId="478"/>
          <ac:picMkLst>
            <pc:docMk/>
            <pc:sldMk cId="2966148874" sldId="263"/>
            <ac:picMk id="8" creationId="{58341A08-A506-D3A1-E340-FD4DB0C5455F}"/>
          </ac:picMkLst>
        </pc:picChg>
      </pc:sldChg>
      <pc:sldChg chg="addSp delSp modSp new mod">
        <pc:chgData name="Annabelle Fichan" userId="2abd44646852d88a" providerId="LiveId" clId="{6AD80DF2-536E-45F9-84B2-D5B511244611}" dt="2022-12-15T13:27:13.939" v="18629" actId="14100"/>
        <pc:sldMkLst>
          <pc:docMk/>
          <pc:sldMk cId="1569074158" sldId="264"/>
        </pc:sldMkLst>
        <pc:spChg chg="del mod">
          <ac:chgData name="Annabelle Fichan" userId="2abd44646852d88a" providerId="LiveId" clId="{6AD80DF2-536E-45F9-84B2-D5B511244611}" dt="2022-12-08T15:29:06.687" v="2428" actId="478"/>
          <ac:spMkLst>
            <pc:docMk/>
            <pc:sldMk cId="1569074158" sldId="264"/>
            <ac:spMk id="2" creationId="{A9E92E7D-3EEA-CF07-A8F7-80AEBDA5D6F7}"/>
          </ac:spMkLst>
        </pc:spChg>
        <pc:spChg chg="add mod">
          <ac:chgData name="Annabelle Fichan" userId="2abd44646852d88a" providerId="LiveId" clId="{6AD80DF2-536E-45F9-84B2-D5B511244611}" dt="2022-12-15T13:27:13.939" v="18629" actId="14100"/>
          <ac:spMkLst>
            <pc:docMk/>
            <pc:sldMk cId="1569074158" sldId="264"/>
            <ac:spMk id="3" creationId="{68CBB1C9-BC87-8F47-47C0-06248BC6546F}"/>
          </ac:spMkLst>
        </pc:spChg>
        <pc:spChg chg="del mod">
          <ac:chgData name="Annabelle Fichan" userId="2abd44646852d88a" providerId="LiveId" clId="{6AD80DF2-536E-45F9-84B2-D5B511244611}" dt="2022-12-08T15:54:34.557" v="3275" actId="478"/>
          <ac:spMkLst>
            <pc:docMk/>
            <pc:sldMk cId="1569074158" sldId="264"/>
            <ac:spMk id="3" creationId="{B04F4D0B-AA75-A506-2D1C-EEBCCBA5AB23}"/>
          </ac:spMkLst>
        </pc:spChg>
        <pc:spChg chg="add del mod">
          <ac:chgData name="Annabelle Fichan" userId="2abd44646852d88a" providerId="LiveId" clId="{6AD80DF2-536E-45F9-84B2-D5B511244611}" dt="2022-12-08T15:29:18.210" v="2430" actId="478"/>
          <ac:spMkLst>
            <pc:docMk/>
            <pc:sldMk cId="1569074158" sldId="264"/>
            <ac:spMk id="7" creationId="{284D324F-4B66-04AC-EA4D-50ED4BAB9F50}"/>
          </ac:spMkLst>
        </pc:spChg>
        <pc:spChg chg="add del mod">
          <ac:chgData name="Annabelle Fichan" userId="2abd44646852d88a" providerId="LiveId" clId="{6AD80DF2-536E-45F9-84B2-D5B511244611}" dt="2022-12-08T16:05:50.083" v="3508" actId="478"/>
          <ac:spMkLst>
            <pc:docMk/>
            <pc:sldMk cId="1569074158" sldId="264"/>
            <ac:spMk id="8" creationId="{1ACE58B4-2FF3-A6F6-28DA-8F64FFCAB029}"/>
          </ac:spMkLst>
        </pc:spChg>
        <pc:spChg chg="add del mod">
          <ac:chgData name="Annabelle Fichan" userId="2abd44646852d88a" providerId="LiveId" clId="{6AD80DF2-536E-45F9-84B2-D5B511244611}" dt="2022-12-08T15:54:23.821" v="3273"/>
          <ac:spMkLst>
            <pc:docMk/>
            <pc:sldMk cId="1569074158" sldId="264"/>
            <ac:spMk id="9" creationId="{82E583EA-B40F-6D14-7880-E5F046ACA2EA}"/>
          </ac:spMkLst>
        </pc:spChg>
        <pc:spChg chg="add del mod">
          <ac:chgData name="Annabelle Fichan" userId="2abd44646852d88a" providerId="LiveId" clId="{6AD80DF2-536E-45F9-84B2-D5B511244611}" dt="2022-12-08T15:54:37.941" v="3276" actId="478"/>
          <ac:spMkLst>
            <pc:docMk/>
            <pc:sldMk cId="1569074158" sldId="264"/>
            <ac:spMk id="11" creationId="{65FF53C3-97E1-9AB9-6382-BFABDD025299}"/>
          </ac:spMkLst>
        </pc:spChg>
        <pc:spChg chg="add mod">
          <ac:chgData name="Annabelle Fichan" userId="2abd44646852d88a" providerId="LiveId" clId="{6AD80DF2-536E-45F9-84B2-D5B511244611}" dt="2022-12-15T13:26:11.023" v="18591" actId="1076"/>
          <ac:spMkLst>
            <pc:docMk/>
            <pc:sldMk cId="1569074158" sldId="264"/>
            <ac:spMk id="12" creationId="{0BE4A4D6-9FDE-1ABC-9B64-83FB0B946E35}"/>
          </ac:spMkLst>
        </pc:spChg>
        <pc:spChg chg="add mod">
          <ac:chgData name="Annabelle Fichan" userId="2abd44646852d88a" providerId="LiveId" clId="{6AD80DF2-536E-45F9-84B2-D5B511244611}" dt="2022-12-08T16:46:34.416" v="5535"/>
          <ac:spMkLst>
            <pc:docMk/>
            <pc:sldMk cId="1569074158" sldId="264"/>
            <ac:spMk id="13" creationId="{7E7BB9F1-8D91-B93E-3623-4735C0CE1808}"/>
          </ac:spMkLst>
        </pc:spChg>
        <pc:picChg chg="add mod">
          <ac:chgData name="Annabelle Fichan" userId="2abd44646852d88a" providerId="LiveId" clId="{6AD80DF2-536E-45F9-84B2-D5B511244611}" dt="2022-12-15T13:26:01.739" v="18589" actId="1076"/>
          <ac:picMkLst>
            <pc:docMk/>
            <pc:sldMk cId="1569074158" sldId="264"/>
            <ac:picMk id="5" creationId="{76BFC28E-B396-9AB4-0886-8162814CA0B6}"/>
          </ac:picMkLst>
        </pc:picChg>
      </pc:sldChg>
      <pc:sldChg chg="addSp delSp modSp new mod">
        <pc:chgData name="Annabelle Fichan" userId="2abd44646852d88a" providerId="LiveId" clId="{6AD80DF2-536E-45F9-84B2-D5B511244611}" dt="2022-12-15T13:27:38.330" v="18633" actId="1076"/>
        <pc:sldMkLst>
          <pc:docMk/>
          <pc:sldMk cId="3023074354" sldId="265"/>
        </pc:sldMkLst>
        <pc:spChg chg="del mod">
          <ac:chgData name="Annabelle Fichan" userId="2abd44646852d88a" providerId="LiveId" clId="{6AD80DF2-536E-45F9-84B2-D5B511244611}" dt="2022-12-08T16:05:56.601" v="3510" actId="478"/>
          <ac:spMkLst>
            <pc:docMk/>
            <pc:sldMk cId="3023074354" sldId="265"/>
            <ac:spMk id="2" creationId="{F875D5AF-E0C2-D256-3D0E-9E836193327E}"/>
          </ac:spMkLst>
        </pc:spChg>
        <pc:spChg chg="del mod">
          <ac:chgData name="Annabelle Fichan" userId="2abd44646852d88a" providerId="LiveId" clId="{6AD80DF2-536E-45F9-84B2-D5B511244611}" dt="2022-12-08T15:54:01.478" v="3267" actId="478"/>
          <ac:spMkLst>
            <pc:docMk/>
            <pc:sldMk cId="3023074354" sldId="265"/>
            <ac:spMk id="3" creationId="{85886863-36A0-89B8-7575-1EC5A09CB5E4}"/>
          </ac:spMkLst>
        </pc:spChg>
        <pc:spChg chg="add mod">
          <ac:chgData name="Annabelle Fichan" userId="2abd44646852d88a" providerId="LiveId" clId="{6AD80DF2-536E-45F9-84B2-D5B511244611}" dt="2022-12-15T13:27:38.330" v="18633" actId="1076"/>
          <ac:spMkLst>
            <pc:docMk/>
            <pc:sldMk cId="3023074354" sldId="265"/>
            <ac:spMk id="6" creationId="{420A93E2-38B7-525B-C90E-E891E000FB54}"/>
          </ac:spMkLst>
        </pc:spChg>
        <pc:spChg chg="add del mod">
          <ac:chgData name="Annabelle Fichan" userId="2abd44646852d88a" providerId="LiveId" clId="{6AD80DF2-536E-45F9-84B2-D5B511244611}" dt="2022-12-08T16:05:58.961" v="3511" actId="478"/>
          <ac:spMkLst>
            <pc:docMk/>
            <pc:sldMk cId="3023074354" sldId="265"/>
            <ac:spMk id="8" creationId="{2160780B-101A-CA9D-D1FD-51CF7FE0B598}"/>
          </ac:spMkLst>
        </pc:spChg>
        <pc:spChg chg="add mod">
          <ac:chgData name="Annabelle Fichan" userId="2abd44646852d88a" providerId="LiveId" clId="{6AD80DF2-536E-45F9-84B2-D5B511244611}" dt="2022-12-08T16:46:39.624" v="5539"/>
          <ac:spMkLst>
            <pc:docMk/>
            <pc:sldMk cId="3023074354" sldId="265"/>
            <ac:spMk id="9" creationId="{85FC4843-F485-74B8-3E5B-3055AA6B2C80}"/>
          </ac:spMkLst>
        </pc:spChg>
        <pc:picChg chg="add mod">
          <ac:chgData name="Annabelle Fichan" userId="2abd44646852d88a" providerId="LiveId" clId="{6AD80DF2-536E-45F9-84B2-D5B511244611}" dt="2022-12-08T16:07:43.166" v="3535" actId="1076"/>
          <ac:picMkLst>
            <pc:docMk/>
            <pc:sldMk cId="3023074354" sldId="265"/>
            <ac:picMk id="5" creationId="{33922DE8-7CAC-9B27-2035-E5BAE5EBD5A8}"/>
          </ac:picMkLst>
        </pc:picChg>
      </pc:sldChg>
      <pc:sldChg chg="addSp delSp modSp new mod">
        <pc:chgData name="Annabelle Fichan" userId="2abd44646852d88a" providerId="LiveId" clId="{6AD80DF2-536E-45F9-84B2-D5B511244611}" dt="2022-12-15T13:43:47.899" v="18701" actId="692"/>
        <pc:sldMkLst>
          <pc:docMk/>
          <pc:sldMk cId="2062534806" sldId="266"/>
        </pc:sldMkLst>
        <pc:spChg chg="del mod">
          <ac:chgData name="Annabelle Fichan" userId="2abd44646852d88a" providerId="LiveId" clId="{6AD80DF2-536E-45F9-84B2-D5B511244611}" dt="2022-12-08T15:31:01.164" v="2495" actId="478"/>
          <ac:spMkLst>
            <pc:docMk/>
            <pc:sldMk cId="2062534806" sldId="266"/>
            <ac:spMk id="2" creationId="{DC0F9CB2-0E9D-ABAD-CF8A-EEF1246BDD66}"/>
          </ac:spMkLst>
        </pc:spChg>
        <pc:spChg chg="mod">
          <ac:chgData name="Annabelle Fichan" userId="2abd44646852d88a" providerId="LiveId" clId="{6AD80DF2-536E-45F9-84B2-D5B511244611}" dt="2022-12-15T13:42:18.905" v="18684" actId="20577"/>
          <ac:spMkLst>
            <pc:docMk/>
            <pc:sldMk cId="2062534806" sldId="266"/>
            <ac:spMk id="3" creationId="{9E2DFECF-5727-28E7-8BDB-F2827F85A2A3}"/>
          </ac:spMkLst>
        </pc:spChg>
        <pc:spChg chg="add mod">
          <ac:chgData name="Annabelle Fichan" userId="2abd44646852d88a" providerId="LiveId" clId="{6AD80DF2-536E-45F9-84B2-D5B511244611}" dt="2022-12-15T13:42:41.360" v="18689" actId="1076"/>
          <ac:spMkLst>
            <pc:docMk/>
            <pc:sldMk cId="2062534806" sldId="266"/>
            <ac:spMk id="5" creationId="{0BDFB148-461E-FBCB-2E5A-135ABAF064F7}"/>
          </ac:spMkLst>
        </pc:spChg>
        <pc:spChg chg="add del mod">
          <ac:chgData name="Annabelle Fichan" userId="2abd44646852d88a" providerId="LiveId" clId="{6AD80DF2-536E-45F9-84B2-D5B511244611}" dt="2022-12-08T15:31:02.684" v="2496" actId="478"/>
          <ac:spMkLst>
            <pc:docMk/>
            <pc:sldMk cId="2062534806" sldId="266"/>
            <ac:spMk id="5" creationId="{6C918840-FF9C-9710-D8A5-11CC120D2E95}"/>
          </ac:spMkLst>
        </pc:spChg>
        <pc:spChg chg="add mod">
          <ac:chgData name="Annabelle Fichan" userId="2abd44646852d88a" providerId="LiveId" clId="{6AD80DF2-536E-45F9-84B2-D5B511244611}" dt="2022-12-15T13:43:47.899" v="18701" actId="692"/>
          <ac:spMkLst>
            <pc:docMk/>
            <pc:sldMk cId="2062534806" sldId="266"/>
            <ac:spMk id="6" creationId="{18540B64-2332-338E-60EB-72E0CB569FAD}"/>
          </ac:spMkLst>
        </pc:spChg>
        <pc:spChg chg="add del mod">
          <ac:chgData name="Annabelle Fichan" userId="2abd44646852d88a" providerId="LiveId" clId="{6AD80DF2-536E-45F9-84B2-D5B511244611}" dt="2022-12-08T15:31:13.503" v="2498" actId="478"/>
          <ac:spMkLst>
            <pc:docMk/>
            <pc:sldMk cId="2062534806" sldId="266"/>
            <ac:spMk id="6" creationId="{3A550CEA-2817-1ECB-496F-FB66C994F6DC}"/>
          </ac:spMkLst>
        </pc:spChg>
        <pc:spChg chg="add del mod">
          <ac:chgData name="Annabelle Fichan" userId="2abd44646852d88a" providerId="LiveId" clId="{6AD80DF2-536E-45F9-84B2-D5B511244611}" dt="2022-12-08T15:31:18.319" v="2499" actId="478"/>
          <ac:spMkLst>
            <pc:docMk/>
            <pc:sldMk cId="2062534806" sldId="266"/>
            <ac:spMk id="8" creationId="{56A65F36-0898-E0F0-22FC-5A1E4E2F9475}"/>
          </ac:spMkLst>
        </pc:spChg>
        <pc:spChg chg="add del mod">
          <ac:chgData name="Annabelle Fichan" userId="2abd44646852d88a" providerId="LiveId" clId="{6AD80DF2-536E-45F9-84B2-D5B511244611}" dt="2022-12-08T16:06:04.214" v="3513" actId="478"/>
          <ac:spMkLst>
            <pc:docMk/>
            <pc:sldMk cId="2062534806" sldId="266"/>
            <ac:spMk id="9" creationId="{0C4FBC37-C468-62AE-BEA5-C0F985A043C8}"/>
          </ac:spMkLst>
        </pc:spChg>
        <pc:spChg chg="add del mod">
          <ac:chgData name="Annabelle Fichan" userId="2abd44646852d88a" providerId="LiveId" clId="{6AD80DF2-536E-45F9-84B2-D5B511244611}" dt="2022-12-08T16:06:06.154" v="3514" actId="478"/>
          <ac:spMkLst>
            <pc:docMk/>
            <pc:sldMk cId="2062534806" sldId="266"/>
            <ac:spMk id="11" creationId="{1372C1DB-A77C-AB4A-AB3F-B3CBA11BD0B2}"/>
          </ac:spMkLst>
        </pc:spChg>
        <pc:spChg chg="add mod">
          <ac:chgData name="Annabelle Fichan" userId="2abd44646852d88a" providerId="LiveId" clId="{6AD80DF2-536E-45F9-84B2-D5B511244611}" dt="2022-12-08T16:46:46.526" v="5543"/>
          <ac:spMkLst>
            <pc:docMk/>
            <pc:sldMk cId="2062534806" sldId="266"/>
            <ac:spMk id="12" creationId="{A1107312-BF33-7865-9B8B-E9A88A9D728A}"/>
          </ac:spMkLst>
        </pc:spChg>
        <pc:cxnChg chg="add mod">
          <ac:chgData name="Annabelle Fichan" userId="2abd44646852d88a" providerId="LiveId" clId="{6AD80DF2-536E-45F9-84B2-D5B511244611}" dt="2022-12-15T13:42:35.327" v="18688" actId="1076"/>
          <ac:cxnSpMkLst>
            <pc:docMk/>
            <pc:sldMk cId="2062534806" sldId="266"/>
            <ac:cxnSpMk id="4" creationId="{7551DD90-7214-58DA-17DC-8E894A92804F}"/>
          </ac:cxnSpMkLst>
        </pc:cxnChg>
      </pc:sldChg>
      <pc:sldChg chg="addSp delSp modSp new mod">
        <pc:chgData name="Annabelle Fichan" userId="2abd44646852d88a" providerId="LiveId" clId="{6AD80DF2-536E-45F9-84B2-D5B511244611}" dt="2022-12-15T13:28:08.623" v="18635" actId="1076"/>
        <pc:sldMkLst>
          <pc:docMk/>
          <pc:sldMk cId="1963770021" sldId="267"/>
        </pc:sldMkLst>
        <pc:spChg chg="del">
          <ac:chgData name="Annabelle Fichan" userId="2abd44646852d88a" providerId="LiveId" clId="{6AD80DF2-536E-45F9-84B2-D5B511244611}" dt="2022-12-08T15:37:18.377" v="2851" actId="478"/>
          <ac:spMkLst>
            <pc:docMk/>
            <pc:sldMk cId="1963770021" sldId="267"/>
            <ac:spMk id="2" creationId="{3B2D6D0F-13B7-E6D1-827A-7B991F7CE368}"/>
          </ac:spMkLst>
        </pc:spChg>
        <pc:spChg chg="del">
          <ac:chgData name="Annabelle Fichan" userId="2abd44646852d88a" providerId="LiveId" clId="{6AD80DF2-536E-45F9-84B2-D5B511244611}" dt="2022-12-08T15:37:09.004" v="2850" actId="22"/>
          <ac:spMkLst>
            <pc:docMk/>
            <pc:sldMk cId="1963770021" sldId="267"/>
            <ac:spMk id="3" creationId="{D92D0ACD-B431-9D53-2F9D-C57F84301B03}"/>
          </ac:spMkLst>
        </pc:spChg>
        <pc:spChg chg="add del mod">
          <ac:chgData name="Annabelle Fichan" userId="2abd44646852d88a" providerId="LiveId" clId="{6AD80DF2-536E-45F9-84B2-D5B511244611}" dt="2022-12-08T16:06:12.030" v="3516" actId="478"/>
          <ac:spMkLst>
            <pc:docMk/>
            <pc:sldMk cId="1963770021" sldId="267"/>
            <ac:spMk id="6" creationId="{9D66A84A-AB73-7D1E-1AD6-44869FE0874C}"/>
          </ac:spMkLst>
        </pc:spChg>
        <pc:spChg chg="add del mod">
          <ac:chgData name="Annabelle Fichan" userId="2abd44646852d88a" providerId="LiveId" clId="{6AD80DF2-536E-45F9-84B2-D5B511244611}" dt="2022-12-15T13:28:03.644" v="18634" actId="478"/>
          <ac:spMkLst>
            <pc:docMk/>
            <pc:sldMk cId="1963770021" sldId="267"/>
            <ac:spMk id="7" creationId="{713E4837-4874-6FF0-133E-BC164EC24A9E}"/>
          </ac:spMkLst>
        </pc:spChg>
        <pc:spChg chg="add del mod">
          <ac:chgData name="Annabelle Fichan" userId="2abd44646852d88a" providerId="LiveId" clId="{6AD80DF2-536E-45F9-84B2-D5B511244611}" dt="2022-12-08T16:06:14.211" v="3517" actId="478"/>
          <ac:spMkLst>
            <pc:docMk/>
            <pc:sldMk cId="1963770021" sldId="267"/>
            <ac:spMk id="9" creationId="{AF0EC9E4-BB81-EC56-D41F-9EC01713FF89}"/>
          </ac:spMkLst>
        </pc:spChg>
        <pc:spChg chg="add del mod">
          <ac:chgData name="Annabelle Fichan" userId="2abd44646852d88a" providerId="LiveId" clId="{6AD80DF2-536E-45F9-84B2-D5B511244611}" dt="2022-12-08T16:06:22.615" v="3519"/>
          <ac:spMkLst>
            <pc:docMk/>
            <pc:sldMk cId="1963770021" sldId="267"/>
            <ac:spMk id="10" creationId="{F92127F0-0D7B-63D4-3F8B-874825F730F6}"/>
          </ac:spMkLst>
        </pc:spChg>
        <pc:spChg chg="add mod">
          <ac:chgData name="Annabelle Fichan" userId="2abd44646852d88a" providerId="LiveId" clId="{6AD80DF2-536E-45F9-84B2-D5B511244611}" dt="2022-12-08T16:46:52.026" v="5547"/>
          <ac:spMkLst>
            <pc:docMk/>
            <pc:sldMk cId="1963770021" sldId="267"/>
            <ac:spMk id="11" creationId="{2F3B69C8-3FC0-DC72-40B2-0931BC98149B}"/>
          </ac:spMkLst>
        </pc:spChg>
        <pc:picChg chg="add mod ord">
          <ac:chgData name="Annabelle Fichan" userId="2abd44646852d88a" providerId="LiveId" clId="{6AD80DF2-536E-45F9-84B2-D5B511244611}" dt="2022-12-15T13:28:08.623" v="18635" actId="1076"/>
          <ac:picMkLst>
            <pc:docMk/>
            <pc:sldMk cId="1963770021" sldId="267"/>
            <ac:picMk id="5" creationId="{A873F816-9D82-A387-47DA-9B75FA1A258C}"/>
          </ac:picMkLst>
        </pc:picChg>
      </pc:sldChg>
      <pc:sldChg chg="addSp delSp modSp new del mod">
        <pc:chgData name="Annabelle Fichan" userId="2abd44646852d88a" providerId="LiveId" clId="{6AD80DF2-536E-45F9-84B2-D5B511244611}" dt="2022-12-15T11:46:01.966" v="18438" actId="47"/>
        <pc:sldMkLst>
          <pc:docMk/>
          <pc:sldMk cId="2402960709" sldId="268"/>
        </pc:sldMkLst>
        <pc:spChg chg="del">
          <ac:chgData name="Annabelle Fichan" userId="2abd44646852d88a" providerId="LiveId" clId="{6AD80DF2-536E-45F9-84B2-D5B511244611}" dt="2022-12-08T15:39:26.191" v="2869" actId="478"/>
          <ac:spMkLst>
            <pc:docMk/>
            <pc:sldMk cId="2402960709" sldId="268"/>
            <ac:spMk id="2" creationId="{9A3E40BD-6BA1-74E0-892A-33489358FA62}"/>
          </ac:spMkLst>
        </pc:spChg>
        <pc:spChg chg="mod">
          <ac:chgData name="Annabelle Fichan" userId="2abd44646852d88a" providerId="LiveId" clId="{6AD80DF2-536E-45F9-84B2-D5B511244611}" dt="2022-12-09T10:58:26.603" v="8598" actId="404"/>
          <ac:spMkLst>
            <pc:docMk/>
            <pc:sldMk cId="2402960709" sldId="268"/>
            <ac:spMk id="3" creationId="{D81E566A-7391-ECD4-225D-9EC8C2892A47}"/>
          </ac:spMkLst>
        </pc:spChg>
        <pc:spChg chg="add del mod">
          <ac:chgData name="Annabelle Fichan" userId="2abd44646852d88a" providerId="LiveId" clId="{6AD80DF2-536E-45F9-84B2-D5B511244611}" dt="2022-12-08T16:06:50.176" v="3525" actId="478"/>
          <ac:spMkLst>
            <pc:docMk/>
            <pc:sldMk cId="2402960709" sldId="268"/>
            <ac:spMk id="4" creationId="{59DA52CB-6D93-E44C-730F-5C9B8480CAC5}"/>
          </ac:spMkLst>
        </pc:spChg>
        <pc:spChg chg="add mod">
          <ac:chgData name="Annabelle Fichan" userId="2abd44646852d88a" providerId="LiveId" clId="{6AD80DF2-536E-45F9-84B2-D5B511244611}" dt="2022-12-09T07:37:13.679" v="6286" actId="20577"/>
          <ac:spMkLst>
            <pc:docMk/>
            <pc:sldMk cId="2402960709" sldId="268"/>
            <ac:spMk id="7" creationId="{2EE84EF8-D618-A247-0373-B789D3EDDF86}"/>
          </ac:spMkLst>
        </pc:spChg>
        <pc:spChg chg="add del mod">
          <ac:chgData name="Annabelle Fichan" userId="2abd44646852d88a" providerId="LiveId" clId="{6AD80DF2-536E-45F9-84B2-D5B511244611}" dt="2022-12-08T16:06:51.735" v="3526" actId="478"/>
          <ac:spMkLst>
            <pc:docMk/>
            <pc:sldMk cId="2402960709" sldId="268"/>
            <ac:spMk id="9" creationId="{B5D9D6D5-5D9C-E098-0297-D9553D8FE8D6}"/>
          </ac:spMkLst>
        </pc:spChg>
        <pc:spChg chg="add mod">
          <ac:chgData name="Annabelle Fichan" userId="2abd44646852d88a" providerId="LiveId" clId="{6AD80DF2-536E-45F9-84B2-D5B511244611}" dt="2022-12-08T16:46:57.898" v="5551"/>
          <ac:spMkLst>
            <pc:docMk/>
            <pc:sldMk cId="2402960709" sldId="268"/>
            <ac:spMk id="10" creationId="{C3205965-C498-97E1-068E-F3C3DAA01BB8}"/>
          </ac:spMkLst>
        </pc:spChg>
        <pc:picChg chg="add mod">
          <ac:chgData name="Annabelle Fichan" userId="2abd44646852d88a" providerId="LiveId" clId="{6AD80DF2-536E-45F9-84B2-D5B511244611}" dt="2022-12-08T16:08:27.069" v="3539" actId="1076"/>
          <ac:picMkLst>
            <pc:docMk/>
            <pc:sldMk cId="2402960709" sldId="268"/>
            <ac:picMk id="6" creationId="{CE7DD542-1DC3-6F44-9FD1-3C1F08F8F125}"/>
          </ac:picMkLst>
        </pc:picChg>
      </pc:sldChg>
      <pc:sldChg chg="addSp delSp modSp new mod">
        <pc:chgData name="Annabelle Fichan" userId="2abd44646852d88a" providerId="LiveId" clId="{6AD80DF2-536E-45F9-84B2-D5B511244611}" dt="2022-12-15T13:29:02.326" v="18637" actId="20577"/>
        <pc:sldMkLst>
          <pc:docMk/>
          <pc:sldMk cId="3804031769" sldId="269"/>
        </pc:sldMkLst>
        <pc:spChg chg="del">
          <ac:chgData name="Annabelle Fichan" userId="2abd44646852d88a" providerId="LiveId" clId="{6AD80DF2-536E-45F9-84B2-D5B511244611}" dt="2022-12-08T15:49:59.134" v="3107" actId="478"/>
          <ac:spMkLst>
            <pc:docMk/>
            <pc:sldMk cId="3804031769" sldId="269"/>
            <ac:spMk id="2" creationId="{ABF351F6-82DB-FF93-D142-847A0D80439D}"/>
          </ac:spMkLst>
        </pc:spChg>
        <pc:spChg chg="del">
          <ac:chgData name="Annabelle Fichan" userId="2abd44646852d88a" providerId="LiveId" clId="{6AD80DF2-536E-45F9-84B2-D5B511244611}" dt="2022-12-08T15:50:35.169" v="3109" actId="22"/>
          <ac:spMkLst>
            <pc:docMk/>
            <pc:sldMk cId="3804031769" sldId="269"/>
            <ac:spMk id="3" creationId="{B6B5D723-D984-FD55-13D9-35846F51584C}"/>
          </ac:spMkLst>
        </pc:spChg>
        <pc:spChg chg="add del mod">
          <ac:chgData name="Annabelle Fichan" userId="2abd44646852d88a" providerId="LiveId" clId="{6AD80DF2-536E-45F9-84B2-D5B511244611}" dt="2022-12-08T16:06:57.777" v="3528" actId="478"/>
          <ac:spMkLst>
            <pc:docMk/>
            <pc:sldMk cId="3804031769" sldId="269"/>
            <ac:spMk id="4" creationId="{5B655105-F4D5-0D38-5DF4-5D6E2D4610F7}"/>
          </ac:spMkLst>
        </pc:spChg>
        <pc:spChg chg="add mod">
          <ac:chgData name="Annabelle Fichan" userId="2abd44646852d88a" providerId="LiveId" clId="{6AD80DF2-536E-45F9-84B2-D5B511244611}" dt="2022-12-15T13:29:02.326" v="18637" actId="20577"/>
          <ac:spMkLst>
            <pc:docMk/>
            <pc:sldMk cId="3804031769" sldId="269"/>
            <ac:spMk id="7" creationId="{17F524E0-7A8A-86D4-79FD-E17C3BE44146}"/>
          </ac:spMkLst>
        </pc:spChg>
        <pc:spChg chg="add del mod">
          <ac:chgData name="Annabelle Fichan" userId="2abd44646852d88a" providerId="LiveId" clId="{6AD80DF2-536E-45F9-84B2-D5B511244611}" dt="2022-12-08T16:06:59.587" v="3529" actId="478"/>
          <ac:spMkLst>
            <pc:docMk/>
            <pc:sldMk cId="3804031769" sldId="269"/>
            <ac:spMk id="9" creationId="{3C421333-0A53-938E-5AC5-4EBB0B02B074}"/>
          </ac:spMkLst>
        </pc:spChg>
        <pc:spChg chg="add mod">
          <ac:chgData name="Annabelle Fichan" userId="2abd44646852d88a" providerId="LiveId" clId="{6AD80DF2-536E-45F9-84B2-D5B511244611}" dt="2022-12-08T16:47:03.101" v="5555"/>
          <ac:spMkLst>
            <pc:docMk/>
            <pc:sldMk cId="3804031769" sldId="269"/>
            <ac:spMk id="10" creationId="{095095B1-149D-7B7E-BD6D-648C7142F296}"/>
          </ac:spMkLst>
        </pc:spChg>
        <pc:picChg chg="add mod ord">
          <ac:chgData name="Annabelle Fichan" userId="2abd44646852d88a" providerId="LiveId" clId="{6AD80DF2-536E-45F9-84B2-D5B511244611}" dt="2022-12-08T15:50:40.977" v="3110" actId="1076"/>
          <ac:picMkLst>
            <pc:docMk/>
            <pc:sldMk cId="3804031769" sldId="269"/>
            <ac:picMk id="6" creationId="{062069AF-0F18-1E29-FCF6-8F9EADD1A531}"/>
          </ac:picMkLst>
        </pc:picChg>
      </pc:sldChg>
      <pc:sldChg chg="addSp delSp modSp new mod">
        <pc:chgData name="Annabelle Fichan" userId="2abd44646852d88a" providerId="LiveId" clId="{6AD80DF2-536E-45F9-84B2-D5B511244611}" dt="2022-12-15T08:36:25.203" v="18306" actId="20577"/>
        <pc:sldMkLst>
          <pc:docMk/>
          <pc:sldMk cId="187930491" sldId="270"/>
        </pc:sldMkLst>
        <pc:spChg chg="del">
          <ac:chgData name="Annabelle Fichan" userId="2abd44646852d88a" providerId="LiveId" clId="{6AD80DF2-536E-45F9-84B2-D5B511244611}" dt="2022-12-08T16:08:43.228" v="3541" actId="478"/>
          <ac:spMkLst>
            <pc:docMk/>
            <pc:sldMk cId="187930491" sldId="270"/>
            <ac:spMk id="2" creationId="{4F757408-F5D9-C713-1152-36A3482B7264}"/>
          </ac:spMkLst>
        </pc:spChg>
        <pc:spChg chg="mod">
          <ac:chgData name="Annabelle Fichan" userId="2abd44646852d88a" providerId="LiveId" clId="{6AD80DF2-536E-45F9-84B2-D5B511244611}" dt="2022-12-15T08:36:25.203" v="18306" actId="20577"/>
          <ac:spMkLst>
            <pc:docMk/>
            <pc:sldMk cId="187930491" sldId="270"/>
            <ac:spMk id="3" creationId="{57C04A17-87C6-C62E-4676-2571D66C3A81}"/>
          </ac:spMkLst>
        </pc:spChg>
        <pc:spChg chg="add mod">
          <ac:chgData name="Annabelle Fichan" userId="2abd44646852d88a" providerId="LiveId" clId="{6AD80DF2-536E-45F9-84B2-D5B511244611}" dt="2022-12-08T16:47:07.620" v="5559"/>
          <ac:spMkLst>
            <pc:docMk/>
            <pc:sldMk cId="187930491" sldId="270"/>
            <ac:spMk id="4" creationId="{862B687C-8686-06F8-8940-2E58F60B1C95}"/>
          </ac:spMkLst>
        </pc:spChg>
        <pc:spChg chg="add mod">
          <ac:chgData name="Annabelle Fichan" userId="2abd44646852d88a" providerId="LiveId" clId="{6AD80DF2-536E-45F9-84B2-D5B511244611}" dt="2022-12-15T08:36:05.774" v="18303" actId="20577"/>
          <ac:spMkLst>
            <pc:docMk/>
            <pc:sldMk cId="187930491" sldId="270"/>
            <ac:spMk id="7" creationId="{007BF540-2BAE-FC1C-DF86-863A9E89977C}"/>
          </ac:spMkLst>
        </pc:spChg>
        <pc:picChg chg="add mod">
          <ac:chgData name="Annabelle Fichan" userId="2abd44646852d88a" providerId="LiveId" clId="{6AD80DF2-536E-45F9-84B2-D5B511244611}" dt="2022-12-08T16:14:46.146" v="3937" actId="14100"/>
          <ac:picMkLst>
            <pc:docMk/>
            <pc:sldMk cId="187930491" sldId="270"/>
            <ac:picMk id="6" creationId="{F59BDD43-3085-18F5-D623-9C6B9DC738B4}"/>
          </ac:picMkLst>
        </pc:picChg>
      </pc:sldChg>
      <pc:sldChg chg="addSp modSp add mod">
        <pc:chgData name="Annabelle Fichan" userId="2abd44646852d88a" providerId="LiveId" clId="{6AD80DF2-536E-45F9-84B2-D5B511244611}" dt="2022-12-16T09:58:06.364" v="18723" actId="20577"/>
        <pc:sldMkLst>
          <pc:docMk/>
          <pc:sldMk cId="1668982618" sldId="271"/>
        </pc:sldMkLst>
        <pc:spChg chg="mod">
          <ac:chgData name="Annabelle Fichan" userId="2abd44646852d88a" providerId="LiveId" clId="{6AD80DF2-536E-45F9-84B2-D5B511244611}" dt="2022-12-15T08:36:43.495" v="18308" actId="404"/>
          <ac:spMkLst>
            <pc:docMk/>
            <pc:sldMk cId="1668982618" sldId="271"/>
            <ac:spMk id="3" creationId="{57C04A17-87C6-C62E-4676-2571D66C3A81}"/>
          </ac:spMkLst>
        </pc:spChg>
        <pc:spChg chg="mod">
          <ac:chgData name="Annabelle Fichan" userId="2abd44646852d88a" providerId="LiveId" clId="{6AD80DF2-536E-45F9-84B2-D5B511244611}" dt="2022-12-16T09:58:06.364" v="18723" actId="20577"/>
          <ac:spMkLst>
            <pc:docMk/>
            <pc:sldMk cId="1668982618" sldId="271"/>
            <ac:spMk id="4" creationId="{862B687C-8686-06F8-8940-2E58F60B1C95}"/>
          </ac:spMkLst>
        </pc:spChg>
        <pc:spChg chg="add mod">
          <ac:chgData name="Annabelle Fichan" userId="2abd44646852d88a" providerId="LiveId" clId="{6AD80DF2-536E-45F9-84B2-D5B511244611}" dt="2022-12-08T16:28:35.823" v="4340" actId="12"/>
          <ac:spMkLst>
            <pc:docMk/>
            <pc:sldMk cId="1668982618" sldId="271"/>
            <ac:spMk id="6" creationId="{309C92CC-A843-0017-CF8D-CE0949064EA9}"/>
          </ac:spMkLst>
        </pc:spChg>
        <pc:picChg chg="add mod">
          <ac:chgData name="Annabelle Fichan" userId="2abd44646852d88a" providerId="LiveId" clId="{6AD80DF2-536E-45F9-84B2-D5B511244611}" dt="2022-12-08T16:28:00.484" v="4334" actId="1076"/>
          <ac:picMkLst>
            <pc:docMk/>
            <pc:sldMk cId="1668982618" sldId="271"/>
            <ac:picMk id="5" creationId="{FAE31B9C-938D-796E-CE13-75B66565F22F}"/>
          </ac:picMkLst>
        </pc:picChg>
      </pc:sldChg>
      <pc:sldChg chg="addSp modSp add mod">
        <pc:chgData name="Annabelle Fichan" userId="2abd44646852d88a" providerId="LiveId" clId="{6AD80DF2-536E-45F9-84B2-D5B511244611}" dt="2022-12-16T09:58:17.698" v="18751" actId="20577"/>
        <pc:sldMkLst>
          <pc:docMk/>
          <pc:sldMk cId="2375336280" sldId="272"/>
        </pc:sldMkLst>
        <pc:spChg chg="mod">
          <ac:chgData name="Annabelle Fichan" userId="2abd44646852d88a" providerId="LiveId" clId="{6AD80DF2-536E-45F9-84B2-D5B511244611}" dt="2022-12-15T08:36:55.772" v="18310" actId="404"/>
          <ac:spMkLst>
            <pc:docMk/>
            <pc:sldMk cId="2375336280" sldId="272"/>
            <ac:spMk id="3" creationId="{57C04A17-87C6-C62E-4676-2571D66C3A81}"/>
          </ac:spMkLst>
        </pc:spChg>
        <pc:spChg chg="mod">
          <ac:chgData name="Annabelle Fichan" userId="2abd44646852d88a" providerId="LiveId" clId="{6AD80DF2-536E-45F9-84B2-D5B511244611}" dt="2022-12-16T09:58:17.698" v="18751" actId="20577"/>
          <ac:spMkLst>
            <pc:docMk/>
            <pc:sldMk cId="2375336280" sldId="272"/>
            <ac:spMk id="4" creationId="{862B687C-8686-06F8-8940-2E58F60B1C95}"/>
          </ac:spMkLst>
        </pc:spChg>
        <pc:spChg chg="add mod">
          <ac:chgData name="Annabelle Fichan" userId="2abd44646852d88a" providerId="LiveId" clId="{6AD80DF2-536E-45F9-84B2-D5B511244611}" dt="2022-12-15T11:46:50.105" v="18440" actId="1076"/>
          <ac:spMkLst>
            <pc:docMk/>
            <pc:sldMk cId="2375336280" sldId="272"/>
            <ac:spMk id="6" creationId="{59E55DA4-1161-01CE-610C-51FB022773F9}"/>
          </ac:spMkLst>
        </pc:spChg>
        <pc:picChg chg="add mod">
          <ac:chgData name="Annabelle Fichan" userId="2abd44646852d88a" providerId="LiveId" clId="{6AD80DF2-536E-45F9-84B2-D5B511244611}" dt="2022-12-08T16:30:11.451" v="4393" actId="1076"/>
          <ac:picMkLst>
            <pc:docMk/>
            <pc:sldMk cId="2375336280" sldId="272"/>
            <ac:picMk id="5" creationId="{8D493BC3-017F-2927-06B0-84EFB05544D4}"/>
          </ac:picMkLst>
        </pc:picChg>
      </pc:sldChg>
      <pc:sldChg chg="addSp delSp modSp add mod">
        <pc:chgData name="Annabelle Fichan" userId="2abd44646852d88a" providerId="LiveId" clId="{6AD80DF2-536E-45F9-84B2-D5B511244611}" dt="2022-12-15T08:39:12.111" v="18352" actId="20577"/>
        <pc:sldMkLst>
          <pc:docMk/>
          <pc:sldMk cId="4183338992" sldId="273"/>
        </pc:sldMkLst>
        <pc:spChg chg="del mod">
          <ac:chgData name="Annabelle Fichan" userId="2abd44646852d88a" providerId="LiveId" clId="{6AD80DF2-536E-45F9-84B2-D5B511244611}" dt="2022-12-08T16:36:56.028" v="5032" actId="478"/>
          <ac:spMkLst>
            <pc:docMk/>
            <pc:sldMk cId="4183338992" sldId="273"/>
            <ac:spMk id="3" creationId="{57C04A17-87C6-C62E-4676-2571D66C3A81}"/>
          </ac:spMkLst>
        </pc:spChg>
        <pc:spChg chg="mod">
          <ac:chgData name="Annabelle Fichan" userId="2abd44646852d88a" providerId="LiveId" clId="{6AD80DF2-536E-45F9-84B2-D5B511244611}" dt="2022-12-08T16:45:31.566" v="5441"/>
          <ac:spMkLst>
            <pc:docMk/>
            <pc:sldMk cId="4183338992" sldId="273"/>
            <ac:spMk id="4" creationId="{862B687C-8686-06F8-8940-2E58F60B1C95}"/>
          </ac:spMkLst>
        </pc:spChg>
        <pc:spChg chg="add mod">
          <ac:chgData name="Annabelle Fichan" userId="2abd44646852d88a" providerId="LiveId" clId="{6AD80DF2-536E-45F9-84B2-D5B511244611}" dt="2022-12-15T08:38:18.049" v="18319" actId="1076"/>
          <ac:spMkLst>
            <pc:docMk/>
            <pc:sldMk cId="4183338992" sldId="273"/>
            <ac:spMk id="6" creationId="{ACE524B7-7C3E-57EC-580D-99D2CECFA0D6}"/>
          </ac:spMkLst>
        </pc:spChg>
        <pc:spChg chg="add mod">
          <ac:chgData name="Annabelle Fichan" userId="2abd44646852d88a" providerId="LiveId" clId="{6AD80DF2-536E-45F9-84B2-D5B511244611}" dt="2022-12-15T08:39:12.111" v="18352" actId="20577"/>
          <ac:spMkLst>
            <pc:docMk/>
            <pc:sldMk cId="4183338992" sldId="273"/>
            <ac:spMk id="7" creationId="{1E1A5003-5F9B-AEC4-8132-67C76205031A}"/>
          </ac:spMkLst>
        </pc:spChg>
        <pc:picChg chg="add mod">
          <ac:chgData name="Annabelle Fichan" userId="2abd44646852d88a" providerId="LiveId" clId="{6AD80DF2-536E-45F9-84B2-D5B511244611}" dt="2022-12-15T08:38:13.515" v="18318" actId="1076"/>
          <ac:picMkLst>
            <pc:docMk/>
            <pc:sldMk cId="4183338992" sldId="273"/>
            <ac:picMk id="5" creationId="{9F761F84-57CF-F444-5A95-31B5E7596B0A}"/>
          </ac:picMkLst>
        </pc:picChg>
      </pc:sldChg>
      <pc:sldChg chg="addSp delSp modSp add mod">
        <pc:chgData name="Annabelle Fichan" userId="2abd44646852d88a" providerId="LiveId" clId="{6AD80DF2-536E-45F9-84B2-D5B511244611}" dt="2022-12-15T13:29:52.144" v="18643" actId="1076"/>
        <pc:sldMkLst>
          <pc:docMk/>
          <pc:sldMk cId="2135108894" sldId="274"/>
        </pc:sldMkLst>
        <pc:spChg chg="del">
          <ac:chgData name="Annabelle Fichan" userId="2abd44646852d88a" providerId="LiveId" clId="{6AD80DF2-536E-45F9-84B2-D5B511244611}" dt="2022-12-08T16:40:31.120" v="5154" actId="478"/>
          <ac:spMkLst>
            <pc:docMk/>
            <pc:sldMk cId="2135108894" sldId="274"/>
            <ac:spMk id="3" creationId="{57C04A17-87C6-C62E-4676-2571D66C3A81}"/>
          </ac:spMkLst>
        </pc:spChg>
        <pc:spChg chg="mod">
          <ac:chgData name="Annabelle Fichan" userId="2abd44646852d88a" providerId="LiveId" clId="{6AD80DF2-536E-45F9-84B2-D5B511244611}" dt="2022-12-08T16:45:36.809" v="5445"/>
          <ac:spMkLst>
            <pc:docMk/>
            <pc:sldMk cId="2135108894" sldId="274"/>
            <ac:spMk id="4" creationId="{862B687C-8686-06F8-8940-2E58F60B1C95}"/>
          </ac:spMkLst>
        </pc:spChg>
        <pc:spChg chg="add mod">
          <ac:chgData name="Annabelle Fichan" userId="2abd44646852d88a" providerId="LiveId" clId="{6AD80DF2-536E-45F9-84B2-D5B511244611}" dt="2022-12-15T13:29:52.144" v="18643" actId="1076"/>
          <ac:spMkLst>
            <pc:docMk/>
            <pc:sldMk cId="2135108894" sldId="274"/>
            <ac:spMk id="6" creationId="{C9A420B2-2DCA-9FA0-77F9-7D02286E84EA}"/>
          </ac:spMkLst>
        </pc:spChg>
        <pc:spChg chg="add mod">
          <ac:chgData name="Annabelle Fichan" userId="2abd44646852d88a" providerId="LiveId" clId="{6AD80DF2-536E-45F9-84B2-D5B511244611}" dt="2022-12-09T10:57:37.116" v="8592" actId="14100"/>
          <ac:spMkLst>
            <pc:docMk/>
            <pc:sldMk cId="2135108894" sldId="274"/>
            <ac:spMk id="9" creationId="{EDC3716E-905E-BF47-B89A-1ED882790DE3}"/>
          </ac:spMkLst>
        </pc:spChg>
        <pc:picChg chg="add mod">
          <ac:chgData name="Annabelle Fichan" userId="2abd44646852d88a" providerId="LiveId" clId="{6AD80DF2-536E-45F9-84B2-D5B511244611}" dt="2022-12-08T16:40:46.712" v="5158" actId="1076"/>
          <ac:picMkLst>
            <pc:docMk/>
            <pc:sldMk cId="2135108894" sldId="274"/>
            <ac:picMk id="5" creationId="{BA058D96-B52D-C9D5-DE64-E07C04C02793}"/>
          </ac:picMkLst>
        </pc:picChg>
        <pc:cxnChg chg="add mod">
          <ac:chgData name="Annabelle Fichan" userId="2abd44646852d88a" providerId="LiveId" clId="{6AD80DF2-536E-45F9-84B2-D5B511244611}" dt="2022-12-09T07:47:18.168" v="6359" actId="14100"/>
          <ac:cxnSpMkLst>
            <pc:docMk/>
            <pc:sldMk cId="2135108894" sldId="274"/>
            <ac:cxnSpMk id="3" creationId="{5B8F5B30-19F9-3BC9-053D-D96DD64D68BE}"/>
          </ac:cxnSpMkLst>
        </pc:cxnChg>
      </pc:sldChg>
      <pc:sldChg chg="addSp delSp modSp add mod">
        <pc:chgData name="Annabelle Fichan" userId="2abd44646852d88a" providerId="LiveId" clId="{6AD80DF2-536E-45F9-84B2-D5B511244611}" dt="2022-12-15T08:40:01.646" v="18360" actId="20577"/>
        <pc:sldMkLst>
          <pc:docMk/>
          <pc:sldMk cId="1539335167" sldId="275"/>
        </pc:sldMkLst>
        <pc:spChg chg="add mod ord">
          <ac:chgData name="Annabelle Fichan" userId="2abd44646852d88a" providerId="LiveId" clId="{6AD80DF2-536E-45F9-84B2-D5B511244611}" dt="2022-12-09T07:53:41.989" v="6387" actId="688"/>
          <ac:spMkLst>
            <pc:docMk/>
            <pc:sldMk cId="1539335167" sldId="275"/>
            <ac:spMk id="2" creationId="{446024A3-D68F-0578-D83A-05FD22C661E8}"/>
          </ac:spMkLst>
        </pc:spChg>
        <pc:spChg chg="del mod">
          <ac:chgData name="Annabelle Fichan" userId="2abd44646852d88a" providerId="LiveId" clId="{6AD80DF2-536E-45F9-84B2-D5B511244611}" dt="2022-12-08T16:49:26.707" v="5680" actId="478"/>
          <ac:spMkLst>
            <pc:docMk/>
            <pc:sldMk cId="1539335167" sldId="275"/>
            <ac:spMk id="3" creationId="{57C04A17-87C6-C62E-4676-2571D66C3A81}"/>
          </ac:spMkLst>
        </pc:spChg>
        <pc:spChg chg="mod">
          <ac:chgData name="Annabelle Fichan" userId="2abd44646852d88a" providerId="LiveId" clId="{6AD80DF2-536E-45F9-84B2-D5B511244611}" dt="2022-12-08T16:45:53.574" v="5477" actId="20577"/>
          <ac:spMkLst>
            <pc:docMk/>
            <pc:sldMk cId="1539335167" sldId="275"/>
            <ac:spMk id="4" creationId="{862B687C-8686-06F8-8940-2E58F60B1C95}"/>
          </ac:spMkLst>
        </pc:spChg>
        <pc:spChg chg="add mod">
          <ac:chgData name="Annabelle Fichan" userId="2abd44646852d88a" providerId="LiveId" clId="{6AD80DF2-536E-45F9-84B2-D5B511244611}" dt="2022-12-15T08:40:01.646" v="18360" actId="20577"/>
          <ac:spMkLst>
            <pc:docMk/>
            <pc:sldMk cId="1539335167" sldId="275"/>
            <ac:spMk id="6" creationId="{F84F771D-F839-85B8-04E4-FC85065AE742}"/>
          </ac:spMkLst>
        </pc:spChg>
        <pc:picChg chg="add mod">
          <ac:chgData name="Annabelle Fichan" userId="2abd44646852d88a" providerId="LiveId" clId="{6AD80DF2-536E-45F9-84B2-D5B511244611}" dt="2022-12-08T16:54:17.891" v="6131" actId="1076"/>
          <ac:picMkLst>
            <pc:docMk/>
            <pc:sldMk cId="1539335167" sldId="275"/>
            <ac:picMk id="5" creationId="{163346A2-FB6E-7650-8007-25063F46E310}"/>
          </ac:picMkLst>
        </pc:picChg>
        <pc:picChg chg="add mod">
          <ac:chgData name="Annabelle Fichan" userId="2abd44646852d88a" providerId="LiveId" clId="{6AD80DF2-536E-45F9-84B2-D5B511244611}" dt="2022-12-09T07:54:01.189" v="6389" actId="14100"/>
          <ac:picMkLst>
            <pc:docMk/>
            <pc:sldMk cId="1539335167" sldId="275"/>
            <ac:picMk id="8" creationId="{9C5B7DC9-A7FA-7A94-76EB-FAEE718BE9ED}"/>
          </ac:picMkLst>
        </pc:picChg>
        <pc:picChg chg="add mod">
          <ac:chgData name="Annabelle Fichan" userId="2abd44646852d88a" providerId="LiveId" clId="{6AD80DF2-536E-45F9-84B2-D5B511244611}" dt="2022-12-08T16:55:49.687" v="6243" actId="1076"/>
          <ac:picMkLst>
            <pc:docMk/>
            <pc:sldMk cId="1539335167" sldId="275"/>
            <ac:picMk id="10" creationId="{73DD0793-F3FA-64A2-4582-A26092913998}"/>
          </ac:picMkLst>
        </pc:picChg>
      </pc:sldChg>
      <pc:sldChg chg="modSp add mod">
        <pc:chgData name="Annabelle Fichan" userId="2abd44646852d88a" providerId="LiveId" clId="{6AD80DF2-536E-45F9-84B2-D5B511244611}" dt="2022-12-15T08:40:24.849" v="18364" actId="5793"/>
        <pc:sldMkLst>
          <pc:docMk/>
          <pc:sldMk cId="515084885" sldId="276"/>
        </pc:sldMkLst>
        <pc:spChg chg="mod">
          <ac:chgData name="Annabelle Fichan" userId="2abd44646852d88a" providerId="LiveId" clId="{6AD80DF2-536E-45F9-84B2-D5B511244611}" dt="2022-12-15T08:40:24.849" v="18364" actId="5793"/>
          <ac:spMkLst>
            <pc:docMk/>
            <pc:sldMk cId="515084885" sldId="276"/>
            <ac:spMk id="3" creationId="{57C04A17-87C6-C62E-4676-2571D66C3A81}"/>
          </ac:spMkLst>
        </pc:spChg>
        <pc:spChg chg="mod">
          <ac:chgData name="Annabelle Fichan" userId="2abd44646852d88a" providerId="LiveId" clId="{6AD80DF2-536E-45F9-84B2-D5B511244611}" dt="2022-12-09T08:26:19.456" v="6620" actId="20577"/>
          <ac:spMkLst>
            <pc:docMk/>
            <pc:sldMk cId="515084885" sldId="276"/>
            <ac:spMk id="4" creationId="{862B687C-8686-06F8-8940-2E58F60B1C95}"/>
          </ac:spMkLst>
        </pc:spChg>
      </pc:sldChg>
      <pc:sldChg chg="addSp delSp modSp add mod">
        <pc:chgData name="Annabelle Fichan" userId="2abd44646852d88a" providerId="LiveId" clId="{6AD80DF2-536E-45F9-84B2-D5B511244611}" dt="2022-12-15T13:31:22.093" v="18647" actId="1076"/>
        <pc:sldMkLst>
          <pc:docMk/>
          <pc:sldMk cId="1864702346" sldId="277"/>
        </pc:sldMkLst>
        <pc:spChg chg="add mod">
          <ac:chgData name="Annabelle Fichan" userId="2abd44646852d88a" providerId="LiveId" clId="{6AD80DF2-536E-45F9-84B2-D5B511244611}" dt="2022-12-15T13:31:22.093" v="18647" actId="1076"/>
          <ac:spMkLst>
            <pc:docMk/>
            <pc:sldMk cId="1864702346" sldId="277"/>
            <ac:spMk id="2" creationId="{5CF0EE26-14BE-5C63-0483-8BE9FCBC05D0}"/>
          </ac:spMkLst>
        </pc:spChg>
        <pc:spChg chg="del mod">
          <ac:chgData name="Annabelle Fichan" userId="2abd44646852d88a" providerId="LiveId" clId="{6AD80DF2-536E-45F9-84B2-D5B511244611}" dt="2022-12-09T08:37:31.665" v="7402" actId="478"/>
          <ac:spMkLst>
            <pc:docMk/>
            <pc:sldMk cId="1864702346" sldId="277"/>
            <ac:spMk id="3" creationId="{57C04A17-87C6-C62E-4676-2571D66C3A81}"/>
          </ac:spMkLst>
        </pc:spChg>
        <pc:spChg chg="mod">
          <ac:chgData name="Annabelle Fichan" userId="2abd44646852d88a" providerId="LiveId" clId="{6AD80DF2-536E-45F9-84B2-D5B511244611}" dt="2022-12-09T08:41:51.703" v="7427"/>
          <ac:spMkLst>
            <pc:docMk/>
            <pc:sldMk cId="1864702346" sldId="277"/>
            <ac:spMk id="4" creationId="{862B687C-8686-06F8-8940-2E58F60B1C95}"/>
          </ac:spMkLst>
        </pc:spChg>
        <pc:spChg chg="add mod">
          <ac:chgData name="Annabelle Fichan" userId="2abd44646852d88a" providerId="LiveId" clId="{6AD80DF2-536E-45F9-84B2-D5B511244611}" dt="2022-12-15T13:31:09.431" v="18645" actId="1076"/>
          <ac:spMkLst>
            <pc:docMk/>
            <pc:sldMk cId="1864702346" sldId="277"/>
            <ac:spMk id="10" creationId="{9E044BEA-A10C-042B-FB31-B52D6FA9B53B}"/>
          </ac:spMkLst>
        </pc:spChg>
        <pc:picChg chg="add del mod">
          <ac:chgData name="Annabelle Fichan" userId="2abd44646852d88a" providerId="LiveId" clId="{6AD80DF2-536E-45F9-84B2-D5B511244611}" dt="2022-12-09T08:37:53.291" v="7404" actId="478"/>
          <ac:picMkLst>
            <pc:docMk/>
            <pc:sldMk cId="1864702346" sldId="277"/>
            <ac:picMk id="5" creationId="{24C286C4-321B-466F-15E5-DD8B803B73C0}"/>
          </ac:picMkLst>
        </pc:picChg>
        <pc:picChg chg="add del mod">
          <ac:chgData name="Annabelle Fichan" userId="2abd44646852d88a" providerId="LiveId" clId="{6AD80DF2-536E-45F9-84B2-D5B511244611}" dt="2022-12-15T08:40:40.422" v="18365" actId="478"/>
          <ac:picMkLst>
            <pc:docMk/>
            <pc:sldMk cId="1864702346" sldId="277"/>
            <ac:picMk id="7" creationId="{667C7F00-E2D3-82AD-FA2A-62F0DBC19310}"/>
          </ac:picMkLst>
        </pc:picChg>
        <pc:picChg chg="add mod">
          <ac:chgData name="Annabelle Fichan" userId="2abd44646852d88a" providerId="LiveId" clId="{6AD80DF2-536E-45F9-84B2-D5B511244611}" dt="2022-12-15T08:41:02.895" v="18370" actId="14100"/>
          <ac:picMkLst>
            <pc:docMk/>
            <pc:sldMk cId="1864702346" sldId="277"/>
            <ac:picMk id="9" creationId="{68DC4B8C-2910-10FA-E83A-52BE5B8ADE90}"/>
          </ac:picMkLst>
        </pc:picChg>
      </pc:sldChg>
      <pc:sldChg chg="addSp delSp modSp add del mod">
        <pc:chgData name="Annabelle Fichan" userId="2abd44646852d88a" providerId="LiveId" clId="{6AD80DF2-536E-45F9-84B2-D5B511244611}" dt="2022-12-15T13:31:31.830" v="18648" actId="47"/>
        <pc:sldMkLst>
          <pc:docMk/>
          <pc:sldMk cId="611067425" sldId="278"/>
        </pc:sldMkLst>
        <pc:spChg chg="add mod">
          <ac:chgData name="Annabelle Fichan" userId="2abd44646852d88a" providerId="LiveId" clId="{6AD80DF2-536E-45F9-84B2-D5B511244611}" dt="2022-12-09T10:06:58.769" v="7652" actId="1076"/>
          <ac:spMkLst>
            <pc:docMk/>
            <pc:sldMk cId="611067425" sldId="278"/>
            <ac:spMk id="2" creationId="{60147257-E96D-D13B-F7F3-84CCA4FE5D1F}"/>
          </ac:spMkLst>
        </pc:spChg>
        <pc:spChg chg="del">
          <ac:chgData name="Annabelle Fichan" userId="2abd44646852d88a" providerId="LiveId" clId="{6AD80DF2-536E-45F9-84B2-D5B511244611}" dt="2022-12-09T10:03:23.754" v="7456" actId="478"/>
          <ac:spMkLst>
            <pc:docMk/>
            <pc:sldMk cId="611067425" sldId="278"/>
            <ac:spMk id="3" creationId="{57C04A17-87C6-C62E-4676-2571D66C3A81}"/>
          </ac:spMkLst>
        </pc:spChg>
        <pc:spChg chg="mod">
          <ac:chgData name="Annabelle Fichan" userId="2abd44646852d88a" providerId="LiveId" clId="{6AD80DF2-536E-45F9-84B2-D5B511244611}" dt="2022-12-09T08:44:50.249" v="7454" actId="20577"/>
          <ac:spMkLst>
            <pc:docMk/>
            <pc:sldMk cId="611067425" sldId="278"/>
            <ac:spMk id="4" creationId="{862B687C-8686-06F8-8940-2E58F60B1C95}"/>
          </ac:spMkLst>
        </pc:spChg>
        <pc:spChg chg="add mod">
          <ac:chgData name="Annabelle Fichan" userId="2abd44646852d88a" providerId="LiveId" clId="{6AD80DF2-536E-45F9-84B2-D5B511244611}" dt="2022-12-09T10:56:45.994" v="8586" actId="14100"/>
          <ac:spMkLst>
            <pc:docMk/>
            <pc:sldMk cId="611067425" sldId="278"/>
            <ac:spMk id="6" creationId="{55E39CA5-6D8D-0526-A22C-8EAA8CFED41F}"/>
          </ac:spMkLst>
        </pc:spChg>
        <pc:picChg chg="add mod">
          <ac:chgData name="Annabelle Fichan" userId="2abd44646852d88a" providerId="LiveId" clId="{6AD80DF2-536E-45F9-84B2-D5B511244611}" dt="2022-12-09T10:06:54.459" v="7650" actId="14100"/>
          <ac:picMkLst>
            <pc:docMk/>
            <pc:sldMk cId="611067425" sldId="278"/>
            <ac:picMk id="5" creationId="{DAF8A9CE-6F25-84AD-5E39-160617622510}"/>
          </ac:picMkLst>
        </pc:picChg>
      </pc:sldChg>
      <pc:sldChg chg="addSp modSp add mod">
        <pc:chgData name="Annabelle Fichan" userId="2abd44646852d88a" providerId="LiveId" clId="{6AD80DF2-536E-45F9-84B2-D5B511244611}" dt="2022-12-09T10:56:34.644" v="8584" actId="14100"/>
        <pc:sldMkLst>
          <pc:docMk/>
          <pc:sldMk cId="312922659" sldId="279"/>
        </pc:sldMkLst>
        <pc:spChg chg="mod">
          <ac:chgData name="Annabelle Fichan" userId="2abd44646852d88a" providerId="LiveId" clId="{6AD80DF2-536E-45F9-84B2-D5B511244611}" dt="2022-12-09T10:17:49.060" v="7865" actId="14100"/>
          <ac:spMkLst>
            <pc:docMk/>
            <pc:sldMk cId="312922659" sldId="279"/>
            <ac:spMk id="3" creationId="{57C04A17-87C6-C62E-4676-2571D66C3A81}"/>
          </ac:spMkLst>
        </pc:spChg>
        <pc:spChg chg="mod">
          <ac:chgData name="Annabelle Fichan" userId="2abd44646852d88a" providerId="LiveId" clId="{6AD80DF2-536E-45F9-84B2-D5B511244611}" dt="2022-12-09T10:07:28.379" v="7690" actId="20577"/>
          <ac:spMkLst>
            <pc:docMk/>
            <pc:sldMk cId="312922659" sldId="279"/>
            <ac:spMk id="4" creationId="{862B687C-8686-06F8-8940-2E58F60B1C95}"/>
          </ac:spMkLst>
        </pc:spChg>
        <pc:spChg chg="add mod">
          <ac:chgData name="Annabelle Fichan" userId="2abd44646852d88a" providerId="LiveId" clId="{6AD80DF2-536E-45F9-84B2-D5B511244611}" dt="2022-12-09T10:56:34.644" v="8584" actId="14100"/>
          <ac:spMkLst>
            <pc:docMk/>
            <pc:sldMk cId="312922659" sldId="279"/>
            <ac:spMk id="6" creationId="{E3793745-EC19-1F36-E3DB-2CD6A6A5425C}"/>
          </ac:spMkLst>
        </pc:spChg>
        <pc:picChg chg="add mod">
          <ac:chgData name="Annabelle Fichan" userId="2abd44646852d88a" providerId="LiveId" clId="{6AD80DF2-536E-45F9-84B2-D5B511244611}" dt="2022-12-09T10:19:15.949" v="8010" actId="1076"/>
          <ac:picMkLst>
            <pc:docMk/>
            <pc:sldMk cId="312922659" sldId="279"/>
            <ac:picMk id="5" creationId="{7B4BD1A9-DC31-86A0-C299-576173CEDAE3}"/>
          </ac:picMkLst>
        </pc:picChg>
      </pc:sldChg>
      <pc:sldChg chg="addSp delSp modSp add mod">
        <pc:chgData name="Annabelle Fichan" userId="2abd44646852d88a" providerId="LiveId" clId="{6AD80DF2-536E-45F9-84B2-D5B511244611}" dt="2022-12-15T13:31:51.194" v="18653" actId="20577"/>
        <pc:sldMkLst>
          <pc:docMk/>
          <pc:sldMk cId="3416994510" sldId="280"/>
        </pc:sldMkLst>
        <pc:spChg chg="del">
          <ac:chgData name="Annabelle Fichan" userId="2abd44646852d88a" providerId="LiveId" clId="{6AD80DF2-536E-45F9-84B2-D5B511244611}" dt="2022-12-09T10:20:42.157" v="8017" actId="478"/>
          <ac:spMkLst>
            <pc:docMk/>
            <pc:sldMk cId="3416994510" sldId="280"/>
            <ac:spMk id="3" creationId="{57C04A17-87C6-C62E-4676-2571D66C3A81}"/>
          </ac:spMkLst>
        </pc:spChg>
        <pc:spChg chg="mod">
          <ac:chgData name="Annabelle Fichan" userId="2abd44646852d88a" providerId="LiveId" clId="{6AD80DF2-536E-45F9-84B2-D5B511244611}" dt="2022-12-09T10:19:31.713" v="8015"/>
          <ac:spMkLst>
            <pc:docMk/>
            <pc:sldMk cId="3416994510" sldId="280"/>
            <ac:spMk id="4" creationId="{862B687C-8686-06F8-8940-2E58F60B1C95}"/>
          </ac:spMkLst>
        </pc:spChg>
        <pc:spChg chg="add mod">
          <ac:chgData name="Annabelle Fichan" userId="2abd44646852d88a" providerId="LiveId" clId="{6AD80DF2-536E-45F9-84B2-D5B511244611}" dt="2022-12-15T13:31:51.194" v="18653" actId="20577"/>
          <ac:spMkLst>
            <pc:docMk/>
            <pc:sldMk cId="3416994510" sldId="280"/>
            <ac:spMk id="6" creationId="{F71CFA70-1929-B44B-23A8-8BE8F9899F60}"/>
          </ac:spMkLst>
        </pc:spChg>
        <pc:picChg chg="add mod">
          <ac:chgData name="Annabelle Fichan" userId="2abd44646852d88a" providerId="LiveId" clId="{6AD80DF2-536E-45F9-84B2-D5B511244611}" dt="2022-12-09T10:22:01.775" v="8279" actId="1076"/>
          <ac:picMkLst>
            <pc:docMk/>
            <pc:sldMk cId="3416994510" sldId="280"/>
            <ac:picMk id="5" creationId="{A46D1B92-CAFD-BF47-13D8-AD5363A54DC1}"/>
          </ac:picMkLst>
        </pc:picChg>
      </pc:sldChg>
      <pc:sldChg chg="addSp modSp add mod">
        <pc:chgData name="Annabelle Fichan" userId="2abd44646852d88a" providerId="LiveId" clId="{6AD80DF2-536E-45F9-84B2-D5B511244611}" dt="2022-12-09T10:25:38.717" v="8351" actId="1076"/>
        <pc:sldMkLst>
          <pc:docMk/>
          <pc:sldMk cId="4142472384" sldId="281"/>
        </pc:sldMkLst>
        <pc:spChg chg="mod">
          <ac:chgData name="Annabelle Fichan" userId="2abd44646852d88a" providerId="LiveId" clId="{6AD80DF2-536E-45F9-84B2-D5B511244611}" dt="2022-12-09T10:25:25.126" v="8349" actId="404"/>
          <ac:spMkLst>
            <pc:docMk/>
            <pc:sldMk cId="4142472384" sldId="281"/>
            <ac:spMk id="3" creationId="{57C04A17-87C6-C62E-4676-2571D66C3A81}"/>
          </ac:spMkLst>
        </pc:spChg>
        <pc:spChg chg="mod">
          <ac:chgData name="Annabelle Fichan" userId="2abd44646852d88a" providerId="LiveId" clId="{6AD80DF2-536E-45F9-84B2-D5B511244611}" dt="2022-12-09T10:24:03.849" v="8297" actId="20577"/>
          <ac:spMkLst>
            <pc:docMk/>
            <pc:sldMk cId="4142472384" sldId="281"/>
            <ac:spMk id="4" creationId="{862B687C-8686-06F8-8940-2E58F60B1C95}"/>
          </ac:spMkLst>
        </pc:spChg>
        <pc:picChg chg="add mod">
          <ac:chgData name="Annabelle Fichan" userId="2abd44646852d88a" providerId="LiveId" clId="{6AD80DF2-536E-45F9-84B2-D5B511244611}" dt="2022-12-09T10:25:38.717" v="8351" actId="1076"/>
          <ac:picMkLst>
            <pc:docMk/>
            <pc:sldMk cId="4142472384" sldId="281"/>
            <ac:picMk id="5" creationId="{B56BBA87-6530-4A2D-8B27-5A6477DCAC3B}"/>
          </ac:picMkLst>
        </pc:picChg>
      </pc:sldChg>
      <pc:sldChg chg="addSp delSp modSp add mod">
        <pc:chgData name="Annabelle Fichan" userId="2abd44646852d88a" providerId="LiveId" clId="{6AD80DF2-536E-45F9-84B2-D5B511244611}" dt="2022-12-13T15:06:04.532" v="13941" actId="14100"/>
        <pc:sldMkLst>
          <pc:docMk/>
          <pc:sldMk cId="2242484259" sldId="282"/>
        </pc:sldMkLst>
        <pc:spChg chg="del">
          <ac:chgData name="Annabelle Fichan" userId="2abd44646852d88a" providerId="LiveId" clId="{6AD80DF2-536E-45F9-84B2-D5B511244611}" dt="2022-12-09T10:26:33.324" v="8352" actId="478"/>
          <ac:spMkLst>
            <pc:docMk/>
            <pc:sldMk cId="2242484259" sldId="282"/>
            <ac:spMk id="3" creationId="{57C04A17-87C6-C62E-4676-2571D66C3A81}"/>
          </ac:spMkLst>
        </pc:spChg>
        <pc:spChg chg="add mod">
          <ac:chgData name="Annabelle Fichan" userId="2abd44646852d88a" providerId="LiveId" clId="{6AD80DF2-536E-45F9-84B2-D5B511244611}" dt="2022-12-09T10:53:20.166" v="8442" actId="1076"/>
          <ac:spMkLst>
            <pc:docMk/>
            <pc:sldMk cId="2242484259" sldId="282"/>
            <ac:spMk id="6" creationId="{992DAF4B-3176-3B8B-0037-31AB6C05D16A}"/>
          </ac:spMkLst>
        </pc:spChg>
        <pc:picChg chg="add mod">
          <ac:chgData name="Annabelle Fichan" userId="2abd44646852d88a" providerId="LiveId" clId="{6AD80DF2-536E-45F9-84B2-D5B511244611}" dt="2022-12-13T15:06:04.532" v="13941" actId="14100"/>
          <ac:picMkLst>
            <pc:docMk/>
            <pc:sldMk cId="2242484259" sldId="282"/>
            <ac:picMk id="3" creationId="{EB0020F3-6269-C186-CAC3-142156726425}"/>
          </ac:picMkLst>
        </pc:picChg>
        <pc:picChg chg="add del mod">
          <ac:chgData name="Annabelle Fichan" userId="2abd44646852d88a" providerId="LiveId" clId="{6AD80DF2-536E-45F9-84B2-D5B511244611}" dt="2022-12-13T15:05:20.015" v="13938" actId="478"/>
          <ac:picMkLst>
            <pc:docMk/>
            <pc:sldMk cId="2242484259" sldId="282"/>
            <ac:picMk id="5" creationId="{3A536F90-A5FA-F646-34A5-036D97AAE5D7}"/>
          </ac:picMkLst>
        </pc:picChg>
      </pc:sldChg>
      <pc:sldChg chg="addSp delSp modSp add mod">
        <pc:chgData name="Annabelle Fichan" userId="2abd44646852d88a" providerId="LiveId" clId="{6AD80DF2-536E-45F9-84B2-D5B511244611}" dt="2022-12-15T13:32:33.651" v="18655" actId="1076"/>
        <pc:sldMkLst>
          <pc:docMk/>
          <pc:sldMk cId="1056300702" sldId="283"/>
        </pc:sldMkLst>
        <pc:spChg chg="del">
          <ac:chgData name="Annabelle Fichan" userId="2abd44646852d88a" providerId="LiveId" clId="{6AD80DF2-536E-45F9-84B2-D5B511244611}" dt="2022-12-09T10:53:30.642" v="8443" actId="478"/>
          <ac:spMkLst>
            <pc:docMk/>
            <pc:sldMk cId="1056300702" sldId="283"/>
            <ac:spMk id="3" creationId="{57C04A17-87C6-C62E-4676-2571D66C3A81}"/>
          </ac:spMkLst>
        </pc:spChg>
        <pc:spChg chg="add mod">
          <ac:chgData name="Annabelle Fichan" userId="2abd44646852d88a" providerId="LiveId" clId="{6AD80DF2-536E-45F9-84B2-D5B511244611}" dt="2022-12-15T13:32:28.506" v="18654" actId="1076"/>
          <ac:spMkLst>
            <pc:docMk/>
            <pc:sldMk cId="1056300702" sldId="283"/>
            <ac:spMk id="6" creationId="{6B49EC01-581C-7323-FAD5-44BE559F3B32}"/>
          </ac:spMkLst>
        </pc:spChg>
        <pc:picChg chg="add mod">
          <ac:chgData name="Annabelle Fichan" userId="2abd44646852d88a" providerId="LiveId" clId="{6AD80DF2-536E-45F9-84B2-D5B511244611}" dt="2022-12-15T13:32:33.651" v="18655" actId="1076"/>
          <ac:picMkLst>
            <pc:docMk/>
            <pc:sldMk cId="1056300702" sldId="283"/>
            <ac:picMk id="3" creationId="{F5D657DD-F651-53ED-3230-D2CB563A1D38}"/>
          </ac:picMkLst>
        </pc:picChg>
        <pc:picChg chg="add del mod">
          <ac:chgData name="Annabelle Fichan" userId="2abd44646852d88a" providerId="LiveId" clId="{6AD80DF2-536E-45F9-84B2-D5B511244611}" dt="2022-12-13T15:06:30.130" v="13942" actId="478"/>
          <ac:picMkLst>
            <pc:docMk/>
            <pc:sldMk cId="1056300702" sldId="283"/>
            <ac:picMk id="5" creationId="{B9F614C7-537E-305D-88D7-47581A029E3B}"/>
          </ac:picMkLst>
        </pc:picChg>
      </pc:sldChg>
      <pc:sldChg chg="addSp delSp modSp add mod">
        <pc:chgData name="Annabelle Fichan" userId="2abd44646852d88a" providerId="LiveId" clId="{6AD80DF2-536E-45F9-84B2-D5B511244611}" dt="2022-12-15T13:32:48.594" v="18656" actId="1076"/>
        <pc:sldMkLst>
          <pc:docMk/>
          <pc:sldMk cId="3131954790" sldId="284"/>
        </pc:sldMkLst>
        <pc:spChg chg="del mod">
          <ac:chgData name="Annabelle Fichan" userId="2abd44646852d88a" providerId="LiveId" clId="{6AD80DF2-536E-45F9-84B2-D5B511244611}" dt="2022-12-09T11:10:55.212" v="8731" actId="478"/>
          <ac:spMkLst>
            <pc:docMk/>
            <pc:sldMk cId="3131954790" sldId="284"/>
            <ac:spMk id="3" creationId="{57C04A17-87C6-C62E-4676-2571D66C3A81}"/>
          </ac:spMkLst>
        </pc:spChg>
        <pc:spChg chg="mod">
          <ac:chgData name="Annabelle Fichan" userId="2abd44646852d88a" providerId="LiveId" clId="{6AD80DF2-536E-45F9-84B2-D5B511244611}" dt="2022-12-09T11:08:42.150" v="8622"/>
          <ac:spMkLst>
            <pc:docMk/>
            <pc:sldMk cId="3131954790" sldId="284"/>
            <ac:spMk id="4" creationId="{862B687C-8686-06F8-8940-2E58F60B1C95}"/>
          </ac:spMkLst>
        </pc:spChg>
        <pc:spChg chg="add mod">
          <ac:chgData name="Annabelle Fichan" userId="2abd44646852d88a" providerId="LiveId" clId="{6AD80DF2-536E-45F9-84B2-D5B511244611}" dt="2022-12-15T08:42:43.495" v="18382" actId="1076"/>
          <ac:spMkLst>
            <pc:docMk/>
            <pc:sldMk cId="3131954790" sldId="284"/>
            <ac:spMk id="9" creationId="{D0DBFEF4-D12A-9119-EA2B-A492D0D93F98}"/>
          </ac:spMkLst>
        </pc:spChg>
        <pc:picChg chg="add mod">
          <ac:chgData name="Annabelle Fichan" userId="2abd44646852d88a" providerId="LiveId" clId="{6AD80DF2-536E-45F9-84B2-D5B511244611}" dt="2022-12-15T13:32:48.594" v="18656" actId="1076"/>
          <ac:picMkLst>
            <pc:docMk/>
            <pc:sldMk cId="3131954790" sldId="284"/>
            <ac:picMk id="3" creationId="{351B21A2-D50B-7EC1-899F-8B5863492A3E}"/>
          </ac:picMkLst>
        </pc:picChg>
        <pc:picChg chg="del">
          <ac:chgData name="Annabelle Fichan" userId="2abd44646852d88a" providerId="LiveId" clId="{6AD80DF2-536E-45F9-84B2-D5B511244611}" dt="2022-12-09T10:53:06.633" v="8439" actId="478"/>
          <ac:picMkLst>
            <pc:docMk/>
            <pc:sldMk cId="3131954790" sldId="284"/>
            <ac:picMk id="5" creationId="{B56BBA87-6530-4A2D-8B27-5A6477DCAC3B}"/>
          </ac:picMkLst>
        </pc:picChg>
        <pc:picChg chg="add del mod">
          <ac:chgData name="Annabelle Fichan" userId="2abd44646852d88a" providerId="LiveId" clId="{6AD80DF2-536E-45F9-84B2-D5B511244611}" dt="2022-12-13T15:09:34.534" v="13956" actId="478"/>
          <ac:picMkLst>
            <pc:docMk/>
            <pc:sldMk cId="3131954790" sldId="284"/>
            <ac:picMk id="6" creationId="{28B98252-2B0C-8AF9-2A05-2DAC602A9802}"/>
          </ac:picMkLst>
        </pc:picChg>
        <pc:picChg chg="add del mod">
          <ac:chgData name="Annabelle Fichan" userId="2abd44646852d88a" providerId="LiveId" clId="{6AD80DF2-536E-45F9-84B2-D5B511244611}" dt="2022-12-15T08:42:38.952" v="18381" actId="478"/>
          <ac:picMkLst>
            <pc:docMk/>
            <pc:sldMk cId="3131954790" sldId="284"/>
            <ac:picMk id="7" creationId="{AB36B1E2-D46D-82EB-3118-435D1BCAFE2D}"/>
          </ac:picMkLst>
        </pc:picChg>
        <pc:picChg chg="add del mod">
          <ac:chgData name="Annabelle Fichan" userId="2abd44646852d88a" providerId="LiveId" clId="{6AD80DF2-536E-45F9-84B2-D5B511244611}" dt="2022-12-13T15:07:49.078" v="13950" actId="478"/>
          <ac:picMkLst>
            <pc:docMk/>
            <pc:sldMk cId="3131954790" sldId="284"/>
            <ac:picMk id="8" creationId="{BDAFA882-B185-0ECB-15D6-9B4D3F5C210F}"/>
          </ac:picMkLst>
        </pc:picChg>
      </pc:sldChg>
      <pc:sldChg chg="modSp add mod">
        <pc:chgData name="Annabelle Fichan" userId="2abd44646852d88a" providerId="LiveId" clId="{6AD80DF2-536E-45F9-84B2-D5B511244611}" dt="2022-12-16T10:19:43.307" v="18753" actId="20577"/>
        <pc:sldMkLst>
          <pc:docMk/>
          <pc:sldMk cId="3578891830" sldId="285"/>
        </pc:sldMkLst>
        <pc:spChg chg="mod">
          <ac:chgData name="Annabelle Fichan" userId="2abd44646852d88a" providerId="LiveId" clId="{6AD80DF2-536E-45F9-84B2-D5B511244611}" dt="2022-12-16T10:19:43.307" v="18753" actId="20577"/>
          <ac:spMkLst>
            <pc:docMk/>
            <pc:sldMk cId="3578891830" sldId="285"/>
            <ac:spMk id="3" creationId="{57C04A17-87C6-C62E-4676-2571D66C3A81}"/>
          </ac:spMkLst>
        </pc:spChg>
        <pc:spChg chg="mod">
          <ac:chgData name="Annabelle Fichan" userId="2abd44646852d88a" providerId="LiveId" clId="{6AD80DF2-536E-45F9-84B2-D5B511244611}" dt="2022-12-09T13:34:14.142" v="12806" actId="20577"/>
          <ac:spMkLst>
            <pc:docMk/>
            <pc:sldMk cId="3578891830" sldId="285"/>
            <ac:spMk id="4" creationId="{862B687C-8686-06F8-8940-2E58F60B1C95}"/>
          </ac:spMkLst>
        </pc:spChg>
      </pc:sldChg>
      <pc:sldChg chg="addSp delSp modSp add mod">
        <pc:chgData name="Annabelle Fichan" userId="2abd44646852d88a" providerId="LiveId" clId="{6AD80DF2-536E-45F9-84B2-D5B511244611}" dt="2022-12-15T08:43:44.932" v="18410" actId="20577"/>
        <pc:sldMkLst>
          <pc:docMk/>
          <pc:sldMk cId="3726169523" sldId="286"/>
        </pc:sldMkLst>
        <pc:spChg chg="del mod">
          <ac:chgData name="Annabelle Fichan" userId="2abd44646852d88a" providerId="LiveId" clId="{6AD80DF2-536E-45F9-84B2-D5B511244611}" dt="2022-12-09T11:35:52.292" v="9666" actId="478"/>
          <ac:spMkLst>
            <pc:docMk/>
            <pc:sldMk cId="3726169523" sldId="286"/>
            <ac:spMk id="3" creationId="{57C04A17-87C6-C62E-4676-2571D66C3A81}"/>
          </ac:spMkLst>
        </pc:spChg>
        <pc:spChg chg="mod">
          <ac:chgData name="Annabelle Fichan" userId="2abd44646852d88a" providerId="LiveId" clId="{6AD80DF2-536E-45F9-84B2-D5B511244611}" dt="2022-12-09T13:34:25.975" v="12807"/>
          <ac:spMkLst>
            <pc:docMk/>
            <pc:sldMk cId="3726169523" sldId="286"/>
            <ac:spMk id="4" creationId="{862B687C-8686-06F8-8940-2E58F60B1C95}"/>
          </ac:spMkLst>
        </pc:spChg>
        <pc:spChg chg="add mod">
          <ac:chgData name="Annabelle Fichan" userId="2abd44646852d88a" providerId="LiveId" clId="{6AD80DF2-536E-45F9-84B2-D5B511244611}" dt="2022-12-15T08:43:23.467" v="18387" actId="20577"/>
          <ac:spMkLst>
            <pc:docMk/>
            <pc:sldMk cId="3726169523" sldId="286"/>
            <ac:spMk id="8" creationId="{720950BB-EA86-B587-129C-8242452D148A}"/>
          </ac:spMkLst>
        </pc:spChg>
        <pc:spChg chg="add mod">
          <ac:chgData name="Annabelle Fichan" userId="2abd44646852d88a" providerId="LiveId" clId="{6AD80DF2-536E-45F9-84B2-D5B511244611}" dt="2022-12-15T08:43:44.932" v="18410" actId="20577"/>
          <ac:spMkLst>
            <pc:docMk/>
            <pc:sldMk cId="3726169523" sldId="286"/>
            <ac:spMk id="9" creationId="{EC047140-5878-EEF3-E481-37314AC8AD26}"/>
          </ac:spMkLst>
        </pc:spChg>
        <pc:picChg chg="add mod">
          <ac:chgData name="Annabelle Fichan" userId="2abd44646852d88a" providerId="LiveId" clId="{6AD80DF2-536E-45F9-84B2-D5B511244611}" dt="2022-12-09T12:15:05.646" v="9891" actId="1076"/>
          <ac:picMkLst>
            <pc:docMk/>
            <pc:sldMk cId="3726169523" sldId="286"/>
            <ac:picMk id="5" creationId="{129695E7-9DB2-CFD4-8A9E-0F0FBA032D72}"/>
          </ac:picMkLst>
        </pc:picChg>
        <pc:picChg chg="add mod">
          <ac:chgData name="Annabelle Fichan" userId="2abd44646852d88a" providerId="LiveId" clId="{6AD80DF2-536E-45F9-84B2-D5B511244611}" dt="2022-12-09T11:36:04.581" v="9669" actId="14100"/>
          <ac:picMkLst>
            <pc:docMk/>
            <pc:sldMk cId="3726169523" sldId="286"/>
            <ac:picMk id="7" creationId="{EA5A30A5-58B9-98D7-848A-58F6BCC86AA2}"/>
          </ac:picMkLst>
        </pc:picChg>
      </pc:sldChg>
      <pc:sldChg chg="addSp modSp add mod">
        <pc:chgData name="Annabelle Fichan" userId="2abd44646852d88a" providerId="LiveId" clId="{6AD80DF2-536E-45F9-84B2-D5B511244611}" dt="2022-12-15T13:33:25.178" v="18658" actId="1076"/>
        <pc:sldMkLst>
          <pc:docMk/>
          <pc:sldMk cId="4024747386" sldId="287"/>
        </pc:sldMkLst>
        <pc:spChg chg="mod">
          <ac:chgData name="Annabelle Fichan" userId="2abd44646852d88a" providerId="LiveId" clId="{6AD80DF2-536E-45F9-84B2-D5B511244611}" dt="2022-12-15T08:44:39.105" v="18423" actId="20577"/>
          <ac:spMkLst>
            <pc:docMk/>
            <pc:sldMk cId="4024747386" sldId="287"/>
            <ac:spMk id="3" creationId="{57C04A17-87C6-C62E-4676-2571D66C3A81}"/>
          </ac:spMkLst>
        </pc:spChg>
        <pc:spChg chg="mod">
          <ac:chgData name="Annabelle Fichan" userId="2abd44646852d88a" providerId="LiveId" clId="{6AD80DF2-536E-45F9-84B2-D5B511244611}" dt="2022-12-09T13:34:30.588" v="12808"/>
          <ac:spMkLst>
            <pc:docMk/>
            <pc:sldMk cId="4024747386" sldId="287"/>
            <ac:spMk id="4" creationId="{862B687C-8686-06F8-8940-2E58F60B1C95}"/>
          </ac:spMkLst>
        </pc:spChg>
        <pc:spChg chg="add mod">
          <ac:chgData name="Annabelle Fichan" userId="2abd44646852d88a" providerId="LiveId" clId="{6AD80DF2-536E-45F9-84B2-D5B511244611}" dt="2022-12-15T13:33:25.178" v="18658" actId="1076"/>
          <ac:spMkLst>
            <pc:docMk/>
            <pc:sldMk cId="4024747386" sldId="287"/>
            <ac:spMk id="6" creationId="{972DEDA1-0AA2-F835-E0D7-F3EBA88FBE02}"/>
          </ac:spMkLst>
        </pc:spChg>
        <pc:picChg chg="add mod">
          <ac:chgData name="Annabelle Fichan" userId="2abd44646852d88a" providerId="LiveId" clId="{6AD80DF2-536E-45F9-84B2-D5B511244611}" dt="2022-12-09T12:51:41.171" v="10555" actId="14100"/>
          <ac:picMkLst>
            <pc:docMk/>
            <pc:sldMk cId="4024747386" sldId="287"/>
            <ac:picMk id="5" creationId="{8A640D82-52A0-02FB-5AF0-284CD2D37F73}"/>
          </ac:picMkLst>
        </pc:picChg>
      </pc:sldChg>
      <pc:sldChg chg="addSp delSp modSp add mod">
        <pc:chgData name="Annabelle Fichan" userId="2abd44646852d88a" providerId="LiveId" clId="{6AD80DF2-536E-45F9-84B2-D5B511244611}" dt="2022-12-15T08:45:42.612" v="18430" actId="1076"/>
        <pc:sldMkLst>
          <pc:docMk/>
          <pc:sldMk cId="306552664" sldId="288"/>
        </pc:sldMkLst>
        <pc:spChg chg="del">
          <ac:chgData name="Annabelle Fichan" userId="2abd44646852d88a" providerId="LiveId" clId="{6AD80DF2-536E-45F9-84B2-D5B511244611}" dt="2022-12-09T12:54:57.956" v="10669" actId="22"/>
          <ac:spMkLst>
            <pc:docMk/>
            <pc:sldMk cId="306552664" sldId="288"/>
            <ac:spMk id="3" creationId="{57C04A17-87C6-C62E-4676-2571D66C3A81}"/>
          </ac:spMkLst>
        </pc:spChg>
        <pc:spChg chg="add del mod">
          <ac:chgData name="Annabelle Fichan" userId="2abd44646852d88a" providerId="LiveId" clId="{6AD80DF2-536E-45F9-84B2-D5B511244611}" dt="2022-12-15T08:45:27.252" v="18425" actId="478"/>
          <ac:spMkLst>
            <pc:docMk/>
            <pc:sldMk cId="306552664" sldId="288"/>
            <ac:spMk id="3" creationId="{97CC0084-DA6B-E027-4270-9D4B0C6E7CBE}"/>
          </ac:spMkLst>
        </pc:spChg>
        <pc:spChg chg="mod">
          <ac:chgData name="Annabelle Fichan" userId="2abd44646852d88a" providerId="LiveId" clId="{6AD80DF2-536E-45F9-84B2-D5B511244611}" dt="2022-12-09T13:34:34.750" v="12809"/>
          <ac:spMkLst>
            <pc:docMk/>
            <pc:sldMk cId="306552664" sldId="288"/>
            <ac:spMk id="4" creationId="{862B687C-8686-06F8-8940-2E58F60B1C95}"/>
          </ac:spMkLst>
        </pc:spChg>
        <pc:spChg chg="add mod">
          <ac:chgData name="Annabelle Fichan" userId="2abd44646852d88a" providerId="LiveId" clId="{6AD80DF2-536E-45F9-84B2-D5B511244611}" dt="2022-12-15T08:45:40.102" v="18429" actId="1076"/>
          <ac:spMkLst>
            <pc:docMk/>
            <pc:sldMk cId="306552664" sldId="288"/>
            <ac:spMk id="8" creationId="{45F291EC-6C63-0522-E394-CB1575827EC1}"/>
          </ac:spMkLst>
        </pc:spChg>
        <pc:picChg chg="add del mod ord">
          <ac:chgData name="Annabelle Fichan" userId="2abd44646852d88a" providerId="LiveId" clId="{6AD80DF2-536E-45F9-84B2-D5B511244611}" dt="2022-12-15T08:45:21.729" v="18424" actId="478"/>
          <ac:picMkLst>
            <pc:docMk/>
            <pc:sldMk cId="306552664" sldId="288"/>
            <ac:picMk id="5" creationId="{BB376F97-40A2-9272-35A1-2E1CA59ED611}"/>
          </ac:picMkLst>
        </pc:picChg>
        <pc:picChg chg="add mod">
          <ac:chgData name="Annabelle Fichan" userId="2abd44646852d88a" providerId="LiveId" clId="{6AD80DF2-536E-45F9-84B2-D5B511244611}" dt="2022-12-15T08:45:42.612" v="18430" actId="1076"/>
          <ac:picMkLst>
            <pc:docMk/>
            <pc:sldMk cId="306552664" sldId="288"/>
            <ac:picMk id="7" creationId="{95C218AB-34AD-D724-E7D5-ECD320598EDC}"/>
          </ac:picMkLst>
        </pc:picChg>
      </pc:sldChg>
      <pc:sldChg chg="modSp add mod">
        <pc:chgData name="Annabelle Fichan" userId="2abd44646852d88a" providerId="LiveId" clId="{6AD80DF2-536E-45F9-84B2-D5B511244611}" dt="2022-12-15T13:19:05.828" v="18455" actId="27636"/>
        <pc:sldMkLst>
          <pc:docMk/>
          <pc:sldMk cId="2408223575" sldId="289"/>
        </pc:sldMkLst>
        <pc:spChg chg="mod">
          <ac:chgData name="Annabelle Fichan" userId="2abd44646852d88a" providerId="LiveId" clId="{6AD80DF2-536E-45F9-84B2-D5B511244611}" dt="2022-12-15T13:19:05.828" v="18455" actId="27636"/>
          <ac:spMkLst>
            <pc:docMk/>
            <pc:sldMk cId="2408223575" sldId="289"/>
            <ac:spMk id="3" creationId="{57C04A17-87C6-C62E-4676-2571D66C3A81}"/>
          </ac:spMkLst>
        </pc:spChg>
        <pc:spChg chg="mod">
          <ac:chgData name="Annabelle Fichan" userId="2abd44646852d88a" providerId="LiveId" clId="{6AD80DF2-536E-45F9-84B2-D5B511244611}" dt="2022-12-09T13:34:39.286" v="12810"/>
          <ac:spMkLst>
            <pc:docMk/>
            <pc:sldMk cId="2408223575" sldId="289"/>
            <ac:spMk id="4" creationId="{862B687C-8686-06F8-8940-2E58F60B1C95}"/>
          </ac:spMkLst>
        </pc:spChg>
      </pc:sldChg>
      <pc:sldChg chg="addSp delSp modSp add mod">
        <pc:chgData name="Annabelle Fichan" userId="2abd44646852d88a" providerId="LiveId" clId="{6AD80DF2-536E-45F9-84B2-D5B511244611}" dt="2022-12-13T15:28:43.420" v="14376" actId="20577"/>
        <pc:sldMkLst>
          <pc:docMk/>
          <pc:sldMk cId="2757013939" sldId="290"/>
        </pc:sldMkLst>
        <pc:spChg chg="mod">
          <ac:chgData name="Annabelle Fichan" userId="2abd44646852d88a" providerId="LiveId" clId="{6AD80DF2-536E-45F9-84B2-D5B511244611}" dt="2022-12-13T15:28:43.420" v="14376" actId="20577"/>
          <ac:spMkLst>
            <pc:docMk/>
            <pc:sldMk cId="2757013939" sldId="290"/>
            <ac:spMk id="3" creationId="{57C04A17-87C6-C62E-4676-2571D66C3A81}"/>
          </ac:spMkLst>
        </pc:spChg>
        <pc:spChg chg="mod">
          <ac:chgData name="Annabelle Fichan" userId="2abd44646852d88a" providerId="LiveId" clId="{6AD80DF2-536E-45F9-84B2-D5B511244611}" dt="2022-12-09T13:34:43.513" v="12811"/>
          <ac:spMkLst>
            <pc:docMk/>
            <pc:sldMk cId="2757013939" sldId="290"/>
            <ac:spMk id="4" creationId="{862B687C-8686-06F8-8940-2E58F60B1C95}"/>
          </ac:spMkLst>
        </pc:spChg>
        <pc:picChg chg="add del mod">
          <ac:chgData name="Annabelle Fichan" userId="2abd44646852d88a" providerId="LiveId" clId="{6AD80DF2-536E-45F9-84B2-D5B511244611}" dt="2022-12-13T15:13:34.673" v="13964" actId="478"/>
          <ac:picMkLst>
            <pc:docMk/>
            <pc:sldMk cId="2757013939" sldId="290"/>
            <ac:picMk id="5" creationId="{116E5A37-677E-A4A5-4DB3-2E4229E93CCA}"/>
          </ac:picMkLst>
        </pc:picChg>
        <pc:picChg chg="add del">
          <ac:chgData name="Annabelle Fichan" userId="2abd44646852d88a" providerId="LiveId" clId="{6AD80DF2-536E-45F9-84B2-D5B511244611}" dt="2022-12-13T15:13:36.228" v="13965" actId="478"/>
          <ac:picMkLst>
            <pc:docMk/>
            <pc:sldMk cId="2757013939" sldId="290"/>
            <ac:picMk id="6" creationId="{02F92BF5-9D8E-FC02-1BD5-ECA1C2FF1CA2}"/>
          </ac:picMkLst>
        </pc:picChg>
        <pc:picChg chg="add mod">
          <ac:chgData name="Annabelle Fichan" userId="2abd44646852d88a" providerId="LiveId" clId="{6AD80DF2-536E-45F9-84B2-D5B511244611}" dt="2022-12-13T15:14:13.324" v="13967" actId="1076"/>
          <ac:picMkLst>
            <pc:docMk/>
            <pc:sldMk cId="2757013939" sldId="290"/>
            <ac:picMk id="8" creationId="{BFFAF912-E9CD-9E2A-93EE-8393CF5859D2}"/>
          </ac:picMkLst>
        </pc:picChg>
      </pc:sldChg>
      <pc:sldChg chg="addSp delSp modSp add mod">
        <pc:chgData name="Annabelle Fichan" userId="2abd44646852d88a" providerId="LiveId" clId="{6AD80DF2-536E-45F9-84B2-D5B511244611}" dt="2022-12-15T08:46:13.902" v="18431" actId="115"/>
        <pc:sldMkLst>
          <pc:docMk/>
          <pc:sldMk cId="254622544" sldId="291"/>
        </pc:sldMkLst>
        <pc:spChg chg="mod">
          <ac:chgData name="Annabelle Fichan" userId="2abd44646852d88a" providerId="LiveId" clId="{6AD80DF2-536E-45F9-84B2-D5B511244611}" dt="2022-12-15T08:46:13.902" v="18431" actId="115"/>
          <ac:spMkLst>
            <pc:docMk/>
            <pc:sldMk cId="254622544" sldId="291"/>
            <ac:spMk id="3" creationId="{57C04A17-87C6-C62E-4676-2571D66C3A81}"/>
          </ac:spMkLst>
        </pc:spChg>
        <pc:spChg chg="mod">
          <ac:chgData name="Annabelle Fichan" userId="2abd44646852d88a" providerId="LiveId" clId="{6AD80DF2-536E-45F9-84B2-D5B511244611}" dt="2022-12-09T13:34:48.537" v="12812"/>
          <ac:spMkLst>
            <pc:docMk/>
            <pc:sldMk cId="254622544" sldId="291"/>
            <ac:spMk id="4" creationId="{862B687C-8686-06F8-8940-2E58F60B1C95}"/>
          </ac:spMkLst>
        </pc:spChg>
        <pc:spChg chg="add del">
          <ac:chgData name="Annabelle Fichan" userId="2abd44646852d88a" providerId="LiveId" clId="{6AD80DF2-536E-45F9-84B2-D5B511244611}" dt="2022-12-09T13:15:04.979" v="11635"/>
          <ac:spMkLst>
            <pc:docMk/>
            <pc:sldMk cId="254622544" sldId="291"/>
            <ac:spMk id="6" creationId="{2480A22A-42B5-BADF-4468-C612667BCBED}"/>
          </ac:spMkLst>
        </pc:spChg>
        <pc:spChg chg="add del mod">
          <ac:chgData name="Annabelle Fichan" userId="2abd44646852d88a" providerId="LiveId" clId="{6AD80DF2-536E-45F9-84B2-D5B511244611}" dt="2022-12-13T15:18:39.692" v="14182" actId="767"/>
          <ac:spMkLst>
            <pc:docMk/>
            <pc:sldMk cId="254622544" sldId="291"/>
            <ac:spMk id="7" creationId="{66A5C871-CD91-B9A4-049E-3D69CD1812A9}"/>
          </ac:spMkLst>
        </pc:spChg>
        <pc:spChg chg="add mod">
          <ac:chgData name="Annabelle Fichan" userId="2abd44646852d88a" providerId="LiveId" clId="{6AD80DF2-536E-45F9-84B2-D5B511244611}" dt="2022-12-13T15:19:25.279" v="14193" actId="1076"/>
          <ac:spMkLst>
            <pc:docMk/>
            <pc:sldMk cId="254622544" sldId="291"/>
            <ac:spMk id="8" creationId="{0F3AFFD0-7867-50BA-0613-96D92BE1CF41}"/>
          </ac:spMkLst>
        </pc:spChg>
        <pc:picChg chg="add del mod">
          <ac:chgData name="Annabelle Fichan" userId="2abd44646852d88a" providerId="LiveId" clId="{6AD80DF2-536E-45F9-84B2-D5B511244611}" dt="2022-12-13T15:16:32.773" v="14149" actId="478"/>
          <ac:picMkLst>
            <pc:docMk/>
            <pc:sldMk cId="254622544" sldId="291"/>
            <ac:picMk id="5" creationId="{3DCF3276-D177-3CA8-885E-6EB3F5A39DE7}"/>
          </ac:picMkLst>
        </pc:picChg>
        <pc:picChg chg="add mod">
          <ac:chgData name="Annabelle Fichan" userId="2abd44646852d88a" providerId="LiveId" clId="{6AD80DF2-536E-45F9-84B2-D5B511244611}" dt="2022-12-13T15:18:47.281" v="14184" actId="1076"/>
          <ac:picMkLst>
            <pc:docMk/>
            <pc:sldMk cId="254622544" sldId="291"/>
            <ac:picMk id="6" creationId="{275F8BE2-0E61-0FD5-C002-95DBBD7EBD4E}"/>
          </ac:picMkLst>
        </pc:picChg>
      </pc:sldChg>
      <pc:sldChg chg="addSp delSp modSp add mod">
        <pc:chgData name="Annabelle Fichan" userId="2abd44646852d88a" providerId="LiveId" clId="{6AD80DF2-536E-45F9-84B2-D5B511244611}" dt="2022-12-15T12:56:43.349" v="18453" actId="13926"/>
        <pc:sldMkLst>
          <pc:docMk/>
          <pc:sldMk cId="289953208" sldId="292"/>
        </pc:sldMkLst>
        <pc:spChg chg="mod">
          <ac:chgData name="Annabelle Fichan" userId="2abd44646852d88a" providerId="LiveId" clId="{6AD80DF2-536E-45F9-84B2-D5B511244611}" dt="2022-12-09T13:20:42.056" v="11951" actId="20577"/>
          <ac:spMkLst>
            <pc:docMk/>
            <pc:sldMk cId="289953208" sldId="292"/>
            <ac:spMk id="3" creationId="{57C04A17-87C6-C62E-4676-2571D66C3A81}"/>
          </ac:spMkLst>
        </pc:spChg>
        <pc:spChg chg="mod">
          <ac:chgData name="Annabelle Fichan" userId="2abd44646852d88a" providerId="LiveId" clId="{6AD80DF2-536E-45F9-84B2-D5B511244611}" dt="2022-12-09T13:34:53.044" v="12813"/>
          <ac:spMkLst>
            <pc:docMk/>
            <pc:sldMk cId="289953208" sldId="292"/>
            <ac:spMk id="4" creationId="{862B687C-8686-06F8-8940-2E58F60B1C95}"/>
          </ac:spMkLst>
        </pc:spChg>
        <pc:spChg chg="add mod">
          <ac:chgData name="Annabelle Fichan" userId="2abd44646852d88a" providerId="LiveId" clId="{6AD80DF2-536E-45F9-84B2-D5B511244611}" dt="2022-12-15T12:56:43.349" v="18453" actId="13926"/>
          <ac:spMkLst>
            <pc:docMk/>
            <pc:sldMk cId="289953208" sldId="292"/>
            <ac:spMk id="6" creationId="{A3145732-C1FC-3EF1-74F8-24C7C2FB1D7F}"/>
          </ac:spMkLst>
        </pc:spChg>
        <pc:picChg chg="add del mod">
          <ac:chgData name="Annabelle Fichan" userId="2abd44646852d88a" providerId="LiveId" clId="{6AD80DF2-536E-45F9-84B2-D5B511244611}" dt="2022-12-13T15:22:47.690" v="14223" actId="478"/>
          <ac:picMkLst>
            <pc:docMk/>
            <pc:sldMk cId="289953208" sldId="292"/>
            <ac:picMk id="5" creationId="{C44F4C04-038E-C028-EF55-FA6306E35240}"/>
          </ac:picMkLst>
        </pc:picChg>
        <pc:picChg chg="add mod">
          <ac:chgData name="Annabelle Fichan" userId="2abd44646852d88a" providerId="LiveId" clId="{6AD80DF2-536E-45F9-84B2-D5B511244611}" dt="2022-12-13T15:23:29.753" v="14227" actId="1076"/>
          <ac:picMkLst>
            <pc:docMk/>
            <pc:sldMk cId="289953208" sldId="292"/>
            <ac:picMk id="7" creationId="{6FD3E093-19C7-1294-1E71-06B22CBA8EFD}"/>
          </ac:picMkLst>
        </pc:picChg>
      </pc:sldChg>
      <pc:sldChg chg="addSp delSp modSp add mod">
        <pc:chgData name="Annabelle Fichan" userId="2abd44646852d88a" providerId="LiveId" clId="{6AD80DF2-536E-45F9-84B2-D5B511244611}" dt="2022-12-15T13:20:48.241" v="18456" actId="20577"/>
        <pc:sldMkLst>
          <pc:docMk/>
          <pc:sldMk cId="1465113852" sldId="293"/>
        </pc:sldMkLst>
        <pc:spChg chg="mod">
          <ac:chgData name="Annabelle Fichan" userId="2abd44646852d88a" providerId="LiveId" clId="{6AD80DF2-536E-45F9-84B2-D5B511244611}" dt="2022-12-15T13:20:48.241" v="18456" actId="20577"/>
          <ac:spMkLst>
            <pc:docMk/>
            <pc:sldMk cId="1465113852" sldId="293"/>
            <ac:spMk id="3" creationId="{57C04A17-87C6-C62E-4676-2571D66C3A81}"/>
          </ac:spMkLst>
        </pc:spChg>
        <pc:spChg chg="mod">
          <ac:chgData name="Annabelle Fichan" userId="2abd44646852d88a" providerId="LiveId" clId="{6AD80DF2-536E-45F9-84B2-D5B511244611}" dt="2022-12-09T13:34:57.820" v="12814"/>
          <ac:spMkLst>
            <pc:docMk/>
            <pc:sldMk cId="1465113852" sldId="293"/>
            <ac:spMk id="4" creationId="{862B687C-8686-06F8-8940-2E58F60B1C95}"/>
          </ac:spMkLst>
        </pc:spChg>
        <pc:picChg chg="add del mod">
          <ac:chgData name="Annabelle Fichan" userId="2abd44646852d88a" providerId="LiveId" clId="{6AD80DF2-536E-45F9-84B2-D5B511244611}" dt="2022-12-13T15:24:58.578" v="14240" actId="478"/>
          <ac:picMkLst>
            <pc:docMk/>
            <pc:sldMk cId="1465113852" sldId="293"/>
            <ac:picMk id="5" creationId="{BE58E575-5095-68DD-D35F-16636A18413C}"/>
          </ac:picMkLst>
        </pc:picChg>
        <pc:picChg chg="add mod">
          <ac:chgData name="Annabelle Fichan" userId="2abd44646852d88a" providerId="LiveId" clId="{6AD80DF2-536E-45F9-84B2-D5B511244611}" dt="2022-12-13T15:25:31.531" v="14244" actId="1076"/>
          <ac:picMkLst>
            <pc:docMk/>
            <pc:sldMk cId="1465113852" sldId="293"/>
            <ac:picMk id="6" creationId="{853C3BD0-CA4A-6F66-4415-932CEFD7C839}"/>
          </ac:picMkLst>
        </pc:picChg>
      </pc:sldChg>
      <pc:sldChg chg="addSp delSp modSp add mod">
        <pc:chgData name="Annabelle Fichan" userId="2abd44646852d88a" providerId="LiveId" clId="{6AD80DF2-536E-45F9-84B2-D5B511244611}" dt="2022-12-15T11:50:21.819" v="18443" actId="20577"/>
        <pc:sldMkLst>
          <pc:docMk/>
          <pc:sldMk cId="1273058065" sldId="294"/>
        </pc:sldMkLst>
        <pc:spChg chg="del">
          <ac:chgData name="Annabelle Fichan" userId="2abd44646852d88a" providerId="LiveId" clId="{6AD80DF2-536E-45F9-84B2-D5B511244611}" dt="2022-12-09T13:31:00.397" v="12579" actId="478"/>
          <ac:spMkLst>
            <pc:docMk/>
            <pc:sldMk cId="1273058065" sldId="294"/>
            <ac:spMk id="3" creationId="{57C04A17-87C6-C62E-4676-2571D66C3A81}"/>
          </ac:spMkLst>
        </pc:spChg>
        <pc:spChg chg="mod">
          <ac:chgData name="Annabelle Fichan" userId="2abd44646852d88a" providerId="LiveId" clId="{6AD80DF2-536E-45F9-84B2-D5B511244611}" dt="2022-12-09T13:35:01.553" v="12815"/>
          <ac:spMkLst>
            <pc:docMk/>
            <pc:sldMk cId="1273058065" sldId="294"/>
            <ac:spMk id="4" creationId="{862B687C-8686-06F8-8940-2E58F60B1C95}"/>
          </ac:spMkLst>
        </pc:spChg>
        <pc:spChg chg="add mod">
          <ac:chgData name="Annabelle Fichan" userId="2abd44646852d88a" providerId="LiveId" clId="{6AD80DF2-536E-45F9-84B2-D5B511244611}" dt="2022-12-15T11:50:21.819" v="18443" actId="20577"/>
          <ac:spMkLst>
            <pc:docMk/>
            <pc:sldMk cId="1273058065" sldId="294"/>
            <ac:spMk id="6" creationId="{9324A6E8-928B-7925-40E7-12035E691469}"/>
          </ac:spMkLst>
        </pc:spChg>
        <pc:picChg chg="add mod">
          <ac:chgData name="Annabelle Fichan" userId="2abd44646852d88a" providerId="LiveId" clId="{6AD80DF2-536E-45F9-84B2-D5B511244611}" dt="2022-12-13T15:27:00.055" v="14259" actId="14100"/>
          <ac:picMkLst>
            <pc:docMk/>
            <pc:sldMk cId="1273058065" sldId="294"/>
            <ac:picMk id="3" creationId="{2A785752-7068-7655-ED95-F4DE5977B7D1}"/>
          </ac:picMkLst>
        </pc:picChg>
        <pc:picChg chg="add del mod">
          <ac:chgData name="Annabelle Fichan" userId="2abd44646852d88a" providerId="LiveId" clId="{6AD80DF2-536E-45F9-84B2-D5B511244611}" dt="2022-12-13T15:26:26.124" v="14256" actId="478"/>
          <ac:picMkLst>
            <pc:docMk/>
            <pc:sldMk cId="1273058065" sldId="294"/>
            <ac:picMk id="5" creationId="{57BDFD9D-96BC-FD97-FF20-E9CFC7C99672}"/>
          </ac:picMkLst>
        </pc:picChg>
      </pc:sldChg>
      <pc:sldChg chg="addSp modSp add mod">
        <pc:chgData name="Annabelle Fichan" userId="2abd44646852d88a" providerId="LiveId" clId="{6AD80DF2-536E-45F9-84B2-D5B511244611}" dt="2022-12-09T13:40:22.288" v="12955" actId="115"/>
        <pc:sldMkLst>
          <pc:docMk/>
          <pc:sldMk cId="1917952839" sldId="295"/>
        </pc:sldMkLst>
        <pc:spChg chg="mod">
          <ac:chgData name="Annabelle Fichan" userId="2abd44646852d88a" providerId="LiveId" clId="{6AD80DF2-536E-45F9-84B2-D5B511244611}" dt="2022-12-09T13:40:22.288" v="12955" actId="115"/>
          <ac:spMkLst>
            <pc:docMk/>
            <pc:sldMk cId="1917952839" sldId="295"/>
            <ac:spMk id="3" creationId="{57C04A17-87C6-C62E-4676-2571D66C3A81}"/>
          </ac:spMkLst>
        </pc:spChg>
        <pc:spChg chg="mod">
          <ac:chgData name="Annabelle Fichan" userId="2abd44646852d88a" providerId="LiveId" clId="{6AD80DF2-536E-45F9-84B2-D5B511244611}" dt="2022-12-09T13:35:17.380" v="12821" actId="20577"/>
          <ac:spMkLst>
            <pc:docMk/>
            <pc:sldMk cId="1917952839" sldId="295"/>
            <ac:spMk id="4" creationId="{862B687C-8686-06F8-8940-2E58F60B1C95}"/>
          </ac:spMkLst>
        </pc:spChg>
        <pc:spChg chg="add">
          <ac:chgData name="Annabelle Fichan" userId="2abd44646852d88a" providerId="LiveId" clId="{6AD80DF2-536E-45F9-84B2-D5B511244611}" dt="2022-12-09T13:35:29.792" v="12822" actId="22"/>
          <ac:spMkLst>
            <pc:docMk/>
            <pc:sldMk cId="1917952839" sldId="295"/>
            <ac:spMk id="5" creationId="{2CA61BA0-0C4C-DDA0-9BDF-7E78D1EC93CE}"/>
          </ac:spMkLst>
        </pc:spChg>
      </pc:sldChg>
      <pc:sldChg chg="addSp delSp modSp add del mod">
        <pc:chgData name="Annabelle Fichan" userId="2abd44646852d88a" providerId="LiveId" clId="{6AD80DF2-536E-45F9-84B2-D5B511244611}" dt="2022-12-14T16:47:46.607" v="18157" actId="47"/>
        <pc:sldMkLst>
          <pc:docMk/>
          <pc:sldMk cId="2835856783" sldId="296"/>
        </pc:sldMkLst>
        <pc:spChg chg="mod">
          <ac:chgData name="Annabelle Fichan" userId="2abd44646852d88a" providerId="LiveId" clId="{6AD80DF2-536E-45F9-84B2-D5B511244611}" dt="2022-12-09T13:48:02.880" v="13275" actId="404"/>
          <ac:spMkLst>
            <pc:docMk/>
            <pc:sldMk cId="2835856783" sldId="296"/>
            <ac:spMk id="3" creationId="{57C04A17-87C6-C62E-4676-2571D66C3A81}"/>
          </ac:spMkLst>
        </pc:spChg>
        <pc:picChg chg="add del mod">
          <ac:chgData name="Annabelle Fichan" userId="2abd44646852d88a" providerId="LiveId" clId="{6AD80DF2-536E-45F9-84B2-D5B511244611}" dt="2022-12-13T15:42:49.761" v="15097" actId="478"/>
          <ac:picMkLst>
            <pc:docMk/>
            <pc:sldMk cId="2835856783" sldId="296"/>
            <ac:picMk id="6" creationId="{C2D86ECC-540D-BD53-CDF1-43D9B41DBBA6}"/>
          </ac:picMkLst>
        </pc:picChg>
        <pc:picChg chg="add mod">
          <ac:chgData name="Annabelle Fichan" userId="2abd44646852d88a" providerId="LiveId" clId="{6AD80DF2-536E-45F9-84B2-D5B511244611}" dt="2022-12-13T15:43:16.903" v="15101" actId="1076"/>
          <ac:picMkLst>
            <pc:docMk/>
            <pc:sldMk cId="2835856783" sldId="296"/>
            <ac:picMk id="7" creationId="{903040BB-8B95-1A2D-980C-98D0FBE8B691}"/>
          </ac:picMkLst>
        </pc:picChg>
      </pc:sldChg>
      <pc:sldChg chg="addSp delSp modSp add mod">
        <pc:chgData name="Annabelle Fichan" userId="2abd44646852d88a" providerId="LiveId" clId="{6AD80DF2-536E-45F9-84B2-D5B511244611}" dt="2022-12-14T16:48:51.081" v="18176" actId="20577"/>
        <pc:sldMkLst>
          <pc:docMk/>
          <pc:sldMk cId="2675419957" sldId="297"/>
        </pc:sldMkLst>
        <pc:spChg chg="del">
          <ac:chgData name="Annabelle Fichan" userId="2abd44646852d88a" providerId="LiveId" clId="{6AD80DF2-536E-45F9-84B2-D5B511244611}" dt="2022-12-09T13:43:11.849" v="12960" actId="478"/>
          <ac:spMkLst>
            <pc:docMk/>
            <pc:sldMk cId="2675419957" sldId="297"/>
            <ac:spMk id="3" creationId="{57C04A17-87C6-C62E-4676-2571D66C3A81}"/>
          </ac:spMkLst>
        </pc:spChg>
        <pc:spChg chg="add mod">
          <ac:chgData name="Annabelle Fichan" userId="2abd44646852d88a" providerId="LiveId" clId="{6AD80DF2-536E-45F9-84B2-D5B511244611}" dt="2022-12-14T16:48:51.081" v="18176" actId="20577"/>
          <ac:spMkLst>
            <pc:docMk/>
            <pc:sldMk cId="2675419957" sldId="297"/>
            <ac:spMk id="7" creationId="{6E82E9CA-3D93-F5A8-8A52-AB203F3A400B}"/>
          </ac:spMkLst>
        </pc:spChg>
        <pc:picChg chg="add mod">
          <ac:chgData name="Annabelle Fichan" userId="2abd44646852d88a" providerId="LiveId" clId="{6AD80DF2-536E-45F9-84B2-D5B511244611}" dt="2022-12-13T15:43:52.749" v="15106" actId="1076"/>
          <ac:picMkLst>
            <pc:docMk/>
            <pc:sldMk cId="2675419957" sldId="297"/>
            <ac:picMk id="3" creationId="{CC51BB91-2561-F8C3-BFF4-AE4F0F6105B0}"/>
          </ac:picMkLst>
        </pc:picChg>
        <pc:picChg chg="add del mod">
          <ac:chgData name="Annabelle Fichan" userId="2abd44646852d88a" providerId="LiveId" clId="{6AD80DF2-536E-45F9-84B2-D5B511244611}" dt="2022-12-13T15:43:20.794" v="15102" actId="478"/>
          <ac:picMkLst>
            <pc:docMk/>
            <pc:sldMk cId="2675419957" sldId="297"/>
            <ac:picMk id="6" creationId="{6E400DCF-30F8-214D-0FB5-3613E18C022E}"/>
          </ac:picMkLst>
        </pc:picChg>
      </pc:sldChg>
      <pc:sldChg chg="addSp delSp modSp add mod">
        <pc:chgData name="Annabelle Fichan" userId="2abd44646852d88a" providerId="LiveId" clId="{6AD80DF2-536E-45F9-84B2-D5B511244611}" dt="2022-12-15T12:56:35.325" v="18452" actId="13926"/>
        <pc:sldMkLst>
          <pc:docMk/>
          <pc:sldMk cId="3406646589" sldId="298"/>
        </pc:sldMkLst>
        <pc:spChg chg="mod">
          <ac:chgData name="Annabelle Fichan" userId="2abd44646852d88a" providerId="LiveId" clId="{6AD80DF2-536E-45F9-84B2-D5B511244611}" dt="2022-12-15T12:56:35.325" v="18452" actId="13926"/>
          <ac:spMkLst>
            <pc:docMk/>
            <pc:sldMk cId="3406646589" sldId="298"/>
            <ac:spMk id="3" creationId="{57C04A17-87C6-C62E-4676-2571D66C3A81}"/>
          </ac:spMkLst>
        </pc:spChg>
        <pc:picChg chg="del mod">
          <ac:chgData name="Annabelle Fichan" userId="2abd44646852d88a" providerId="LiveId" clId="{6AD80DF2-536E-45F9-84B2-D5B511244611}" dt="2022-12-09T13:48:35.647" v="13282" actId="478"/>
          <ac:picMkLst>
            <pc:docMk/>
            <pc:sldMk cId="3406646589" sldId="298"/>
            <ac:picMk id="6" creationId="{C2D86ECC-540D-BD53-CDF1-43D9B41DBBA6}"/>
          </ac:picMkLst>
        </pc:picChg>
        <pc:picChg chg="add mod">
          <ac:chgData name="Annabelle Fichan" userId="2abd44646852d88a" providerId="LiveId" clId="{6AD80DF2-536E-45F9-84B2-D5B511244611}" dt="2022-12-13T15:46:04.986" v="15216" actId="1076"/>
          <ac:picMkLst>
            <pc:docMk/>
            <pc:sldMk cId="3406646589" sldId="298"/>
            <ac:picMk id="6" creationId="{CD8ACCB4-33B5-66CC-7190-C19E7846F5BA}"/>
          </ac:picMkLst>
        </pc:picChg>
        <pc:picChg chg="add del mod">
          <ac:chgData name="Annabelle Fichan" userId="2abd44646852d88a" providerId="LiveId" clId="{6AD80DF2-536E-45F9-84B2-D5B511244611}" dt="2022-12-13T15:45:37.317" v="15212" actId="478"/>
          <ac:picMkLst>
            <pc:docMk/>
            <pc:sldMk cId="3406646589" sldId="298"/>
            <ac:picMk id="7" creationId="{8C1E719D-1CAA-F057-9DF7-BC6FFCC81CA1}"/>
          </ac:picMkLst>
        </pc:picChg>
        <pc:picChg chg="add mod">
          <ac:chgData name="Annabelle Fichan" userId="2abd44646852d88a" providerId="LiveId" clId="{6AD80DF2-536E-45F9-84B2-D5B511244611}" dt="2022-12-13T15:48:06.161" v="15260" actId="1076"/>
          <ac:picMkLst>
            <pc:docMk/>
            <pc:sldMk cId="3406646589" sldId="298"/>
            <ac:picMk id="9" creationId="{568A36DA-0371-8684-82BF-C1524311A9B1}"/>
          </ac:picMkLst>
        </pc:picChg>
      </pc:sldChg>
      <pc:sldChg chg="addSp modSp add mod">
        <pc:chgData name="Annabelle Fichan" userId="2abd44646852d88a" providerId="LiveId" clId="{6AD80DF2-536E-45F9-84B2-D5B511244611}" dt="2022-12-13T15:22:19.139" v="14222" actId="27636"/>
        <pc:sldMkLst>
          <pc:docMk/>
          <pc:sldMk cId="208379572" sldId="299"/>
        </pc:sldMkLst>
        <pc:spChg chg="mod">
          <ac:chgData name="Annabelle Fichan" userId="2abd44646852d88a" providerId="LiveId" clId="{6AD80DF2-536E-45F9-84B2-D5B511244611}" dt="2022-12-13T15:22:19.139" v="14222" actId="27636"/>
          <ac:spMkLst>
            <pc:docMk/>
            <pc:sldMk cId="208379572" sldId="299"/>
            <ac:spMk id="3" creationId="{57C04A17-87C6-C62E-4676-2571D66C3A81}"/>
          </ac:spMkLst>
        </pc:spChg>
        <pc:spChg chg="add mod">
          <ac:chgData name="Annabelle Fichan" userId="2abd44646852d88a" providerId="LiveId" clId="{6AD80DF2-536E-45F9-84B2-D5B511244611}" dt="2022-12-13T15:21:48.869" v="14215" actId="1076"/>
          <ac:spMkLst>
            <pc:docMk/>
            <pc:sldMk cId="208379572" sldId="299"/>
            <ac:spMk id="6" creationId="{43C5535E-E24C-569F-EFA5-5488E8F8872E}"/>
          </ac:spMkLst>
        </pc:spChg>
        <pc:picChg chg="add mod">
          <ac:chgData name="Annabelle Fichan" userId="2abd44646852d88a" providerId="LiveId" clId="{6AD80DF2-536E-45F9-84B2-D5B511244611}" dt="2022-12-13T15:21:43.646" v="14214" actId="1076"/>
          <ac:picMkLst>
            <pc:docMk/>
            <pc:sldMk cId="208379572" sldId="299"/>
            <ac:picMk id="5" creationId="{5043FFE9-8260-89A9-8731-AE1DF5627356}"/>
          </ac:picMkLst>
        </pc:picChg>
      </pc:sldChg>
      <pc:sldChg chg="addSp delSp modSp add del mod">
        <pc:chgData name="Annabelle Fichan" userId="2abd44646852d88a" providerId="LiveId" clId="{6AD80DF2-536E-45F9-84B2-D5B511244611}" dt="2022-12-14T16:47:52.462" v="18158" actId="47"/>
        <pc:sldMkLst>
          <pc:docMk/>
          <pc:sldMk cId="988666026" sldId="300"/>
        </pc:sldMkLst>
        <pc:spChg chg="mod">
          <ac:chgData name="Annabelle Fichan" userId="2abd44646852d88a" providerId="LiveId" clId="{6AD80DF2-536E-45F9-84B2-D5B511244611}" dt="2022-12-13T15:31:11.326" v="14556" actId="27636"/>
          <ac:spMkLst>
            <pc:docMk/>
            <pc:sldMk cId="988666026" sldId="300"/>
            <ac:spMk id="3" creationId="{57C04A17-87C6-C62E-4676-2571D66C3A81}"/>
          </ac:spMkLst>
        </pc:spChg>
        <pc:spChg chg="add del mod">
          <ac:chgData name="Annabelle Fichan" userId="2abd44646852d88a" providerId="LiveId" clId="{6AD80DF2-536E-45F9-84B2-D5B511244611}" dt="2022-12-13T16:03:05.506" v="15895" actId="478"/>
          <ac:spMkLst>
            <pc:docMk/>
            <pc:sldMk cId="988666026" sldId="300"/>
            <ac:spMk id="7" creationId="{B9465777-677F-0A6D-B137-5C87EABA83BB}"/>
          </ac:spMkLst>
        </pc:spChg>
        <pc:spChg chg="add mod">
          <ac:chgData name="Annabelle Fichan" userId="2abd44646852d88a" providerId="LiveId" clId="{6AD80DF2-536E-45F9-84B2-D5B511244611}" dt="2022-12-13T15:34:59.439" v="14835" actId="1076"/>
          <ac:spMkLst>
            <pc:docMk/>
            <pc:sldMk cId="988666026" sldId="300"/>
            <ac:spMk id="10" creationId="{92BA7CAF-A7D5-A21D-99B9-DC693BE3D666}"/>
          </ac:spMkLst>
        </pc:spChg>
        <pc:spChg chg="add mod">
          <ac:chgData name="Annabelle Fichan" userId="2abd44646852d88a" providerId="LiveId" clId="{6AD80DF2-536E-45F9-84B2-D5B511244611}" dt="2022-12-13T16:03:13.527" v="15897" actId="14100"/>
          <ac:spMkLst>
            <pc:docMk/>
            <pc:sldMk cId="988666026" sldId="300"/>
            <ac:spMk id="11" creationId="{8FB12D60-AC89-65E6-DC26-29B75D730DC6}"/>
          </ac:spMkLst>
        </pc:spChg>
        <pc:picChg chg="add mod">
          <ac:chgData name="Annabelle Fichan" userId="2abd44646852d88a" providerId="LiveId" clId="{6AD80DF2-536E-45F9-84B2-D5B511244611}" dt="2022-12-13T15:31:15.117" v="14557" actId="14100"/>
          <ac:picMkLst>
            <pc:docMk/>
            <pc:sldMk cId="988666026" sldId="300"/>
            <ac:picMk id="5" creationId="{65C03F8A-0799-4607-87CE-7F6AC9180456}"/>
          </ac:picMkLst>
        </pc:picChg>
        <pc:picChg chg="del">
          <ac:chgData name="Annabelle Fichan" userId="2abd44646852d88a" providerId="LiveId" clId="{6AD80DF2-536E-45F9-84B2-D5B511244611}" dt="2022-12-13T15:29:44.177" v="14517" actId="478"/>
          <ac:picMkLst>
            <pc:docMk/>
            <pc:sldMk cId="988666026" sldId="300"/>
            <ac:picMk id="6" creationId="{853C3BD0-CA4A-6F66-4415-932CEFD7C839}"/>
          </ac:picMkLst>
        </pc:picChg>
        <pc:picChg chg="add del">
          <ac:chgData name="Annabelle Fichan" userId="2abd44646852d88a" providerId="LiveId" clId="{6AD80DF2-536E-45F9-84B2-D5B511244611}" dt="2022-12-13T15:32:29.067" v="14605" actId="478"/>
          <ac:picMkLst>
            <pc:docMk/>
            <pc:sldMk cId="988666026" sldId="300"/>
            <ac:picMk id="9" creationId="{8F37FA0C-383E-EA44-8E69-09B5BC1B6FD1}"/>
          </ac:picMkLst>
        </pc:picChg>
      </pc:sldChg>
      <pc:sldChg chg="addSp delSp modSp add del mod">
        <pc:chgData name="Annabelle Fichan" userId="2abd44646852d88a" providerId="LiveId" clId="{6AD80DF2-536E-45F9-84B2-D5B511244611}" dt="2022-12-14T16:47:53.754" v="18159" actId="47"/>
        <pc:sldMkLst>
          <pc:docMk/>
          <pc:sldMk cId="2215032786" sldId="301"/>
        </pc:sldMkLst>
        <pc:spChg chg="del">
          <ac:chgData name="Annabelle Fichan" userId="2abd44646852d88a" providerId="LiveId" clId="{6AD80DF2-536E-45F9-84B2-D5B511244611}" dt="2022-12-13T15:35:50.565" v="14838" actId="478"/>
          <ac:spMkLst>
            <pc:docMk/>
            <pc:sldMk cId="2215032786" sldId="301"/>
            <ac:spMk id="3" creationId="{57C04A17-87C6-C62E-4676-2571D66C3A81}"/>
          </ac:spMkLst>
        </pc:spChg>
        <pc:spChg chg="add del mod">
          <ac:chgData name="Annabelle Fichan" userId="2abd44646852d88a" providerId="LiveId" clId="{6AD80DF2-536E-45F9-84B2-D5B511244611}" dt="2022-12-13T15:35:54.040" v="14839" actId="478"/>
          <ac:spMkLst>
            <pc:docMk/>
            <pc:sldMk cId="2215032786" sldId="301"/>
            <ac:spMk id="6" creationId="{1DC2B40F-6F08-4559-2D6E-A1A02BBB6843}"/>
          </ac:spMkLst>
        </pc:spChg>
        <pc:spChg chg="del">
          <ac:chgData name="Annabelle Fichan" userId="2abd44646852d88a" providerId="LiveId" clId="{6AD80DF2-536E-45F9-84B2-D5B511244611}" dt="2022-12-13T15:35:56.961" v="14840" actId="478"/>
          <ac:spMkLst>
            <pc:docMk/>
            <pc:sldMk cId="2215032786" sldId="301"/>
            <ac:spMk id="7" creationId="{B9465777-677F-0A6D-B137-5C87EABA83BB}"/>
          </ac:spMkLst>
        </pc:spChg>
        <pc:spChg chg="mod">
          <ac:chgData name="Annabelle Fichan" userId="2abd44646852d88a" providerId="LiveId" clId="{6AD80DF2-536E-45F9-84B2-D5B511244611}" dt="2022-12-13T15:39:35.174" v="15096" actId="20577"/>
          <ac:spMkLst>
            <pc:docMk/>
            <pc:sldMk cId="2215032786" sldId="301"/>
            <ac:spMk id="10" creationId="{92BA7CAF-A7D5-A21D-99B9-DC693BE3D666}"/>
          </ac:spMkLst>
        </pc:spChg>
        <pc:picChg chg="del">
          <ac:chgData name="Annabelle Fichan" userId="2abd44646852d88a" providerId="LiveId" clId="{6AD80DF2-536E-45F9-84B2-D5B511244611}" dt="2022-12-13T15:35:46.689" v="14837" actId="478"/>
          <ac:picMkLst>
            <pc:docMk/>
            <pc:sldMk cId="2215032786" sldId="301"/>
            <ac:picMk id="5" creationId="{65C03F8A-0799-4607-87CE-7F6AC9180456}"/>
          </ac:picMkLst>
        </pc:picChg>
        <pc:picChg chg="add mod">
          <ac:chgData name="Annabelle Fichan" userId="2abd44646852d88a" providerId="LiveId" clId="{6AD80DF2-536E-45F9-84B2-D5B511244611}" dt="2022-12-13T15:36:09.546" v="14843" actId="1076"/>
          <ac:picMkLst>
            <pc:docMk/>
            <pc:sldMk cId="2215032786" sldId="301"/>
            <ac:picMk id="9" creationId="{B0595BFB-BD8B-CEF2-2073-2CE4A39DE98C}"/>
          </ac:picMkLst>
        </pc:picChg>
      </pc:sldChg>
      <pc:sldChg chg="addSp delSp modSp add mod">
        <pc:chgData name="Annabelle Fichan" userId="2abd44646852d88a" providerId="LiveId" clId="{6AD80DF2-536E-45F9-84B2-D5B511244611}" dt="2022-12-15T08:47:42.026" v="18432" actId="115"/>
        <pc:sldMkLst>
          <pc:docMk/>
          <pc:sldMk cId="2652736141" sldId="302"/>
        </pc:sldMkLst>
        <pc:spChg chg="mod">
          <ac:chgData name="Annabelle Fichan" userId="2abd44646852d88a" providerId="LiveId" clId="{6AD80DF2-536E-45F9-84B2-D5B511244611}" dt="2022-12-15T08:47:42.026" v="18432" actId="115"/>
          <ac:spMkLst>
            <pc:docMk/>
            <pc:sldMk cId="2652736141" sldId="302"/>
            <ac:spMk id="3" creationId="{57C04A17-87C6-C62E-4676-2571D66C3A81}"/>
          </ac:spMkLst>
        </pc:spChg>
        <pc:spChg chg="mod">
          <ac:chgData name="Annabelle Fichan" userId="2abd44646852d88a" providerId="LiveId" clId="{6AD80DF2-536E-45F9-84B2-D5B511244611}" dt="2022-12-14T16:56:40.221" v="18180" actId="20577"/>
          <ac:spMkLst>
            <pc:docMk/>
            <pc:sldMk cId="2652736141" sldId="302"/>
            <ac:spMk id="5" creationId="{2CA61BA0-0C4C-DDA0-9BDF-7E78D1EC93CE}"/>
          </ac:spMkLst>
        </pc:spChg>
        <pc:picChg chg="del">
          <ac:chgData name="Annabelle Fichan" userId="2abd44646852d88a" providerId="LiveId" clId="{6AD80DF2-536E-45F9-84B2-D5B511244611}" dt="2022-12-13T15:49:16.945" v="15329" actId="478"/>
          <ac:picMkLst>
            <pc:docMk/>
            <pc:sldMk cId="2652736141" sldId="302"/>
            <ac:picMk id="6" creationId="{CD8ACCB4-33B5-66CC-7190-C19E7846F5BA}"/>
          </ac:picMkLst>
        </pc:picChg>
        <pc:picChg chg="add mod">
          <ac:chgData name="Annabelle Fichan" userId="2abd44646852d88a" providerId="LiveId" clId="{6AD80DF2-536E-45F9-84B2-D5B511244611}" dt="2022-12-13T15:50:49.265" v="15346" actId="1076"/>
          <ac:picMkLst>
            <pc:docMk/>
            <pc:sldMk cId="2652736141" sldId="302"/>
            <ac:picMk id="7" creationId="{DA545C37-3C1E-CB5F-F218-BBAC39E01AA6}"/>
          </ac:picMkLst>
        </pc:picChg>
        <pc:picChg chg="del">
          <ac:chgData name="Annabelle Fichan" userId="2abd44646852d88a" providerId="LiveId" clId="{6AD80DF2-536E-45F9-84B2-D5B511244611}" dt="2022-12-13T15:49:20.250" v="15331" actId="478"/>
          <ac:picMkLst>
            <pc:docMk/>
            <pc:sldMk cId="2652736141" sldId="302"/>
            <ac:picMk id="9" creationId="{568A36DA-0371-8684-82BF-C1524311A9B1}"/>
          </ac:picMkLst>
        </pc:picChg>
      </pc:sldChg>
      <pc:sldChg chg="delSp modSp add mod">
        <pc:chgData name="Annabelle Fichan" userId="2abd44646852d88a" providerId="LiveId" clId="{6AD80DF2-536E-45F9-84B2-D5B511244611}" dt="2022-12-15T08:48:19.240" v="18434" actId="115"/>
        <pc:sldMkLst>
          <pc:docMk/>
          <pc:sldMk cId="4286218601" sldId="303"/>
        </pc:sldMkLst>
        <pc:spChg chg="mod">
          <ac:chgData name="Annabelle Fichan" userId="2abd44646852d88a" providerId="LiveId" clId="{6AD80DF2-536E-45F9-84B2-D5B511244611}" dt="2022-12-15T08:48:19.240" v="18434" actId="115"/>
          <ac:spMkLst>
            <pc:docMk/>
            <pc:sldMk cId="4286218601" sldId="303"/>
            <ac:spMk id="3" creationId="{57C04A17-87C6-C62E-4676-2571D66C3A81}"/>
          </ac:spMkLst>
        </pc:spChg>
        <pc:spChg chg="mod">
          <ac:chgData name="Annabelle Fichan" userId="2abd44646852d88a" providerId="LiveId" clId="{6AD80DF2-536E-45F9-84B2-D5B511244611}" dt="2022-12-13T15:53:00.305" v="15421" actId="20577"/>
          <ac:spMkLst>
            <pc:docMk/>
            <pc:sldMk cId="4286218601" sldId="303"/>
            <ac:spMk id="4" creationId="{862B687C-8686-06F8-8940-2E58F60B1C95}"/>
          </ac:spMkLst>
        </pc:spChg>
        <pc:spChg chg="del">
          <ac:chgData name="Annabelle Fichan" userId="2abd44646852d88a" providerId="LiveId" clId="{6AD80DF2-536E-45F9-84B2-D5B511244611}" dt="2022-12-13T15:53:39.270" v="15425" actId="478"/>
          <ac:spMkLst>
            <pc:docMk/>
            <pc:sldMk cId="4286218601" sldId="303"/>
            <ac:spMk id="5" creationId="{2CA61BA0-0C4C-DDA0-9BDF-7E78D1EC93CE}"/>
          </ac:spMkLst>
        </pc:spChg>
        <pc:picChg chg="del mod">
          <ac:chgData name="Annabelle Fichan" userId="2abd44646852d88a" providerId="LiveId" clId="{6AD80DF2-536E-45F9-84B2-D5B511244611}" dt="2022-12-13T15:53:35.817" v="15424" actId="478"/>
          <ac:picMkLst>
            <pc:docMk/>
            <pc:sldMk cId="4286218601" sldId="303"/>
            <ac:picMk id="7" creationId="{DA545C37-3C1E-CB5F-F218-BBAC39E01AA6}"/>
          </ac:picMkLst>
        </pc:picChg>
      </pc:sldChg>
      <pc:sldChg chg="addSp modSp add mod">
        <pc:chgData name="Annabelle Fichan" userId="2abd44646852d88a" providerId="LiveId" clId="{6AD80DF2-536E-45F9-84B2-D5B511244611}" dt="2022-12-13T16:28:48.129" v="17264" actId="20577"/>
        <pc:sldMkLst>
          <pc:docMk/>
          <pc:sldMk cId="3925346267" sldId="304"/>
        </pc:sldMkLst>
        <pc:spChg chg="mod">
          <ac:chgData name="Annabelle Fichan" userId="2abd44646852d88a" providerId="LiveId" clId="{6AD80DF2-536E-45F9-84B2-D5B511244611}" dt="2022-12-13T15:59:34.924" v="15808" actId="20577"/>
          <ac:spMkLst>
            <pc:docMk/>
            <pc:sldMk cId="3925346267" sldId="304"/>
            <ac:spMk id="3" creationId="{57C04A17-87C6-C62E-4676-2571D66C3A81}"/>
          </ac:spMkLst>
        </pc:spChg>
        <pc:spChg chg="add mod">
          <ac:chgData name="Annabelle Fichan" userId="2abd44646852d88a" providerId="LiveId" clId="{6AD80DF2-536E-45F9-84B2-D5B511244611}" dt="2022-12-13T15:57:30.978" v="15577" actId="20577"/>
          <ac:spMkLst>
            <pc:docMk/>
            <pc:sldMk cId="3925346267" sldId="304"/>
            <ac:spMk id="6" creationId="{1CE93CB9-A01A-4A78-7EA9-B746C8281306}"/>
          </ac:spMkLst>
        </pc:spChg>
        <pc:spChg chg="add mod">
          <ac:chgData name="Annabelle Fichan" userId="2abd44646852d88a" providerId="LiveId" clId="{6AD80DF2-536E-45F9-84B2-D5B511244611}" dt="2022-12-13T16:05:14.911" v="16021" actId="1076"/>
          <ac:spMkLst>
            <pc:docMk/>
            <pc:sldMk cId="3925346267" sldId="304"/>
            <ac:spMk id="7" creationId="{0E0A6F33-06A9-0099-496A-F1C311052F39}"/>
          </ac:spMkLst>
        </pc:spChg>
        <pc:spChg chg="add mod">
          <ac:chgData name="Annabelle Fichan" userId="2abd44646852d88a" providerId="LiveId" clId="{6AD80DF2-536E-45F9-84B2-D5B511244611}" dt="2022-12-13T16:28:48.129" v="17264" actId="20577"/>
          <ac:spMkLst>
            <pc:docMk/>
            <pc:sldMk cId="3925346267" sldId="304"/>
            <ac:spMk id="8" creationId="{251E7676-62E4-29F3-CC42-7EFFA193AA61}"/>
          </ac:spMkLst>
        </pc:spChg>
        <pc:picChg chg="add mod">
          <ac:chgData name="Annabelle Fichan" userId="2abd44646852d88a" providerId="LiveId" clId="{6AD80DF2-536E-45F9-84B2-D5B511244611}" dt="2022-12-13T15:55:55.136" v="15450" actId="14100"/>
          <ac:picMkLst>
            <pc:docMk/>
            <pc:sldMk cId="3925346267" sldId="304"/>
            <ac:picMk id="5" creationId="{8DA174E3-BD1A-9AD1-F4CB-3959493E518C}"/>
          </ac:picMkLst>
        </pc:picChg>
      </pc:sldChg>
      <pc:sldChg chg="addSp modSp add mod">
        <pc:chgData name="Annabelle Fichan" userId="2abd44646852d88a" providerId="LiveId" clId="{6AD80DF2-536E-45F9-84B2-D5B511244611}" dt="2022-12-15T13:21:29.668" v="18457" actId="20577"/>
        <pc:sldMkLst>
          <pc:docMk/>
          <pc:sldMk cId="1098904682" sldId="305"/>
        </pc:sldMkLst>
        <pc:spChg chg="add mod">
          <ac:chgData name="Annabelle Fichan" userId="2abd44646852d88a" providerId="LiveId" clId="{6AD80DF2-536E-45F9-84B2-D5B511244611}" dt="2022-12-13T16:07:03.640" v="16124" actId="1076"/>
          <ac:spMkLst>
            <pc:docMk/>
            <pc:sldMk cId="1098904682" sldId="305"/>
            <ac:spMk id="2" creationId="{8942E1B3-F8C9-473D-BAE0-AD2CB649CDF3}"/>
          </ac:spMkLst>
        </pc:spChg>
        <pc:spChg chg="mod">
          <ac:chgData name="Annabelle Fichan" userId="2abd44646852d88a" providerId="LiveId" clId="{6AD80DF2-536E-45F9-84B2-D5B511244611}" dt="2022-12-13T16:05:24.642" v="16022" actId="20577"/>
          <ac:spMkLst>
            <pc:docMk/>
            <pc:sldMk cId="1098904682" sldId="305"/>
            <ac:spMk id="3" creationId="{57C04A17-87C6-C62E-4676-2571D66C3A81}"/>
          </ac:spMkLst>
        </pc:spChg>
        <pc:spChg chg="add mod">
          <ac:chgData name="Annabelle Fichan" userId="2abd44646852d88a" providerId="LiveId" clId="{6AD80DF2-536E-45F9-84B2-D5B511244611}" dt="2022-12-13T16:07:06.292" v="16125" actId="1076"/>
          <ac:spMkLst>
            <pc:docMk/>
            <pc:sldMk cId="1098904682" sldId="305"/>
            <ac:spMk id="5" creationId="{960D072E-0827-64D5-3B99-E3CABE4F81DD}"/>
          </ac:spMkLst>
        </pc:spChg>
        <pc:spChg chg="add mod">
          <ac:chgData name="Annabelle Fichan" userId="2abd44646852d88a" providerId="LiveId" clId="{6AD80DF2-536E-45F9-84B2-D5B511244611}" dt="2022-12-15T13:21:29.668" v="18457" actId="20577"/>
          <ac:spMkLst>
            <pc:docMk/>
            <pc:sldMk cId="1098904682" sldId="305"/>
            <ac:spMk id="8" creationId="{FE4CB740-E2B6-B881-3DEC-B909A0E0A789}"/>
          </ac:spMkLst>
        </pc:spChg>
        <pc:picChg chg="add mod">
          <ac:chgData name="Annabelle Fichan" userId="2abd44646852d88a" providerId="LiveId" clId="{6AD80DF2-536E-45F9-84B2-D5B511244611}" dt="2022-12-13T16:07:43.711" v="16130" actId="14100"/>
          <ac:picMkLst>
            <pc:docMk/>
            <pc:sldMk cId="1098904682" sldId="305"/>
            <ac:picMk id="7" creationId="{3EB9A7EC-DE8B-FED8-EFBC-4CD65923B8F9}"/>
          </ac:picMkLst>
        </pc:picChg>
      </pc:sldChg>
      <pc:sldChg chg="addSp delSp modSp add mod">
        <pc:chgData name="Annabelle Fichan" userId="2abd44646852d88a" providerId="LiveId" clId="{6AD80DF2-536E-45F9-84B2-D5B511244611}" dt="2022-12-15T13:21:56.642" v="18462" actId="1076"/>
        <pc:sldMkLst>
          <pc:docMk/>
          <pc:sldMk cId="3745946990" sldId="306"/>
        </pc:sldMkLst>
        <pc:spChg chg="mod">
          <ac:chgData name="Annabelle Fichan" userId="2abd44646852d88a" providerId="LiveId" clId="{6AD80DF2-536E-45F9-84B2-D5B511244611}" dt="2022-12-15T12:56:22.596" v="18451" actId="20577"/>
          <ac:spMkLst>
            <pc:docMk/>
            <pc:sldMk cId="3745946990" sldId="306"/>
            <ac:spMk id="2" creationId="{8942E1B3-F8C9-473D-BAE0-AD2CB649CDF3}"/>
          </ac:spMkLst>
        </pc:spChg>
        <pc:spChg chg="del">
          <ac:chgData name="Annabelle Fichan" userId="2abd44646852d88a" providerId="LiveId" clId="{6AD80DF2-536E-45F9-84B2-D5B511244611}" dt="2022-12-13T16:15:11.137" v="16712" actId="478"/>
          <ac:spMkLst>
            <pc:docMk/>
            <pc:sldMk cId="3745946990" sldId="306"/>
            <ac:spMk id="3" creationId="{57C04A17-87C6-C62E-4676-2571D66C3A81}"/>
          </ac:spMkLst>
        </pc:spChg>
        <pc:spChg chg="mod">
          <ac:chgData name="Annabelle Fichan" userId="2abd44646852d88a" providerId="LiveId" clId="{6AD80DF2-536E-45F9-84B2-D5B511244611}" dt="2022-12-13T16:12:09.729" v="16481" actId="20577"/>
          <ac:spMkLst>
            <pc:docMk/>
            <pc:sldMk cId="3745946990" sldId="306"/>
            <ac:spMk id="4" creationId="{862B687C-8686-06F8-8940-2E58F60B1C95}"/>
          </ac:spMkLst>
        </pc:spChg>
        <pc:spChg chg="mod">
          <ac:chgData name="Annabelle Fichan" userId="2abd44646852d88a" providerId="LiveId" clId="{6AD80DF2-536E-45F9-84B2-D5B511244611}" dt="2022-12-15T13:21:56.642" v="18462" actId="1076"/>
          <ac:spMkLst>
            <pc:docMk/>
            <pc:sldMk cId="3745946990" sldId="306"/>
            <ac:spMk id="5" creationId="{960D072E-0827-64D5-3B99-E3CABE4F81DD}"/>
          </ac:spMkLst>
        </pc:spChg>
        <pc:spChg chg="add mod">
          <ac:chgData name="Annabelle Fichan" userId="2abd44646852d88a" providerId="LiveId" clId="{6AD80DF2-536E-45F9-84B2-D5B511244611}" dt="2022-12-13T16:15:03.373" v="16711" actId="21"/>
          <ac:spMkLst>
            <pc:docMk/>
            <pc:sldMk cId="3745946990" sldId="306"/>
            <ac:spMk id="6" creationId="{D94EDD86-6CA2-F150-F54F-C778CE08445E}"/>
          </ac:spMkLst>
        </pc:spChg>
        <pc:spChg chg="del">
          <ac:chgData name="Annabelle Fichan" userId="2abd44646852d88a" providerId="LiveId" clId="{6AD80DF2-536E-45F9-84B2-D5B511244611}" dt="2022-12-13T16:12:49.625" v="16565" actId="478"/>
          <ac:spMkLst>
            <pc:docMk/>
            <pc:sldMk cId="3745946990" sldId="306"/>
            <ac:spMk id="8" creationId="{FE4CB740-E2B6-B881-3DEC-B909A0E0A789}"/>
          </ac:spMkLst>
        </pc:spChg>
        <pc:spChg chg="add del mod">
          <ac:chgData name="Annabelle Fichan" userId="2abd44646852d88a" providerId="LiveId" clId="{6AD80DF2-536E-45F9-84B2-D5B511244611}" dt="2022-12-13T16:15:14.468" v="16713" actId="478"/>
          <ac:spMkLst>
            <pc:docMk/>
            <pc:sldMk cId="3745946990" sldId="306"/>
            <ac:spMk id="12" creationId="{FF1FF042-BA7A-68FA-5C90-931DCA49C035}"/>
          </ac:spMkLst>
        </pc:spChg>
        <pc:spChg chg="add del mod">
          <ac:chgData name="Annabelle Fichan" userId="2abd44646852d88a" providerId="LiveId" clId="{6AD80DF2-536E-45F9-84B2-D5B511244611}" dt="2022-12-13T16:15:21.719" v="16715" actId="767"/>
          <ac:spMkLst>
            <pc:docMk/>
            <pc:sldMk cId="3745946990" sldId="306"/>
            <ac:spMk id="13" creationId="{C71118AA-7121-B8E0-7CD1-9672F81FA823}"/>
          </ac:spMkLst>
        </pc:spChg>
        <pc:spChg chg="add mod">
          <ac:chgData name="Annabelle Fichan" userId="2abd44646852d88a" providerId="LiveId" clId="{6AD80DF2-536E-45F9-84B2-D5B511244611}" dt="2022-12-13T16:18:24.188" v="16917" actId="1076"/>
          <ac:spMkLst>
            <pc:docMk/>
            <pc:sldMk cId="3745946990" sldId="306"/>
            <ac:spMk id="14" creationId="{7B284540-F7D3-A6AB-B4DB-036C0FBDAD18}"/>
          </ac:spMkLst>
        </pc:spChg>
        <pc:picChg chg="del">
          <ac:chgData name="Annabelle Fichan" userId="2abd44646852d88a" providerId="LiveId" clId="{6AD80DF2-536E-45F9-84B2-D5B511244611}" dt="2022-12-13T16:10:18.095" v="16308" actId="478"/>
          <ac:picMkLst>
            <pc:docMk/>
            <pc:sldMk cId="3745946990" sldId="306"/>
            <ac:picMk id="7" creationId="{3EB9A7EC-DE8B-FED8-EFBC-4CD65923B8F9}"/>
          </ac:picMkLst>
        </pc:picChg>
        <pc:picChg chg="add mod">
          <ac:chgData name="Annabelle Fichan" userId="2abd44646852d88a" providerId="LiveId" clId="{6AD80DF2-536E-45F9-84B2-D5B511244611}" dt="2022-12-14T09:25:10.054" v="18063" actId="1076"/>
          <ac:picMkLst>
            <pc:docMk/>
            <pc:sldMk cId="3745946990" sldId="306"/>
            <ac:picMk id="7" creationId="{F07E5BE9-0945-504E-1F6E-E989993F9375}"/>
          </ac:picMkLst>
        </pc:picChg>
        <pc:picChg chg="add del mod">
          <ac:chgData name="Annabelle Fichan" userId="2abd44646852d88a" providerId="LiveId" clId="{6AD80DF2-536E-45F9-84B2-D5B511244611}" dt="2022-12-14T09:24:52.302" v="18059" actId="478"/>
          <ac:picMkLst>
            <pc:docMk/>
            <pc:sldMk cId="3745946990" sldId="306"/>
            <ac:picMk id="10" creationId="{85FAA7DA-28C6-2CA5-49AF-2DE31429931F}"/>
          </ac:picMkLst>
        </pc:picChg>
      </pc:sldChg>
      <pc:sldChg chg="addSp delSp modSp add mod">
        <pc:chgData name="Annabelle Fichan" userId="2abd44646852d88a" providerId="LiveId" clId="{6AD80DF2-536E-45F9-84B2-D5B511244611}" dt="2022-12-15T08:49:33.917" v="18435" actId="313"/>
        <pc:sldMkLst>
          <pc:docMk/>
          <pc:sldMk cId="2572185622" sldId="307"/>
        </pc:sldMkLst>
        <pc:spChg chg="del">
          <ac:chgData name="Annabelle Fichan" userId="2abd44646852d88a" providerId="LiveId" clId="{6AD80DF2-536E-45F9-84B2-D5B511244611}" dt="2022-12-13T16:21:42.665" v="17083" actId="478"/>
          <ac:spMkLst>
            <pc:docMk/>
            <pc:sldMk cId="2572185622" sldId="307"/>
            <ac:spMk id="2" creationId="{8942E1B3-F8C9-473D-BAE0-AD2CB649CDF3}"/>
          </ac:spMkLst>
        </pc:spChg>
        <pc:spChg chg="del mod">
          <ac:chgData name="Annabelle Fichan" userId="2abd44646852d88a" providerId="LiveId" clId="{6AD80DF2-536E-45F9-84B2-D5B511244611}" dt="2022-12-13T16:20:20.808" v="16926"/>
          <ac:spMkLst>
            <pc:docMk/>
            <pc:sldMk cId="2572185622" sldId="307"/>
            <ac:spMk id="5" creationId="{960D072E-0827-64D5-3B99-E3CABE4F81DD}"/>
          </ac:spMkLst>
        </pc:spChg>
        <pc:spChg chg="mod">
          <ac:chgData name="Annabelle Fichan" userId="2abd44646852d88a" providerId="LiveId" clId="{6AD80DF2-536E-45F9-84B2-D5B511244611}" dt="2022-12-15T08:49:33.917" v="18435" actId="313"/>
          <ac:spMkLst>
            <pc:docMk/>
            <pc:sldMk cId="2572185622" sldId="307"/>
            <ac:spMk id="14" creationId="{7B284540-F7D3-A6AB-B4DB-036C0FBDAD18}"/>
          </ac:spMkLst>
        </pc:spChg>
        <pc:picChg chg="add mod">
          <ac:chgData name="Annabelle Fichan" userId="2abd44646852d88a" providerId="LiveId" clId="{6AD80DF2-536E-45F9-84B2-D5B511244611}" dt="2022-12-13T16:21:03.344" v="16980" actId="1076"/>
          <ac:picMkLst>
            <pc:docMk/>
            <pc:sldMk cId="2572185622" sldId="307"/>
            <ac:picMk id="7" creationId="{E2478326-4999-8AE2-C2FA-4DF3E4547FFE}"/>
          </ac:picMkLst>
        </pc:picChg>
        <pc:picChg chg="del mod">
          <ac:chgData name="Annabelle Fichan" userId="2abd44646852d88a" providerId="LiveId" clId="{6AD80DF2-536E-45F9-84B2-D5B511244611}" dt="2022-12-13T16:20:15.431" v="16922" actId="478"/>
          <ac:picMkLst>
            <pc:docMk/>
            <pc:sldMk cId="2572185622" sldId="307"/>
            <ac:picMk id="10" creationId="{85FAA7DA-28C6-2CA5-49AF-2DE31429931F}"/>
          </ac:picMkLst>
        </pc:picChg>
      </pc:sldChg>
      <pc:sldChg chg="modSp add mod">
        <pc:chgData name="Annabelle Fichan" userId="2abd44646852d88a" providerId="LiveId" clId="{6AD80DF2-536E-45F9-84B2-D5B511244611}" dt="2022-12-15T08:49:46.842" v="18437" actId="115"/>
        <pc:sldMkLst>
          <pc:docMk/>
          <pc:sldMk cId="2910061168" sldId="308"/>
        </pc:sldMkLst>
        <pc:spChg chg="mod">
          <ac:chgData name="Annabelle Fichan" userId="2abd44646852d88a" providerId="LiveId" clId="{6AD80DF2-536E-45F9-84B2-D5B511244611}" dt="2022-12-15T08:49:46.842" v="18437" actId="115"/>
          <ac:spMkLst>
            <pc:docMk/>
            <pc:sldMk cId="2910061168" sldId="308"/>
            <ac:spMk id="3" creationId="{57C04A17-87C6-C62E-4676-2571D66C3A81}"/>
          </ac:spMkLst>
        </pc:spChg>
        <pc:spChg chg="mod">
          <ac:chgData name="Annabelle Fichan" userId="2abd44646852d88a" providerId="LiveId" clId="{6AD80DF2-536E-45F9-84B2-D5B511244611}" dt="2022-12-13T16:23:57.780" v="17176" actId="20577"/>
          <ac:spMkLst>
            <pc:docMk/>
            <pc:sldMk cId="2910061168" sldId="308"/>
            <ac:spMk id="4" creationId="{862B687C-8686-06F8-8940-2E58F60B1C95}"/>
          </ac:spMkLst>
        </pc:spChg>
      </pc:sldChg>
      <pc:sldChg chg="addSp delSp modSp add mod">
        <pc:chgData name="Annabelle Fichan" userId="2abd44646852d88a" providerId="LiveId" clId="{6AD80DF2-536E-45F9-84B2-D5B511244611}" dt="2022-12-13T16:29:39.909" v="17278" actId="1076"/>
        <pc:sldMkLst>
          <pc:docMk/>
          <pc:sldMk cId="3411877288" sldId="309"/>
        </pc:sldMkLst>
        <pc:spChg chg="mod">
          <ac:chgData name="Annabelle Fichan" userId="2abd44646852d88a" providerId="LiveId" clId="{6AD80DF2-536E-45F9-84B2-D5B511244611}" dt="2022-12-13T16:25:52.253" v="17223" actId="20577"/>
          <ac:spMkLst>
            <pc:docMk/>
            <pc:sldMk cId="3411877288" sldId="309"/>
            <ac:spMk id="3" creationId="{57C04A17-87C6-C62E-4676-2571D66C3A81}"/>
          </ac:spMkLst>
        </pc:spChg>
        <pc:spChg chg="add del mod">
          <ac:chgData name="Annabelle Fichan" userId="2abd44646852d88a" providerId="LiveId" clId="{6AD80DF2-536E-45F9-84B2-D5B511244611}" dt="2022-12-13T16:26:12.006" v="17229"/>
          <ac:spMkLst>
            <pc:docMk/>
            <pc:sldMk cId="3411877288" sldId="309"/>
            <ac:spMk id="6" creationId="{DDDA71A8-3034-F811-76C6-F4E1AD7226C2}"/>
          </ac:spMkLst>
        </pc:spChg>
        <pc:spChg chg="add mod">
          <ac:chgData name="Annabelle Fichan" userId="2abd44646852d88a" providerId="LiveId" clId="{6AD80DF2-536E-45F9-84B2-D5B511244611}" dt="2022-12-13T16:29:16.195" v="17268" actId="1076"/>
          <ac:spMkLst>
            <pc:docMk/>
            <pc:sldMk cId="3411877288" sldId="309"/>
            <ac:spMk id="8" creationId="{FBB06DF9-2F3D-EFF3-6D71-689641855E6F}"/>
          </ac:spMkLst>
        </pc:spChg>
        <pc:spChg chg="add mod">
          <ac:chgData name="Annabelle Fichan" userId="2abd44646852d88a" providerId="LiveId" clId="{6AD80DF2-536E-45F9-84B2-D5B511244611}" dt="2022-12-13T16:29:20.383" v="17269" actId="1076"/>
          <ac:spMkLst>
            <pc:docMk/>
            <pc:sldMk cId="3411877288" sldId="309"/>
            <ac:spMk id="9" creationId="{847EAEAB-1BB7-1B24-DD40-3CE805714012}"/>
          </ac:spMkLst>
        </pc:spChg>
        <pc:spChg chg="add mod">
          <ac:chgData name="Annabelle Fichan" userId="2abd44646852d88a" providerId="LiveId" clId="{6AD80DF2-536E-45F9-84B2-D5B511244611}" dt="2022-12-13T16:29:39.909" v="17278" actId="1076"/>
          <ac:spMkLst>
            <pc:docMk/>
            <pc:sldMk cId="3411877288" sldId="309"/>
            <ac:spMk id="10" creationId="{398B553A-EF05-E03C-FE55-A271E2FCDE19}"/>
          </ac:spMkLst>
        </pc:spChg>
        <pc:picChg chg="add mod">
          <ac:chgData name="Annabelle Fichan" userId="2abd44646852d88a" providerId="LiveId" clId="{6AD80DF2-536E-45F9-84B2-D5B511244611}" dt="2022-12-13T16:29:11.914" v="17267" actId="1076"/>
          <ac:picMkLst>
            <pc:docMk/>
            <pc:sldMk cId="3411877288" sldId="309"/>
            <ac:picMk id="5" creationId="{E99B145B-561F-2900-458A-63F96FD66515}"/>
          </ac:picMkLst>
        </pc:picChg>
      </pc:sldChg>
      <pc:sldChg chg="addSp modSp add mod">
        <pc:chgData name="Annabelle Fichan" userId="2abd44646852d88a" providerId="LiveId" clId="{6AD80DF2-536E-45F9-84B2-D5B511244611}" dt="2022-12-13T16:33:25.698" v="17316" actId="20577"/>
        <pc:sldMkLst>
          <pc:docMk/>
          <pc:sldMk cId="1613842984" sldId="310"/>
        </pc:sldMkLst>
        <pc:spChg chg="add mod">
          <ac:chgData name="Annabelle Fichan" userId="2abd44646852d88a" providerId="LiveId" clId="{6AD80DF2-536E-45F9-84B2-D5B511244611}" dt="2022-12-13T16:31:44.078" v="17295" actId="1076"/>
          <ac:spMkLst>
            <pc:docMk/>
            <pc:sldMk cId="1613842984" sldId="310"/>
            <ac:spMk id="2" creationId="{3E2EBABF-B082-E780-4B34-B8D04035AE3E}"/>
          </ac:spMkLst>
        </pc:spChg>
        <pc:spChg chg="mod">
          <ac:chgData name="Annabelle Fichan" userId="2abd44646852d88a" providerId="LiveId" clId="{6AD80DF2-536E-45F9-84B2-D5B511244611}" dt="2022-12-13T16:30:07.441" v="17279" actId="20577"/>
          <ac:spMkLst>
            <pc:docMk/>
            <pc:sldMk cId="1613842984" sldId="310"/>
            <ac:spMk id="3" creationId="{57C04A17-87C6-C62E-4676-2571D66C3A81}"/>
          </ac:spMkLst>
        </pc:spChg>
        <pc:spChg chg="add mod">
          <ac:chgData name="Annabelle Fichan" userId="2abd44646852d88a" providerId="LiveId" clId="{6AD80DF2-536E-45F9-84B2-D5B511244611}" dt="2022-12-13T16:31:39.017" v="17294" actId="1076"/>
          <ac:spMkLst>
            <pc:docMk/>
            <pc:sldMk cId="1613842984" sldId="310"/>
            <ac:spMk id="5" creationId="{45EE8869-01B5-738C-118D-96D5EE162E0C}"/>
          </ac:spMkLst>
        </pc:spChg>
        <pc:spChg chg="add mod">
          <ac:chgData name="Annabelle Fichan" userId="2abd44646852d88a" providerId="LiveId" clId="{6AD80DF2-536E-45F9-84B2-D5B511244611}" dt="2022-12-13T16:33:25.698" v="17316" actId="20577"/>
          <ac:spMkLst>
            <pc:docMk/>
            <pc:sldMk cId="1613842984" sldId="310"/>
            <ac:spMk id="8" creationId="{DC7C1364-468F-A3AB-D463-C67A0B601AA5}"/>
          </ac:spMkLst>
        </pc:spChg>
        <pc:picChg chg="add mod">
          <ac:chgData name="Annabelle Fichan" userId="2abd44646852d88a" providerId="LiveId" clId="{6AD80DF2-536E-45F9-84B2-D5B511244611}" dt="2022-12-13T16:32:25.900" v="17300" actId="1076"/>
          <ac:picMkLst>
            <pc:docMk/>
            <pc:sldMk cId="1613842984" sldId="310"/>
            <ac:picMk id="7" creationId="{30D673D8-AF4E-82B9-CECA-AD8BB9242058}"/>
          </ac:picMkLst>
        </pc:picChg>
      </pc:sldChg>
      <pc:sldChg chg="addSp delSp modSp add mod">
        <pc:chgData name="Annabelle Fichan" userId="2abd44646852d88a" providerId="LiveId" clId="{6AD80DF2-536E-45F9-84B2-D5B511244611}" dt="2022-12-15T13:22:19.998" v="18467" actId="1076"/>
        <pc:sldMkLst>
          <pc:docMk/>
          <pc:sldMk cId="2403954493" sldId="311"/>
        </pc:sldMkLst>
        <pc:spChg chg="del">
          <ac:chgData name="Annabelle Fichan" userId="2abd44646852d88a" providerId="LiveId" clId="{6AD80DF2-536E-45F9-84B2-D5B511244611}" dt="2022-12-13T16:35:20.842" v="17394" actId="478"/>
          <ac:spMkLst>
            <pc:docMk/>
            <pc:sldMk cId="2403954493" sldId="311"/>
            <ac:spMk id="2" creationId="{3E2EBABF-B082-E780-4B34-B8D04035AE3E}"/>
          </ac:spMkLst>
        </pc:spChg>
        <pc:spChg chg="mod">
          <ac:chgData name="Annabelle Fichan" userId="2abd44646852d88a" providerId="LiveId" clId="{6AD80DF2-536E-45F9-84B2-D5B511244611}" dt="2022-12-13T16:35:16.035" v="17393" actId="20577"/>
          <ac:spMkLst>
            <pc:docMk/>
            <pc:sldMk cId="2403954493" sldId="311"/>
            <ac:spMk id="4" creationId="{862B687C-8686-06F8-8940-2E58F60B1C95}"/>
          </ac:spMkLst>
        </pc:spChg>
        <pc:spChg chg="del mod">
          <ac:chgData name="Annabelle Fichan" userId="2abd44646852d88a" providerId="LiveId" clId="{6AD80DF2-536E-45F9-84B2-D5B511244611}" dt="2022-12-13T16:35:43.954" v="17401"/>
          <ac:spMkLst>
            <pc:docMk/>
            <pc:sldMk cId="2403954493" sldId="311"/>
            <ac:spMk id="5" creationId="{45EE8869-01B5-738C-118D-96D5EE162E0C}"/>
          </ac:spMkLst>
        </pc:spChg>
        <pc:spChg chg="add mod">
          <ac:chgData name="Annabelle Fichan" userId="2abd44646852d88a" providerId="LiveId" clId="{6AD80DF2-536E-45F9-84B2-D5B511244611}" dt="2022-12-13T16:36:52.016" v="17434" actId="20577"/>
          <ac:spMkLst>
            <pc:docMk/>
            <pc:sldMk cId="2403954493" sldId="311"/>
            <ac:spMk id="6" creationId="{FAE5B951-E70F-EF60-C92F-A70B0F87ABD4}"/>
          </ac:spMkLst>
        </pc:spChg>
        <pc:spChg chg="del">
          <ac:chgData name="Annabelle Fichan" userId="2abd44646852d88a" providerId="LiveId" clId="{6AD80DF2-536E-45F9-84B2-D5B511244611}" dt="2022-12-13T16:35:43.954" v="17399" actId="478"/>
          <ac:spMkLst>
            <pc:docMk/>
            <pc:sldMk cId="2403954493" sldId="311"/>
            <ac:spMk id="8" creationId="{DC7C1364-468F-A3AB-D463-C67A0B601AA5}"/>
          </ac:spMkLst>
        </pc:spChg>
        <pc:spChg chg="add mod">
          <ac:chgData name="Annabelle Fichan" userId="2abd44646852d88a" providerId="LiveId" clId="{6AD80DF2-536E-45F9-84B2-D5B511244611}" dt="2022-12-15T12:56:16.759" v="18450" actId="20577"/>
          <ac:spMkLst>
            <pc:docMk/>
            <pc:sldMk cId="2403954493" sldId="311"/>
            <ac:spMk id="11" creationId="{755A0273-DF42-C061-F421-338234E7F47E}"/>
          </ac:spMkLst>
        </pc:spChg>
        <pc:spChg chg="add mod">
          <ac:chgData name="Annabelle Fichan" userId="2abd44646852d88a" providerId="LiveId" clId="{6AD80DF2-536E-45F9-84B2-D5B511244611}" dt="2022-12-15T13:22:19.998" v="18467" actId="1076"/>
          <ac:spMkLst>
            <pc:docMk/>
            <pc:sldMk cId="2403954493" sldId="311"/>
            <ac:spMk id="12" creationId="{06A31D75-158F-45D0-738B-81CB54195352}"/>
          </ac:spMkLst>
        </pc:spChg>
        <pc:picChg chg="add mod">
          <ac:chgData name="Annabelle Fichan" userId="2abd44646852d88a" providerId="LiveId" clId="{6AD80DF2-536E-45F9-84B2-D5B511244611}" dt="2022-12-14T09:23:18.840" v="18058" actId="14100"/>
          <ac:picMkLst>
            <pc:docMk/>
            <pc:sldMk cId="2403954493" sldId="311"/>
            <ac:picMk id="5" creationId="{38DD0327-9FE1-5FD3-E484-9D85E4D4924F}"/>
          </ac:picMkLst>
        </pc:picChg>
        <pc:picChg chg="del">
          <ac:chgData name="Annabelle Fichan" userId="2abd44646852d88a" providerId="LiveId" clId="{6AD80DF2-536E-45F9-84B2-D5B511244611}" dt="2022-12-13T16:35:22.400" v="17395" actId="478"/>
          <ac:picMkLst>
            <pc:docMk/>
            <pc:sldMk cId="2403954493" sldId="311"/>
            <ac:picMk id="7" creationId="{30D673D8-AF4E-82B9-CECA-AD8BB9242058}"/>
          </ac:picMkLst>
        </pc:picChg>
        <pc:picChg chg="add del mod">
          <ac:chgData name="Annabelle Fichan" userId="2abd44646852d88a" providerId="LiveId" clId="{6AD80DF2-536E-45F9-84B2-D5B511244611}" dt="2022-12-14T09:22:41.171" v="18054" actId="478"/>
          <ac:picMkLst>
            <pc:docMk/>
            <pc:sldMk cId="2403954493" sldId="311"/>
            <ac:picMk id="10" creationId="{58CF3295-271D-C60A-D0BC-429125D59CC7}"/>
          </ac:picMkLst>
        </pc:picChg>
      </pc:sldChg>
      <pc:sldChg chg="addSp delSp modSp add mod">
        <pc:chgData name="Annabelle Fichan" userId="2abd44646852d88a" providerId="LiveId" clId="{6AD80DF2-536E-45F9-84B2-D5B511244611}" dt="2022-12-13T16:39:54.803" v="17455" actId="1076"/>
        <pc:sldMkLst>
          <pc:docMk/>
          <pc:sldMk cId="1047797927" sldId="312"/>
        </pc:sldMkLst>
        <pc:spChg chg="mod">
          <ac:chgData name="Annabelle Fichan" userId="2abd44646852d88a" providerId="LiveId" clId="{6AD80DF2-536E-45F9-84B2-D5B511244611}" dt="2022-12-13T16:38:10.968" v="17442"/>
          <ac:spMkLst>
            <pc:docMk/>
            <pc:sldMk cId="1047797927" sldId="312"/>
            <ac:spMk id="4" creationId="{862B687C-8686-06F8-8940-2E58F60B1C95}"/>
          </ac:spMkLst>
        </pc:spChg>
        <pc:spChg chg="mod">
          <ac:chgData name="Annabelle Fichan" userId="2abd44646852d88a" providerId="LiveId" clId="{6AD80DF2-536E-45F9-84B2-D5B511244611}" dt="2022-12-13T16:39:54.803" v="17455" actId="1076"/>
          <ac:spMkLst>
            <pc:docMk/>
            <pc:sldMk cId="1047797927" sldId="312"/>
            <ac:spMk id="14" creationId="{7B284540-F7D3-A6AB-B4DB-036C0FBDAD18}"/>
          </ac:spMkLst>
        </pc:spChg>
        <pc:picChg chg="add mod">
          <ac:chgData name="Annabelle Fichan" userId="2abd44646852d88a" providerId="LiveId" clId="{6AD80DF2-536E-45F9-84B2-D5B511244611}" dt="2022-12-13T16:39:47.424" v="17453" actId="1076"/>
          <ac:picMkLst>
            <pc:docMk/>
            <pc:sldMk cId="1047797927" sldId="312"/>
            <ac:picMk id="3" creationId="{62250035-92C5-5149-73BC-520CE6498A00}"/>
          </ac:picMkLst>
        </pc:picChg>
        <pc:picChg chg="del">
          <ac:chgData name="Annabelle Fichan" userId="2abd44646852d88a" providerId="LiveId" clId="{6AD80DF2-536E-45F9-84B2-D5B511244611}" dt="2022-12-13T16:38:31.717" v="17443" actId="478"/>
          <ac:picMkLst>
            <pc:docMk/>
            <pc:sldMk cId="1047797927" sldId="312"/>
            <ac:picMk id="7" creationId="{E2478326-4999-8AE2-C2FA-4DF3E4547FFE}"/>
          </ac:picMkLst>
        </pc:picChg>
      </pc:sldChg>
      <pc:sldChg chg="modSp add mod">
        <pc:chgData name="Annabelle Fichan" userId="2abd44646852d88a" providerId="LiveId" clId="{6AD80DF2-536E-45F9-84B2-D5B511244611}" dt="2022-12-16T12:24:58.651" v="18757" actId="20577"/>
        <pc:sldMkLst>
          <pc:docMk/>
          <pc:sldMk cId="2610350638" sldId="313"/>
        </pc:sldMkLst>
        <pc:spChg chg="mod">
          <ac:chgData name="Annabelle Fichan" userId="2abd44646852d88a" providerId="LiveId" clId="{6AD80DF2-536E-45F9-84B2-D5B511244611}" dt="2022-12-16T12:24:58.651" v="18757" actId="20577"/>
          <ac:spMkLst>
            <pc:docMk/>
            <pc:sldMk cId="2610350638" sldId="313"/>
            <ac:spMk id="3" creationId="{57C04A17-87C6-C62E-4676-2571D66C3A81}"/>
          </ac:spMkLst>
        </pc:spChg>
        <pc:spChg chg="mod">
          <ac:chgData name="Annabelle Fichan" userId="2abd44646852d88a" providerId="LiveId" clId="{6AD80DF2-536E-45F9-84B2-D5B511244611}" dt="2022-12-13T16:40:44.183" v="17474" actId="20577"/>
          <ac:spMkLst>
            <pc:docMk/>
            <pc:sldMk cId="2610350638" sldId="313"/>
            <ac:spMk id="4" creationId="{862B687C-8686-06F8-8940-2E58F60B1C95}"/>
          </ac:spMkLst>
        </pc:spChg>
      </pc:sldChg>
      <pc:sldChg chg="addSp delSp modSp add mod">
        <pc:chgData name="Annabelle Fichan" userId="2abd44646852d88a" providerId="LiveId" clId="{6AD80DF2-536E-45F9-84B2-D5B511244611}" dt="2022-12-16T10:19:59.824" v="18755" actId="20577"/>
        <pc:sldMkLst>
          <pc:docMk/>
          <pc:sldMk cId="619560782" sldId="314"/>
        </pc:sldMkLst>
        <pc:spChg chg="del mod">
          <ac:chgData name="Annabelle Fichan" userId="2abd44646852d88a" providerId="LiveId" clId="{6AD80DF2-536E-45F9-84B2-D5B511244611}" dt="2022-12-13T16:43:11.826" v="17515" actId="22"/>
          <ac:spMkLst>
            <pc:docMk/>
            <pc:sldMk cId="619560782" sldId="314"/>
            <ac:spMk id="3" creationId="{57C04A17-87C6-C62E-4676-2571D66C3A81}"/>
          </ac:spMkLst>
        </pc:spChg>
        <pc:spChg chg="add del">
          <ac:chgData name="Annabelle Fichan" userId="2abd44646852d88a" providerId="LiveId" clId="{6AD80DF2-536E-45F9-84B2-D5B511244611}" dt="2022-12-13T16:43:47.816" v="17519"/>
          <ac:spMkLst>
            <pc:docMk/>
            <pc:sldMk cId="619560782" sldId="314"/>
            <ac:spMk id="6" creationId="{5882E074-4B2B-CEE5-5EAF-CEA3CB3FEC20}"/>
          </ac:spMkLst>
        </pc:spChg>
        <pc:spChg chg="add mod">
          <ac:chgData name="Annabelle Fichan" userId="2abd44646852d88a" providerId="LiveId" clId="{6AD80DF2-536E-45F9-84B2-D5B511244611}" dt="2022-12-13T16:47:39.988" v="17670" actId="1076"/>
          <ac:spMkLst>
            <pc:docMk/>
            <pc:sldMk cId="619560782" sldId="314"/>
            <ac:spMk id="7" creationId="{A7325BFC-943C-D903-4CBD-872ADE049CDE}"/>
          </ac:spMkLst>
        </pc:spChg>
        <pc:spChg chg="add mod">
          <ac:chgData name="Annabelle Fichan" userId="2abd44646852d88a" providerId="LiveId" clId="{6AD80DF2-536E-45F9-84B2-D5B511244611}" dt="2022-12-16T10:19:59.824" v="18755" actId="20577"/>
          <ac:spMkLst>
            <pc:docMk/>
            <pc:sldMk cId="619560782" sldId="314"/>
            <ac:spMk id="8" creationId="{6A6972E0-D1BC-4993-B742-30FD7680AB3F}"/>
          </ac:spMkLst>
        </pc:spChg>
        <pc:picChg chg="add mod ord">
          <ac:chgData name="Annabelle Fichan" userId="2abd44646852d88a" providerId="LiveId" clId="{6AD80DF2-536E-45F9-84B2-D5B511244611}" dt="2022-12-13T16:47:36.385" v="17669" actId="1076"/>
          <ac:picMkLst>
            <pc:docMk/>
            <pc:sldMk cId="619560782" sldId="314"/>
            <ac:picMk id="5" creationId="{801F66CD-40EA-C894-A63D-4BB5772B977D}"/>
          </ac:picMkLst>
        </pc:picChg>
      </pc:sldChg>
      <pc:sldChg chg="addSp delSp modSp add mod">
        <pc:chgData name="Annabelle Fichan" userId="2abd44646852d88a" providerId="LiveId" clId="{6AD80DF2-536E-45F9-84B2-D5B511244611}" dt="2022-12-13T16:55:22.251" v="18002" actId="1076"/>
        <pc:sldMkLst>
          <pc:docMk/>
          <pc:sldMk cId="2474132348" sldId="315"/>
        </pc:sldMkLst>
        <pc:spChg chg="add del mod">
          <ac:chgData name="Annabelle Fichan" userId="2abd44646852d88a" providerId="LiveId" clId="{6AD80DF2-536E-45F9-84B2-D5B511244611}" dt="2022-12-13T16:48:40.655" v="17674" actId="22"/>
          <ac:spMkLst>
            <pc:docMk/>
            <pc:sldMk cId="2474132348" sldId="315"/>
            <ac:spMk id="3" creationId="{FBC361D7-AE0A-075A-D155-A9F1CB8253D6}"/>
          </ac:spMkLst>
        </pc:spChg>
        <pc:spChg chg="mod">
          <ac:chgData name="Annabelle Fichan" userId="2abd44646852d88a" providerId="LiveId" clId="{6AD80DF2-536E-45F9-84B2-D5B511244611}" dt="2022-12-13T16:53:10.614" v="17758" actId="1076"/>
          <ac:spMkLst>
            <pc:docMk/>
            <pc:sldMk cId="2474132348" sldId="315"/>
            <ac:spMk id="7" creationId="{A7325BFC-943C-D903-4CBD-872ADE049CDE}"/>
          </ac:spMkLst>
        </pc:spChg>
        <pc:spChg chg="del mod">
          <ac:chgData name="Annabelle Fichan" userId="2abd44646852d88a" providerId="LiveId" clId="{6AD80DF2-536E-45F9-84B2-D5B511244611}" dt="2022-12-13T16:51:48.541" v="17731"/>
          <ac:spMkLst>
            <pc:docMk/>
            <pc:sldMk cId="2474132348" sldId="315"/>
            <ac:spMk id="8" creationId="{6A6972E0-D1BC-4993-B742-30FD7680AB3F}"/>
          </ac:spMkLst>
        </pc:spChg>
        <pc:spChg chg="add del mod">
          <ac:chgData name="Annabelle Fichan" userId="2abd44646852d88a" providerId="LiveId" clId="{6AD80DF2-536E-45F9-84B2-D5B511244611}" dt="2022-12-13T16:55:04.967" v="17998" actId="478"/>
          <ac:spMkLst>
            <pc:docMk/>
            <pc:sldMk cId="2474132348" sldId="315"/>
            <ac:spMk id="11" creationId="{97C96D3B-2AFD-4C6A-8FA7-1497DBE54042}"/>
          </ac:spMkLst>
        </pc:spChg>
        <pc:spChg chg="add mod">
          <ac:chgData name="Annabelle Fichan" userId="2abd44646852d88a" providerId="LiveId" clId="{6AD80DF2-536E-45F9-84B2-D5B511244611}" dt="2022-12-13T16:55:22.251" v="18002" actId="1076"/>
          <ac:spMkLst>
            <pc:docMk/>
            <pc:sldMk cId="2474132348" sldId="315"/>
            <ac:spMk id="16" creationId="{A671CCCE-8C7B-9F97-5423-ACDE90BA4151}"/>
          </ac:spMkLst>
        </pc:spChg>
        <pc:picChg chg="del">
          <ac:chgData name="Annabelle Fichan" userId="2abd44646852d88a" providerId="LiveId" clId="{6AD80DF2-536E-45F9-84B2-D5B511244611}" dt="2022-12-13T16:48:36.506" v="17673" actId="478"/>
          <ac:picMkLst>
            <pc:docMk/>
            <pc:sldMk cId="2474132348" sldId="315"/>
            <ac:picMk id="5" creationId="{801F66CD-40EA-C894-A63D-4BB5772B977D}"/>
          </ac:picMkLst>
        </pc:picChg>
        <pc:picChg chg="add mod ord">
          <ac:chgData name="Annabelle Fichan" userId="2abd44646852d88a" providerId="LiveId" clId="{6AD80DF2-536E-45F9-84B2-D5B511244611}" dt="2022-12-13T16:55:10.054" v="18000" actId="1076"/>
          <ac:picMkLst>
            <pc:docMk/>
            <pc:sldMk cId="2474132348" sldId="315"/>
            <ac:picMk id="9" creationId="{C6AB50D4-A527-5B44-D42D-6C05D130D063}"/>
          </ac:picMkLst>
        </pc:picChg>
        <pc:picChg chg="add del">
          <ac:chgData name="Annabelle Fichan" userId="2abd44646852d88a" providerId="LiveId" clId="{6AD80DF2-536E-45F9-84B2-D5B511244611}" dt="2022-12-13T16:51:53.747" v="17734" actId="478"/>
          <ac:picMkLst>
            <pc:docMk/>
            <pc:sldMk cId="2474132348" sldId="315"/>
            <ac:picMk id="13" creationId="{D2B5492C-51B0-94F4-C6BF-1750DEC89814}"/>
          </ac:picMkLst>
        </pc:picChg>
        <pc:picChg chg="add mod">
          <ac:chgData name="Annabelle Fichan" userId="2abd44646852d88a" providerId="LiveId" clId="{6AD80DF2-536E-45F9-84B2-D5B511244611}" dt="2022-12-13T16:53:38.057" v="17771" actId="1035"/>
          <ac:picMkLst>
            <pc:docMk/>
            <pc:sldMk cId="2474132348" sldId="315"/>
            <ac:picMk id="15" creationId="{58577FEC-B4C4-3767-1AC0-BC4456DAE775}"/>
          </ac:picMkLst>
        </pc:picChg>
      </pc:sldChg>
      <pc:sldChg chg="addSp delSp modSp add mod">
        <pc:chgData name="Annabelle Fichan" userId="2abd44646852d88a" providerId="LiveId" clId="{6AD80DF2-536E-45F9-84B2-D5B511244611}" dt="2022-12-15T13:22:38.817" v="18473" actId="1076"/>
        <pc:sldMkLst>
          <pc:docMk/>
          <pc:sldMk cId="2233611818" sldId="316"/>
        </pc:sldMkLst>
        <pc:spChg chg="mod">
          <ac:chgData name="Annabelle Fichan" userId="2abd44646852d88a" providerId="LiveId" clId="{6AD80DF2-536E-45F9-84B2-D5B511244611}" dt="2022-12-13T16:57:25.387" v="18016" actId="20577"/>
          <ac:spMkLst>
            <pc:docMk/>
            <pc:sldMk cId="2233611818" sldId="316"/>
            <ac:spMk id="4" creationId="{862B687C-8686-06F8-8940-2E58F60B1C95}"/>
          </ac:spMkLst>
        </pc:spChg>
        <pc:spChg chg="mod">
          <ac:chgData name="Annabelle Fichan" userId="2abd44646852d88a" providerId="LiveId" clId="{6AD80DF2-536E-45F9-84B2-D5B511244611}" dt="2022-12-13T16:58:49.690" v="18030" actId="20577"/>
          <ac:spMkLst>
            <pc:docMk/>
            <pc:sldMk cId="2233611818" sldId="316"/>
            <ac:spMk id="6" creationId="{FAE5B951-E70F-EF60-C92F-A70B0F87ABD4}"/>
          </ac:spMkLst>
        </pc:spChg>
        <pc:spChg chg="mod">
          <ac:chgData name="Annabelle Fichan" userId="2abd44646852d88a" providerId="LiveId" clId="{6AD80DF2-536E-45F9-84B2-D5B511244611}" dt="2022-12-15T12:56:07.154" v="18449" actId="20577"/>
          <ac:spMkLst>
            <pc:docMk/>
            <pc:sldMk cId="2233611818" sldId="316"/>
            <ac:spMk id="11" creationId="{755A0273-DF42-C061-F421-338234E7F47E}"/>
          </ac:spMkLst>
        </pc:spChg>
        <pc:spChg chg="mod">
          <ac:chgData name="Annabelle Fichan" userId="2abd44646852d88a" providerId="LiveId" clId="{6AD80DF2-536E-45F9-84B2-D5B511244611}" dt="2022-12-15T13:22:38.817" v="18473" actId="1076"/>
          <ac:spMkLst>
            <pc:docMk/>
            <pc:sldMk cId="2233611818" sldId="316"/>
            <ac:spMk id="12" creationId="{06A31D75-158F-45D0-738B-81CB54195352}"/>
          </ac:spMkLst>
        </pc:spChg>
        <pc:picChg chg="add mod">
          <ac:chgData name="Annabelle Fichan" userId="2abd44646852d88a" providerId="LiveId" clId="{6AD80DF2-536E-45F9-84B2-D5B511244611}" dt="2022-12-13T16:58:24.184" v="18029" actId="14100"/>
          <ac:picMkLst>
            <pc:docMk/>
            <pc:sldMk cId="2233611818" sldId="316"/>
            <ac:picMk id="5" creationId="{F17ED5EB-8874-BF79-9857-A3A5B922F032}"/>
          </ac:picMkLst>
        </pc:picChg>
        <pc:picChg chg="del">
          <ac:chgData name="Annabelle Fichan" userId="2abd44646852d88a" providerId="LiveId" clId="{6AD80DF2-536E-45F9-84B2-D5B511244611}" dt="2022-12-13T16:57:40.536" v="18026" actId="478"/>
          <ac:picMkLst>
            <pc:docMk/>
            <pc:sldMk cId="2233611818" sldId="316"/>
            <ac:picMk id="10" creationId="{58CF3295-271D-C60A-D0BC-429125D59CC7}"/>
          </ac:picMkLst>
        </pc:picChg>
      </pc:sldChg>
      <pc:sldChg chg="addSp delSp modSp add mod">
        <pc:chgData name="Annabelle Fichan" userId="2abd44646852d88a" providerId="LiveId" clId="{6AD80DF2-536E-45F9-84B2-D5B511244611}" dt="2022-12-14T10:45:35.338" v="18156" actId="1076"/>
        <pc:sldMkLst>
          <pc:docMk/>
          <pc:sldMk cId="720609931" sldId="317"/>
        </pc:sldMkLst>
        <pc:spChg chg="del mod">
          <ac:chgData name="Annabelle Fichan" userId="2abd44646852d88a" providerId="LiveId" clId="{6AD80DF2-536E-45F9-84B2-D5B511244611}" dt="2022-12-13T16:59:56.581" v="18044" actId="478"/>
          <ac:spMkLst>
            <pc:docMk/>
            <pc:sldMk cId="720609931" sldId="317"/>
            <ac:spMk id="6" creationId="{FAE5B951-E70F-EF60-C92F-A70B0F87ABD4}"/>
          </ac:spMkLst>
        </pc:spChg>
        <pc:spChg chg="del">
          <ac:chgData name="Annabelle Fichan" userId="2abd44646852d88a" providerId="LiveId" clId="{6AD80DF2-536E-45F9-84B2-D5B511244611}" dt="2022-12-13T16:59:57.976" v="18045" actId="478"/>
          <ac:spMkLst>
            <pc:docMk/>
            <pc:sldMk cId="720609931" sldId="317"/>
            <ac:spMk id="11" creationId="{755A0273-DF42-C061-F421-338234E7F47E}"/>
          </ac:spMkLst>
        </pc:spChg>
        <pc:spChg chg="del">
          <ac:chgData name="Annabelle Fichan" userId="2abd44646852d88a" providerId="LiveId" clId="{6AD80DF2-536E-45F9-84B2-D5B511244611}" dt="2022-12-13T16:59:59.890" v="18046" actId="478"/>
          <ac:spMkLst>
            <pc:docMk/>
            <pc:sldMk cId="720609931" sldId="317"/>
            <ac:spMk id="12" creationId="{06A31D75-158F-45D0-738B-81CB54195352}"/>
          </ac:spMkLst>
        </pc:spChg>
        <pc:picChg chg="add mod">
          <ac:chgData name="Annabelle Fichan" userId="2abd44646852d88a" providerId="LiveId" clId="{6AD80DF2-536E-45F9-84B2-D5B511244611}" dt="2022-12-14T10:45:35.338" v="18156" actId="1076"/>
          <ac:picMkLst>
            <pc:docMk/>
            <pc:sldMk cId="720609931" sldId="317"/>
            <ac:picMk id="5" creationId="{D5C2A44D-64EA-9A90-3FEB-CD806FFF753D}"/>
          </ac:picMkLst>
        </pc:picChg>
        <pc:picChg chg="del">
          <ac:chgData name="Annabelle Fichan" userId="2abd44646852d88a" providerId="LiveId" clId="{6AD80DF2-536E-45F9-84B2-D5B511244611}" dt="2022-12-13T16:59:53.436" v="18042" actId="478"/>
          <ac:picMkLst>
            <pc:docMk/>
            <pc:sldMk cId="720609931" sldId="317"/>
            <ac:picMk id="5" creationId="{F17ED5EB-8874-BF79-9857-A3A5B922F032}"/>
          </ac:picMkLst>
        </pc:picChg>
        <pc:picChg chg="add del mod modCrop">
          <ac:chgData name="Annabelle Fichan" userId="2abd44646852d88a" providerId="LiveId" clId="{6AD80DF2-536E-45F9-84B2-D5B511244611}" dt="2022-12-14T10:44:57.370" v="18152" actId="478"/>
          <ac:picMkLst>
            <pc:docMk/>
            <pc:sldMk cId="720609931" sldId="317"/>
            <ac:picMk id="7" creationId="{36ED35B2-7EB8-3E57-407D-BD6FF9D3D17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700C93-9E53-1BF1-A540-5679405854C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58695F3-9A2C-4349-6F59-476365517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236A18D-C908-1536-D218-66668F5006F6}"/>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5" name="Espace réservé du pied de page 4">
            <a:extLst>
              <a:ext uri="{FF2B5EF4-FFF2-40B4-BE49-F238E27FC236}">
                <a16:creationId xmlns:a16="http://schemas.microsoft.com/office/drawing/2014/main" id="{ED5A6D8D-6DE9-F25C-C7E7-B4E3D2FF71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F82903-E74D-FD20-77DD-5C754AE99378}"/>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217628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FD282-AC55-3D0C-399B-6ADE310758A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901BBAA-7631-2222-4031-2A5EEBB4AA1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59D141-368F-3878-36B3-186D3FBC9AA9}"/>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5" name="Espace réservé du pied de page 4">
            <a:extLst>
              <a:ext uri="{FF2B5EF4-FFF2-40B4-BE49-F238E27FC236}">
                <a16:creationId xmlns:a16="http://schemas.microsoft.com/office/drawing/2014/main" id="{5DC82F09-6AD3-723B-3987-6AB6446587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B28FB1-1B23-3C96-794F-2AC5E9E34EB5}"/>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82859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BE4C0B-1C39-318F-4770-D87ECF0B490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40A4833-511A-5F76-EC20-D002073CED8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86AA69-DDD2-1061-2DFE-E2F251255F38}"/>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5" name="Espace réservé du pied de page 4">
            <a:extLst>
              <a:ext uri="{FF2B5EF4-FFF2-40B4-BE49-F238E27FC236}">
                <a16:creationId xmlns:a16="http://schemas.microsoft.com/office/drawing/2014/main" id="{FFEA6F10-7BD0-51FF-AE0B-470B0B131A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705189-0A29-7D9B-E007-348BC66BA7A5}"/>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345907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5F178B-5AFC-B709-B2EC-9E30A321041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B82903-CF49-36E4-185B-2E5953658A7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BCC3AF8-D96A-911B-05B3-D833DAA73EB9}"/>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5" name="Espace réservé du pied de page 4">
            <a:extLst>
              <a:ext uri="{FF2B5EF4-FFF2-40B4-BE49-F238E27FC236}">
                <a16:creationId xmlns:a16="http://schemas.microsoft.com/office/drawing/2014/main" id="{20A51946-326C-7099-38CF-72C74C90A1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6DE283-EC85-3A9D-AD75-B1C04B2F1034}"/>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180694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75C9A-0716-3B14-1475-B560425D537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AD81D39-853B-4F4D-2541-B1EE7152D2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11A3A34-AC7F-217B-83AB-BF73EF76A8BE}"/>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5" name="Espace réservé du pied de page 4">
            <a:extLst>
              <a:ext uri="{FF2B5EF4-FFF2-40B4-BE49-F238E27FC236}">
                <a16:creationId xmlns:a16="http://schemas.microsoft.com/office/drawing/2014/main" id="{2A62E80C-5B67-79B7-FBBD-A329295B79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D70672-D329-3128-A820-AEBD1D4E825F}"/>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82693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54DA8-CEC7-7399-38F3-4EF215A1DF7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DEFCC63-1F66-00D1-610D-25B49968886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2CCD97D-8B7B-3775-B8A9-4C983B1CB4A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CF06080-FC59-C8DD-469B-9F5409FC938A}"/>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6" name="Espace réservé du pied de page 5">
            <a:extLst>
              <a:ext uri="{FF2B5EF4-FFF2-40B4-BE49-F238E27FC236}">
                <a16:creationId xmlns:a16="http://schemas.microsoft.com/office/drawing/2014/main" id="{EFD4290F-F9FD-C5B1-B011-8D1C1FE44D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483B0D-C820-6B88-E9C3-B64C72C30513}"/>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15963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B264D-0736-1E29-5979-45F8706B67C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92F3751-8474-8C78-1504-D43FEE474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CEAE625-0975-DE2C-0A42-0E7C7E9D6DA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D4B3FD9-4588-B530-C5E5-DF74203BB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01D0C7C-EBA7-0391-6529-8E9C6A17A02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979156D-BEF5-FB3F-69C3-62D7587D7038}"/>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8" name="Espace réservé du pied de page 7">
            <a:extLst>
              <a:ext uri="{FF2B5EF4-FFF2-40B4-BE49-F238E27FC236}">
                <a16:creationId xmlns:a16="http://schemas.microsoft.com/office/drawing/2014/main" id="{60CA6FCE-32A7-E373-6449-464E933A652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24CD4F8-8038-A50D-F809-667523AC5A55}"/>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257034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92912-3E99-6839-40BB-AC7791A7D93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26A7BD2-2703-10A9-9216-D7646D5BB588}"/>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4" name="Espace réservé du pied de page 3">
            <a:extLst>
              <a:ext uri="{FF2B5EF4-FFF2-40B4-BE49-F238E27FC236}">
                <a16:creationId xmlns:a16="http://schemas.microsoft.com/office/drawing/2014/main" id="{2BE1370A-0AEC-DC14-2BC4-0255B89E6AD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0235404-A3AA-7633-349F-21105A29DDAD}"/>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381844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876F126-F833-7638-052B-7005D0C4232A}"/>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3" name="Espace réservé du pied de page 2">
            <a:extLst>
              <a:ext uri="{FF2B5EF4-FFF2-40B4-BE49-F238E27FC236}">
                <a16:creationId xmlns:a16="http://schemas.microsoft.com/office/drawing/2014/main" id="{F713A84C-8809-B005-8521-2A7FF10E1D9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54D6B4E-8CEC-D607-EC50-A90BF8593BB7}"/>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286340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7289B-9575-C61F-3EB0-D09C2216B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FD0EF26-8F28-3238-C289-1F5437237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032AEFF-5937-897D-282C-3461D6A4A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8759F67-E8CC-971D-D32B-ECE275107145}"/>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6" name="Espace réservé du pied de page 5">
            <a:extLst>
              <a:ext uri="{FF2B5EF4-FFF2-40B4-BE49-F238E27FC236}">
                <a16:creationId xmlns:a16="http://schemas.microsoft.com/office/drawing/2014/main" id="{F32E6BE0-35BA-6D72-8125-1C461FEEEF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93BF81-6E1F-D663-3EF3-2EA2A3ABD6FB}"/>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78396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26197-B8E7-3226-E182-E8E0094492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1B14E78-1B9A-4266-BBCB-75853D86D3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1FF0720-0F86-F154-F2CA-865D4F1F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EC7E23-ADC6-F8C8-F214-B46FCBFC428C}"/>
              </a:ext>
            </a:extLst>
          </p:cNvPr>
          <p:cNvSpPr>
            <a:spLocks noGrp="1"/>
          </p:cNvSpPr>
          <p:nvPr>
            <p:ph type="dt" sz="half" idx="10"/>
          </p:nvPr>
        </p:nvSpPr>
        <p:spPr/>
        <p:txBody>
          <a:bodyPr/>
          <a:lstStyle/>
          <a:p>
            <a:fld id="{D775BD74-717A-4F6E-AF33-8D9CD9279026}" type="datetimeFigureOut">
              <a:rPr lang="fr-FR" smtClean="0"/>
              <a:t>2022-12-16</a:t>
            </a:fld>
            <a:endParaRPr lang="fr-FR"/>
          </a:p>
        </p:txBody>
      </p:sp>
      <p:sp>
        <p:nvSpPr>
          <p:cNvPr id="6" name="Espace réservé du pied de page 5">
            <a:extLst>
              <a:ext uri="{FF2B5EF4-FFF2-40B4-BE49-F238E27FC236}">
                <a16:creationId xmlns:a16="http://schemas.microsoft.com/office/drawing/2014/main" id="{44B55BBB-FE0E-7DCE-2870-F412BB364D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32973C4-F208-0A95-8F72-18F2E95C9180}"/>
              </a:ext>
            </a:extLst>
          </p:cNvPr>
          <p:cNvSpPr>
            <a:spLocks noGrp="1"/>
          </p:cNvSpPr>
          <p:nvPr>
            <p:ph type="sldNum" sz="quarter" idx="12"/>
          </p:nvPr>
        </p:nvSpPr>
        <p:spPr/>
        <p:txBody>
          <a:bodyPr/>
          <a:lstStyle/>
          <a:p>
            <a:fld id="{327BCC8D-C72F-4BA0-908F-B8B9E2561366}" type="slidenum">
              <a:rPr lang="fr-FR" smtClean="0"/>
              <a:t>‹N°›</a:t>
            </a:fld>
            <a:endParaRPr lang="fr-FR"/>
          </a:p>
        </p:txBody>
      </p:sp>
    </p:spTree>
    <p:extLst>
      <p:ext uri="{BB962C8B-B14F-4D97-AF65-F5344CB8AC3E}">
        <p14:creationId xmlns:p14="http://schemas.microsoft.com/office/powerpoint/2010/main" val="237851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BA766F-3C50-30A1-9610-E045CF56E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D1A4852-9F3D-C0C5-CF67-2EA192CC4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74CF01-2DB6-A405-060B-018448CF5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5BD74-717A-4F6E-AF33-8D9CD9279026}" type="datetimeFigureOut">
              <a:rPr lang="fr-FR" smtClean="0"/>
              <a:t>2022-12-16</a:t>
            </a:fld>
            <a:endParaRPr lang="fr-FR"/>
          </a:p>
        </p:txBody>
      </p:sp>
      <p:sp>
        <p:nvSpPr>
          <p:cNvPr id="5" name="Espace réservé du pied de page 4">
            <a:extLst>
              <a:ext uri="{FF2B5EF4-FFF2-40B4-BE49-F238E27FC236}">
                <a16:creationId xmlns:a16="http://schemas.microsoft.com/office/drawing/2014/main" id="{01DB0AB7-2361-DDCA-CDB0-18BA84E5A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0633CEA-4FD7-7C76-3CAA-17260AE4B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CC8D-C72F-4BA0-908F-B8B9E2561366}" type="slidenum">
              <a:rPr lang="fr-FR" smtClean="0"/>
              <a:t>‹N°›</a:t>
            </a:fld>
            <a:endParaRPr lang="fr-FR"/>
          </a:p>
        </p:txBody>
      </p:sp>
    </p:spTree>
    <p:extLst>
      <p:ext uri="{BB962C8B-B14F-4D97-AF65-F5344CB8AC3E}">
        <p14:creationId xmlns:p14="http://schemas.microsoft.com/office/powerpoint/2010/main" val="25571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5A0F5EC-5099-C938-FBA1-D7B427B359C7}"/>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4400" b="1" kern="1200" dirty="0">
                <a:solidFill>
                  <a:schemeClr val="bg1"/>
                </a:solidFill>
                <a:latin typeface="+mj-lt"/>
                <a:ea typeface="+mj-ea"/>
                <a:cs typeface="+mj-cs"/>
              </a:rPr>
              <a:t>Analyse </a:t>
            </a:r>
            <a:r>
              <a:rPr lang="en-US" sz="4400" b="1" dirty="0">
                <a:solidFill>
                  <a:schemeClr val="bg1"/>
                </a:solidFill>
              </a:rPr>
              <a:t>d</a:t>
            </a:r>
            <a:r>
              <a:rPr lang="en-US" sz="4400" b="1" kern="1200" dirty="0">
                <a:solidFill>
                  <a:schemeClr val="bg1"/>
                </a:solidFill>
                <a:latin typeface="+mj-lt"/>
                <a:ea typeface="+mj-ea"/>
                <a:cs typeface="+mj-cs"/>
              </a:rPr>
              <a:t>es ventes d</a:t>
            </a:r>
            <a:r>
              <a:rPr lang="en-US" sz="4400" b="1" dirty="0">
                <a:solidFill>
                  <a:schemeClr val="bg1"/>
                </a:solidFill>
              </a:rPr>
              <a:t>e la</a:t>
            </a:r>
            <a:r>
              <a:rPr lang="en-US" sz="4400" b="1" kern="1200" dirty="0">
                <a:solidFill>
                  <a:schemeClr val="bg1"/>
                </a:solidFill>
                <a:latin typeface="+mj-lt"/>
                <a:ea typeface="+mj-ea"/>
                <a:cs typeface="+mj-cs"/>
              </a:rPr>
              <a:t> librairie en ligne</a:t>
            </a:r>
          </a:p>
        </p:txBody>
      </p:sp>
      <p:pic>
        <p:nvPicPr>
          <p:cNvPr id="5" name="Image 4">
            <a:extLst>
              <a:ext uri="{FF2B5EF4-FFF2-40B4-BE49-F238E27FC236}">
                <a16:creationId xmlns:a16="http://schemas.microsoft.com/office/drawing/2014/main" id="{A5B5392C-6266-3310-695D-8A9750BE9530}"/>
              </a:ext>
            </a:extLst>
          </p:cNvPr>
          <p:cNvPicPr>
            <a:picLocks noChangeAspect="1"/>
          </p:cNvPicPr>
          <p:nvPr/>
        </p:nvPicPr>
        <p:blipFill>
          <a:blip r:embed="rId2"/>
          <a:stretch>
            <a:fillRect/>
          </a:stretch>
        </p:blipFill>
        <p:spPr>
          <a:xfrm>
            <a:off x="1810058" y="1959312"/>
            <a:ext cx="8571883" cy="3707339"/>
          </a:xfrm>
          <a:prstGeom prst="rect">
            <a:avLst/>
          </a:prstGeom>
        </p:spPr>
      </p:pic>
    </p:spTree>
    <p:extLst>
      <p:ext uri="{BB962C8B-B14F-4D97-AF65-F5344CB8AC3E}">
        <p14:creationId xmlns:p14="http://schemas.microsoft.com/office/powerpoint/2010/main" val="262380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22DE8-7CAC-9B27-2035-E5BAE5EBD5A8}"/>
              </a:ext>
            </a:extLst>
          </p:cNvPr>
          <p:cNvPicPr>
            <a:picLocks noChangeAspect="1"/>
          </p:cNvPicPr>
          <p:nvPr/>
        </p:nvPicPr>
        <p:blipFill>
          <a:blip r:embed="rId2"/>
          <a:stretch>
            <a:fillRect/>
          </a:stretch>
        </p:blipFill>
        <p:spPr>
          <a:xfrm>
            <a:off x="144923" y="1753749"/>
            <a:ext cx="9416328" cy="4283722"/>
          </a:xfrm>
          <a:prstGeom prst="rect">
            <a:avLst/>
          </a:prstGeom>
        </p:spPr>
      </p:pic>
      <p:sp>
        <p:nvSpPr>
          <p:cNvPr id="6" name="ZoneTexte 5">
            <a:extLst>
              <a:ext uri="{FF2B5EF4-FFF2-40B4-BE49-F238E27FC236}">
                <a16:creationId xmlns:a16="http://schemas.microsoft.com/office/drawing/2014/main" id="{420A93E2-38B7-525B-C90E-E891E000FB54}"/>
              </a:ext>
            </a:extLst>
          </p:cNvPr>
          <p:cNvSpPr txBox="1"/>
          <p:nvPr/>
        </p:nvSpPr>
        <p:spPr>
          <a:xfrm>
            <a:off x="9676661" y="2787614"/>
            <a:ext cx="2068498" cy="2215991"/>
          </a:xfrm>
          <a:prstGeom prst="rect">
            <a:avLst/>
          </a:prstGeom>
          <a:noFill/>
        </p:spPr>
        <p:txBody>
          <a:bodyPr wrap="square" rtlCol="0">
            <a:spAutoFit/>
          </a:bodyPr>
          <a:lstStyle/>
          <a:p>
            <a:r>
              <a:rPr lang="fr-FR" sz="2000" dirty="0"/>
              <a:t>Répartition du chiffre d’affaire en fonction du jour du mois : on retrouve la baisse en fin de mois.</a:t>
            </a:r>
          </a:p>
          <a:p>
            <a:endParaRPr lang="fr-FR" dirty="0"/>
          </a:p>
        </p:txBody>
      </p:sp>
      <p:sp>
        <p:nvSpPr>
          <p:cNvPr id="9" name="Titre 1">
            <a:extLst>
              <a:ext uri="{FF2B5EF4-FFF2-40B4-BE49-F238E27FC236}">
                <a16:creationId xmlns:a16="http://schemas.microsoft.com/office/drawing/2014/main" id="{85FC4843-F485-74B8-3E5B-3055AA6B2C80}"/>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en fonction du temps</a:t>
            </a:r>
          </a:p>
        </p:txBody>
      </p:sp>
    </p:spTree>
    <p:extLst>
      <p:ext uri="{BB962C8B-B14F-4D97-AF65-F5344CB8AC3E}">
        <p14:creationId xmlns:p14="http://schemas.microsoft.com/office/powerpoint/2010/main" val="302307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E2DFECF-5727-28E7-8BDB-F2827F85A2A3}"/>
              </a:ext>
            </a:extLst>
          </p:cNvPr>
          <p:cNvSpPr>
            <a:spLocks noGrp="1"/>
          </p:cNvSpPr>
          <p:nvPr>
            <p:ph idx="1"/>
          </p:nvPr>
        </p:nvSpPr>
        <p:spPr/>
        <p:txBody>
          <a:bodyPr/>
          <a:lstStyle/>
          <a:p>
            <a:r>
              <a:rPr lang="fr-FR" sz="2000" dirty="0"/>
              <a:t>Regardons maintenant comment évolue le chiffre d’affaire entre la 1</a:t>
            </a:r>
            <a:r>
              <a:rPr lang="fr-FR" sz="2000" baseline="30000" dirty="0"/>
              <a:t>ère</a:t>
            </a:r>
            <a:r>
              <a:rPr lang="fr-FR" sz="2000" dirty="0"/>
              <a:t> année et la 2</a:t>
            </a:r>
            <a:r>
              <a:rPr lang="fr-FR" sz="2000" baseline="30000" dirty="0"/>
              <a:t>ème</a:t>
            </a:r>
            <a:r>
              <a:rPr lang="fr-FR" sz="2000" dirty="0"/>
              <a:t> année</a:t>
            </a:r>
          </a:p>
          <a:p>
            <a:endParaRPr lang="fr-FR" sz="2000" dirty="0"/>
          </a:p>
          <a:p>
            <a:pPr lvl="1"/>
            <a:r>
              <a:rPr lang="fr-FR" sz="2000" dirty="0"/>
              <a:t>1</a:t>
            </a:r>
            <a:r>
              <a:rPr lang="fr-FR" sz="2000" baseline="30000" dirty="0"/>
              <a:t>ère</a:t>
            </a:r>
            <a:r>
              <a:rPr lang="fr-FR" sz="2000" dirty="0"/>
              <a:t> année 03-2021 à 02-2022</a:t>
            </a:r>
          </a:p>
          <a:p>
            <a:pPr lvl="2"/>
            <a:r>
              <a:rPr lang="fr-FR" i="1" dirty="0"/>
              <a:t>CA = 5 823 704,33 €</a:t>
            </a:r>
          </a:p>
          <a:p>
            <a:pPr lvl="2"/>
            <a:endParaRPr lang="fr-FR" dirty="0"/>
          </a:p>
          <a:p>
            <a:pPr lvl="1"/>
            <a:r>
              <a:rPr lang="fr-FR" sz="2000" dirty="0"/>
              <a:t>2</a:t>
            </a:r>
            <a:r>
              <a:rPr lang="fr-FR" sz="2000" baseline="30000" dirty="0"/>
              <a:t>ème</a:t>
            </a:r>
            <a:r>
              <a:rPr lang="fr-FR" sz="2000" dirty="0"/>
              <a:t> année 03-2022 à 02-2023</a:t>
            </a:r>
          </a:p>
          <a:p>
            <a:pPr lvl="2"/>
            <a:r>
              <a:rPr lang="fr-FR" i="1" dirty="0"/>
              <a:t>CA = 6 012 894,34 €</a:t>
            </a:r>
          </a:p>
          <a:p>
            <a:pPr lvl="2"/>
            <a:endParaRPr lang="fr-FR" dirty="0"/>
          </a:p>
          <a:p>
            <a:pPr lvl="2"/>
            <a:endParaRPr lang="fr-FR" dirty="0"/>
          </a:p>
          <a:p>
            <a:pPr lvl="2"/>
            <a:endParaRPr lang="fr-FR" dirty="0"/>
          </a:p>
          <a:p>
            <a:pPr lvl="1"/>
            <a:endParaRPr lang="fr-FR" dirty="0"/>
          </a:p>
        </p:txBody>
      </p:sp>
      <p:sp>
        <p:nvSpPr>
          <p:cNvPr id="12" name="Titre 1">
            <a:extLst>
              <a:ext uri="{FF2B5EF4-FFF2-40B4-BE49-F238E27FC236}">
                <a16:creationId xmlns:a16="http://schemas.microsoft.com/office/drawing/2014/main" id="{A1107312-BF33-7865-9B8B-E9A88A9D728A}"/>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en fonction du temps</a:t>
            </a:r>
          </a:p>
        </p:txBody>
      </p:sp>
      <p:cxnSp>
        <p:nvCxnSpPr>
          <p:cNvPr id="4" name="Connecteur droit avec flèche 3">
            <a:extLst>
              <a:ext uri="{FF2B5EF4-FFF2-40B4-BE49-F238E27FC236}">
                <a16:creationId xmlns:a16="http://schemas.microsoft.com/office/drawing/2014/main" id="{7551DD90-7214-58DA-17DC-8E894A92804F}"/>
              </a:ext>
            </a:extLst>
          </p:cNvPr>
          <p:cNvCxnSpPr/>
          <p:nvPr/>
        </p:nvCxnSpPr>
        <p:spPr>
          <a:xfrm flipV="1">
            <a:off x="2151356" y="4990159"/>
            <a:ext cx="295922" cy="29296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0BDFB148-461E-FBCB-2E5A-135ABAF064F7}"/>
              </a:ext>
            </a:extLst>
          </p:cNvPr>
          <p:cNvSpPr txBox="1"/>
          <p:nvPr/>
        </p:nvSpPr>
        <p:spPr>
          <a:xfrm>
            <a:off x="2583403" y="4905807"/>
            <a:ext cx="1393794" cy="461665"/>
          </a:xfrm>
          <a:prstGeom prst="rect">
            <a:avLst/>
          </a:prstGeom>
          <a:noFill/>
        </p:spPr>
        <p:txBody>
          <a:bodyPr wrap="square" rtlCol="0">
            <a:spAutoFit/>
          </a:bodyPr>
          <a:lstStyle/>
          <a:p>
            <a:r>
              <a:rPr lang="fr-FR" sz="2400" dirty="0"/>
              <a:t>3,25%</a:t>
            </a:r>
          </a:p>
        </p:txBody>
      </p:sp>
      <p:sp>
        <p:nvSpPr>
          <p:cNvPr id="6" name="Rectangle 5">
            <a:extLst>
              <a:ext uri="{FF2B5EF4-FFF2-40B4-BE49-F238E27FC236}">
                <a16:creationId xmlns:a16="http://schemas.microsoft.com/office/drawing/2014/main" id="{18540B64-2332-338E-60EB-72E0CB569FAD}"/>
              </a:ext>
            </a:extLst>
          </p:cNvPr>
          <p:cNvSpPr/>
          <p:nvPr/>
        </p:nvSpPr>
        <p:spPr>
          <a:xfrm>
            <a:off x="1935332" y="4838330"/>
            <a:ext cx="1740023" cy="630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06253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A873F816-9D82-A387-47DA-9B75FA1A258C}"/>
              </a:ext>
            </a:extLst>
          </p:cNvPr>
          <p:cNvPicPr>
            <a:picLocks noGrp="1" noChangeAspect="1"/>
          </p:cNvPicPr>
          <p:nvPr>
            <p:ph idx="1"/>
          </p:nvPr>
        </p:nvPicPr>
        <p:blipFill>
          <a:blip r:embed="rId2"/>
          <a:stretch>
            <a:fillRect/>
          </a:stretch>
        </p:blipFill>
        <p:spPr>
          <a:xfrm>
            <a:off x="2442857" y="1384790"/>
            <a:ext cx="7306286" cy="5363964"/>
          </a:xfrm>
        </p:spPr>
      </p:pic>
      <p:sp>
        <p:nvSpPr>
          <p:cNvPr id="11" name="Titre 1">
            <a:extLst>
              <a:ext uri="{FF2B5EF4-FFF2-40B4-BE49-F238E27FC236}">
                <a16:creationId xmlns:a16="http://schemas.microsoft.com/office/drawing/2014/main" id="{2F3B69C8-3FC0-DC72-40B2-0931BC98149B}"/>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en fonction du temps</a:t>
            </a:r>
          </a:p>
        </p:txBody>
      </p:sp>
    </p:spTree>
    <p:extLst>
      <p:ext uri="{BB962C8B-B14F-4D97-AF65-F5344CB8AC3E}">
        <p14:creationId xmlns:p14="http://schemas.microsoft.com/office/powerpoint/2010/main" val="196377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062069AF-0F18-1E29-FCF6-8F9EADD1A531}"/>
              </a:ext>
            </a:extLst>
          </p:cNvPr>
          <p:cNvPicPr>
            <a:picLocks noGrp="1" noChangeAspect="1"/>
          </p:cNvPicPr>
          <p:nvPr>
            <p:ph idx="1"/>
          </p:nvPr>
        </p:nvPicPr>
        <p:blipFill>
          <a:blip r:embed="rId2"/>
          <a:stretch>
            <a:fillRect/>
          </a:stretch>
        </p:blipFill>
        <p:spPr>
          <a:xfrm>
            <a:off x="838200" y="1816082"/>
            <a:ext cx="8154107" cy="4084674"/>
          </a:xfrm>
        </p:spPr>
      </p:pic>
      <p:sp>
        <p:nvSpPr>
          <p:cNvPr id="7" name="ZoneTexte 6">
            <a:extLst>
              <a:ext uri="{FF2B5EF4-FFF2-40B4-BE49-F238E27FC236}">
                <a16:creationId xmlns:a16="http://schemas.microsoft.com/office/drawing/2014/main" id="{17F524E0-7A8A-86D4-79FD-E17C3BE44146}"/>
              </a:ext>
            </a:extLst>
          </p:cNvPr>
          <p:cNvSpPr txBox="1"/>
          <p:nvPr/>
        </p:nvSpPr>
        <p:spPr>
          <a:xfrm>
            <a:off x="9248775" y="2619375"/>
            <a:ext cx="1895475" cy="1938992"/>
          </a:xfrm>
          <a:prstGeom prst="rect">
            <a:avLst/>
          </a:prstGeom>
          <a:noFill/>
        </p:spPr>
        <p:txBody>
          <a:bodyPr wrap="square" rtlCol="0">
            <a:spAutoFit/>
          </a:bodyPr>
          <a:lstStyle/>
          <a:p>
            <a:r>
              <a:rPr lang="fr-FR" sz="2000" dirty="0"/>
              <a:t>On retrouve la chute du chiffre d’affaire pour les mois de septembre et octobre 2021</a:t>
            </a:r>
          </a:p>
        </p:txBody>
      </p:sp>
      <p:sp>
        <p:nvSpPr>
          <p:cNvPr id="10" name="Titre 1">
            <a:extLst>
              <a:ext uri="{FF2B5EF4-FFF2-40B4-BE49-F238E27FC236}">
                <a16:creationId xmlns:a16="http://schemas.microsoft.com/office/drawing/2014/main" id="{095095B1-149D-7B7E-BD6D-648C7142F296}"/>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en fonction du temps</a:t>
            </a:r>
          </a:p>
        </p:txBody>
      </p:sp>
    </p:spTree>
    <p:extLst>
      <p:ext uri="{BB962C8B-B14F-4D97-AF65-F5344CB8AC3E}">
        <p14:creationId xmlns:p14="http://schemas.microsoft.com/office/powerpoint/2010/main" val="380403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r>
              <a:rPr lang="fr-FR" sz="2000" dirty="0"/>
              <a:t>Détail les ventes du mois d’octobre pour chaque catégorie. </a:t>
            </a:r>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en fonction du temps</a:t>
            </a:r>
          </a:p>
        </p:txBody>
      </p:sp>
      <p:pic>
        <p:nvPicPr>
          <p:cNvPr id="6" name="Image 5">
            <a:extLst>
              <a:ext uri="{FF2B5EF4-FFF2-40B4-BE49-F238E27FC236}">
                <a16:creationId xmlns:a16="http://schemas.microsoft.com/office/drawing/2014/main" id="{F59BDD43-3085-18F5-D623-9C6B9DC738B4}"/>
              </a:ext>
            </a:extLst>
          </p:cNvPr>
          <p:cNvPicPr>
            <a:picLocks noChangeAspect="1"/>
          </p:cNvPicPr>
          <p:nvPr/>
        </p:nvPicPr>
        <p:blipFill>
          <a:blip r:embed="rId2"/>
          <a:stretch>
            <a:fillRect/>
          </a:stretch>
        </p:blipFill>
        <p:spPr>
          <a:xfrm>
            <a:off x="116559" y="2866474"/>
            <a:ext cx="9532265" cy="3948276"/>
          </a:xfrm>
          <a:prstGeom prst="rect">
            <a:avLst/>
          </a:prstGeom>
        </p:spPr>
      </p:pic>
      <p:sp>
        <p:nvSpPr>
          <p:cNvPr id="7" name="ZoneTexte 6">
            <a:extLst>
              <a:ext uri="{FF2B5EF4-FFF2-40B4-BE49-F238E27FC236}">
                <a16:creationId xmlns:a16="http://schemas.microsoft.com/office/drawing/2014/main" id="{007BF540-2BAE-FC1C-DF86-863A9E89977C}"/>
              </a:ext>
            </a:extLst>
          </p:cNvPr>
          <p:cNvSpPr txBox="1"/>
          <p:nvPr/>
        </p:nvSpPr>
        <p:spPr>
          <a:xfrm>
            <a:off x="9768101" y="3037642"/>
            <a:ext cx="2307340" cy="2554545"/>
          </a:xfrm>
          <a:prstGeom prst="rect">
            <a:avLst/>
          </a:prstGeom>
          <a:noFill/>
        </p:spPr>
        <p:txBody>
          <a:bodyPr wrap="square" rtlCol="0">
            <a:spAutoFit/>
          </a:bodyPr>
          <a:lstStyle/>
          <a:p>
            <a:r>
              <a:rPr lang="fr-FR" sz="2000" u="sng" dirty="0"/>
              <a:t>Absence de donnée pour la catégorie 1 entre le 2 octobre et le 27 octobre 2021</a:t>
            </a:r>
            <a:r>
              <a:rPr lang="fr-FR" sz="2000" dirty="0"/>
              <a:t>.</a:t>
            </a:r>
          </a:p>
          <a:p>
            <a:endParaRPr lang="fr-FR" sz="2000" dirty="0"/>
          </a:p>
          <a:p>
            <a:r>
              <a:rPr lang="fr-FR" sz="2000" dirty="0">
                <a:solidFill>
                  <a:srgbClr val="FF0000"/>
                </a:solidFill>
              </a:rPr>
              <a:t>=&gt; Je retire donc octobre 2021 de mon fichier global</a:t>
            </a:r>
          </a:p>
        </p:txBody>
      </p:sp>
    </p:spTree>
    <p:extLst>
      <p:ext uri="{BB962C8B-B14F-4D97-AF65-F5344CB8AC3E}">
        <p14:creationId xmlns:p14="http://schemas.microsoft.com/office/powerpoint/2010/main" val="18793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lstStyle/>
          <a:p>
            <a:r>
              <a:rPr lang="fr-FR" sz="2000" dirty="0"/>
              <a:t>En deux ans, la librairie a vendu 678 291 références</a:t>
            </a:r>
            <a:r>
              <a:rPr lang="fr-FR" dirty="0"/>
              <a:t>. </a:t>
            </a:r>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les références proposées et les catégories</a:t>
            </a:r>
          </a:p>
        </p:txBody>
      </p:sp>
      <p:pic>
        <p:nvPicPr>
          <p:cNvPr id="5" name="Image 4">
            <a:extLst>
              <a:ext uri="{FF2B5EF4-FFF2-40B4-BE49-F238E27FC236}">
                <a16:creationId xmlns:a16="http://schemas.microsoft.com/office/drawing/2014/main" id="{FAE31B9C-938D-796E-CE13-75B66565F22F}"/>
              </a:ext>
            </a:extLst>
          </p:cNvPr>
          <p:cNvPicPr>
            <a:picLocks noChangeAspect="1"/>
          </p:cNvPicPr>
          <p:nvPr/>
        </p:nvPicPr>
        <p:blipFill>
          <a:blip r:embed="rId2"/>
          <a:stretch>
            <a:fillRect/>
          </a:stretch>
        </p:blipFill>
        <p:spPr>
          <a:xfrm>
            <a:off x="1776752" y="2402066"/>
            <a:ext cx="4319248" cy="4351338"/>
          </a:xfrm>
          <a:prstGeom prst="rect">
            <a:avLst/>
          </a:prstGeom>
        </p:spPr>
      </p:pic>
      <p:sp>
        <p:nvSpPr>
          <p:cNvPr id="6" name="ZoneTexte 5">
            <a:extLst>
              <a:ext uri="{FF2B5EF4-FFF2-40B4-BE49-F238E27FC236}">
                <a16:creationId xmlns:a16="http://schemas.microsoft.com/office/drawing/2014/main" id="{309C92CC-A843-0017-CF8D-CE0949064EA9}"/>
              </a:ext>
            </a:extLst>
          </p:cNvPr>
          <p:cNvSpPr txBox="1"/>
          <p:nvPr/>
        </p:nvSpPr>
        <p:spPr>
          <a:xfrm>
            <a:off x="6768547" y="3700572"/>
            <a:ext cx="2882348" cy="2215991"/>
          </a:xfrm>
          <a:prstGeom prst="rect">
            <a:avLst/>
          </a:prstGeom>
          <a:noFill/>
        </p:spPr>
        <p:txBody>
          <a:bodyPr wrap="square" rtlCol="0">
            <a:spAutoFit/>
          </a:bodyPr>
          <a:lstStyle/>
          <a:p>
            <a:r>
              <a:rPr lang="fr-FR" sz="2000" dirty="0"/>
              <a:t>Proportion du nombre de ventes par catégorie :</a:t>
            </a:r>
          </a:p>
          <a:p>
            <a:endParaRPr lang="fr-FR" sz="2000" dirty="0"/>
          </a:p>
          <a:p>
            <a:pPr marL="342900" indent="-342900">
              <a:buFont typeface="Wingdings" panose="05000000000000000000" pitchFamily="2" charset="2"/>
              <a:buChar char="§"/>
            </a:pPr>
            <a:r>
              <a:rPr lang="fr-FR" sz="2000" dirty="0"/>
              <a:t>Catégorie  0 : 61,2%</a:t>
            </a:r>
          </a:p>
          <a:p>
            <a:pPr marL="342900" indent="-342900">
              <a:buFont typeface="Wingdings" panose="05000000000000000000" pitchFamily="2" charset="2"/>
              <a:buChar char="§"/>
            </a:pPr>
            <a:r>
              <a:rPr lang="fr-FR" sz="2000" dirty="0"/>
              <a:t>Catégorie 1 : 33,4%</a:t>
            </a:r>
          </a:p>
          <a:p>
            <a:pPr marL="342900" indent="-342900">
              <a:buFont typeface="Wingdings" panose="05000000000000000000" pitchFamily="2" charset="2"/>
              <a:buChar char="§"/>
            </a:pPr>
            <a:r>
              <a:rPr lang="fr-FR" sz="2000" dirty="0"/>
              <a:t>Catégorie 2 : 5,4%</a:t>
            </a:r>
          </a:p>
          <a:p>
            <a:endParaRPr lang="fr-FR" dirty="0"/>
          </a:p>
        </p:txBody>
      </p:sp>
    </p:spTree>
    <p:extLst>
      <p:ext uri="{BB962C8B-B14F-4D97-AF65-F5344CB8AC3E}">
        <p14:creationId xmlns:p14="http://schemas.microsoft.com/office/powerpoint/2010/main" val="166898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lstStyle/>
          <a:p>
            <a:r>
              <a:rPr lang="fr-FR" sz="2000" dirty="0"/>
              <a:t>Répartition du chiffre d’affaire par catégorie</a:t>
            </a:r>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les références proposées et les catégories</a:t>
            </a:r>
          </a:p>
        </p:txBody>
      </p:sp>
      <p:pic>
        <p:nvPicPr>
          <p:cNvPr id="5" name="Image 4">
            <a:extLst>
              <a:ext uri="{FF2B5EF4-FFF2-40B4-BE49-F238E27FC236}">
                <a16:creationId xmlns:a16="http://schemas.microsoft.com/office/drawing/2014/main" id="{8D493BC3-017F-2927-06B0-84EFB05544D4}"/>
              </a:ext>
            </a:extLst>
          </p:cNvPr>
          <p:cNvPicPr>
            <a:picLocks noChangeAspect="1"/>
          </p:cNvPicPr>
          <p:nvPr/>
        </p:nvPicPr>
        <p:blipFill>
          <a:blip r:embed="rId2"/>
          <a:stretch>
            <a:fillRect/>
          </a:stretch>
        </p:blipFill>
        <p:spPr>
          <a:xfrm>
            <a:off x="1579028" y="2311579"/>
            <a:ext cx="4323552" cy="4441825"/>
          </a:xfrm>
          <a:prstGeom prst="rect">
            <a:avLst/>
          </a:prstGeom>
        </p:spPr>
      </p:pic>
      <p:sp>
        <p:nvSpPr>
          <p:cNvPr id="6" name="ZoneTexte 5">
            <a:extLst>
              <a:ext uri="{FF2B5EF4-FFF2-40B4-BE49-F238E27FC236}">
                <a16:creationId xmlns:a16="http://schemas.microsoft.com/office/drawing/2014/main" id="{59E55DA4-1161-01CE-610C-51FB022773F9}"/>
              </a:ext>
            </a:extLst>
          </p:cNvPr>
          <p:cNvSpPr txBox="1"/>
          <p:nvPr/>
        </p:nvSpPr>
        <p:spPr>
          <a:xfrm>
            <a:off x="6643408" y="3767517"/>
            <a:ext cx="5005435" cy="2215991"/>
          </a:xfrm>
          <a:prstGeom prst="rect">
            <a:avLst/>
          </a:prstGeom>
          <a:noFill/>
        </p:spPr>
        <p:txBody>
          <a:bodyPr wrap="square" rtlCol="0">
            <a:spAutoFit/>
          </a:bodyPr>
          <a:lstStyle/>
          <a:p>
            <a:r>
              <a:rPr lang="fr-FR" sz="2000" dirty="0"/>
              <a:t>Chiffre d’affaire par catégorie :</a:t>
            </a:r>
          </a:p>
          <a:p>
            <a:endParaRPr lang="fr-FR" sz="2000" dirty="0"/>
          </a:p>
          <a:p>
            <a:pPr marL="342900" indent="-342900">
              <a:buFont typeface="Wingdings" panose="05000000000000000000" pitchFamily="2" charset="2"/>
              <a:buChar char="§"/>
            </a:pPr>
            <a:r>
              <a:rPr lang="fr-FR" sz="2000" dirty="0"/>
              <a:t>Catégorie 0 : 37,3%</a:t>
            </a:r>
          </a:p>
          <a:p>
            <a:pPr marL="342900" indent="-342900">
              <a:buFont typeface="Wingdings" panose="05000000000000000000" pitchFamily="2" charset="2"/>
              <a:buChar char="§"/>
            </a:pPr>
            <a:r>
              <a:rPr lang="fr-FR" sz="2000" dirty="0"/>
              <a:t>Catégorie 1 : 39,3%</a:t>
            </a:r>
          </a:p>
          <a:p>
            <a:pPr marL="342900" indent="-342900">
              <a:buFont typeface="Wingdings" panose="05000000000000000000" pitchFamily="2" charset="2"/>
              <a:buChar char="§"/>
            </a:pPr>
            <a:r>
              <a:rPr lang="fr-FR" sz="2000" dirty="0"/>
              <a:t>Catégorie 2 : 23,4%</a:t>
            </a:r>
          </a:p>
          <a:p>
            <a:pPr marL="342900" indent="-342900">
              <a:buFont typeface="Wingdings" panose="05000000000000000000" pitchFamily="2" charset="2"/>
              <a:buChar char="§"/>
            </a:pPr>
            <a:endParaRPr lang="fr-FR" sz="2000" dirty="0"/>
          </a:p>
          <a:p>
            <a:endParaRPr lang="fr-FR" dirty="0"/>
          </a:p>
        </p:txBody>
      </p:sp>
    </p:spTree>
    <p:extLst>
      <p:ext uri="{BB962C8B-B14F-4D97-AF65-F5344CB8AC3E}">
        <p14:creationId xmlns:p14="http://schemas.microsoft.com/office/powerpoint/2010/main" val="237533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les références proposées</a:t>
            </a:r>
          </a:p>
        </p:txBody>
      </p:sp>
      <p:pic>
        <p:nvPicPr>
          <p:cNvPr id="5" name="Image 4">
            <a:extLst>
              <a:ext uri="{FF2B5EF4-FFF2-40B4-BE49-F238E27FC236}">
                <a16:creationId xmlns:a16="http://schemas.microsoft.com/office/drawing/2014/main" id="{9F761F84-57CF-F444-5A95-31B5E7596B0A}"/>
              </a:ext>
            </a:extLst>
          </p:cNvPr>
          <p:cNvPicPr>
            <a:picLocks noChangeAspect="1"/>
          </p:cNvPicPr>
          <p:nvPr/>
        </p:nvPicPr>
        <p:blipFill>
          <a:blip r:embed="rId2"/>
          <a:stretch>
            <a:fillRect/>
          </a:stretch>
        </p:blipFill>
        <p:spPr>
          <a:xfrm>
            <a:off x="4667250" y="2691507"/>
            <a:ext cx="2350692" cy="2229367"/>
          </a:xfrm>
          <a:prstGeom prst="rect">
            <a:avLst/>
          </a:prstGeom>
        </p:spPr>
      </p:pic>
      <p:sp>
        <p:nvSpPr>
          <p:cNvPr id="6" name="ZoneTexte 5">
            <a:extLst>
              <a:ext uri="{FF2B5EF4-FFF2-40B4-BE49-F238E27FC236}">
                <a16:creationId xmlns:a16="http://schemas.microsoft.com/office/drawing/2014/main" id="{ACE524B7-7C3E-57EC-580D-99D2CECFA0D6}"/>
              </a:ext>
            </a:extLst>
          </p:cNvPr>
          <p:cNvSpPr txBox="1"/>
          <p:nvPr/>
        </p:nvSpPr>
        <p:spPr>
          <a:xfrm>
            <a:off x="4419877" y="1967508"/>
            <a:ext cx="3242753" cy="984885"/>
          </a:xfrm>
          <a:prstGeom prst="rect">
            <a:avLst/>
          </a:prstGeom>
          <a:noFill/>
        </p:spPr>
        <p:txBody>
          <a:bodyPr wrap="square" rtlCol="0">
            <a:spAutoFit/>
          </a:bodyPr>
          <a:lstStyle/>
          <a:p>
            <a:r>
              <a:rPr lang="fr-FR" sz="2000" dirty="0"/>
              <a:t>Prix moyen par catégorie. </a:t>
            </a:r>
          </a:p>
          <a:p>
            <a:endParaRPr lang="fr-FR" sz="2000" dirty="0"/>
          </a:p>
          <a:p>
            <a:endParaRPr lang="fr-FR" dirty="0"/>
          </a:p>
        </p:txBody>
      </p:sp>
      <p:sp>
        <p:nvSpPr>
          <p:cNvPr id="7" name="ZoneTexte 6">
            <a:extLst>
              <a:ext uri="{FF2B5EF4-FFF2-40B4-BE49-F238E27FC236}">
                <a16:creationId xmlns:a16="http://schemas.microsoft.com/office/drawing/2014/main" id="{1E1A5003-5F9B-AEC4-8132-67C76205031A}"/>
              </a:ext>
            </a:extLst>
          </p:cNvPr>
          <p:cNvSpPr txBox="1"/>
          <p:nvPr/>
        </p:nvSpPr>
        <p:spPr>
          <a:xfrm>
            <a:off x="1109709" y="5472830"/>
            <a:ext cx="9863091" cy="1261884"/>
          </a:xfrm>
          <a:prstGeom prst="rect">
            <a:avLst/>
          </a:prstGeom>
          <a:noFill/>
        </p:spPr>
        <p:txBody>
          <a:bodyPr wrap="square" rtlCol="0">
            <a:spAutoFit/>
          </a:bodyPr>
          <a:lstStyle/>
          <a:p>
            <a:r>
              <a:rPr lang="fr-FR" sz="2000" dirty="0"/>
              <a:t>Une référence se détache des autres en chiffre d’affaire généré : </a:t>
            </a:r>
            <a:br>
              <a:rPr lang="fr-FR" sz="2000" dirty="0"/>
            </a:br>
            <a:r>
              <a:rPr lang="fr-FR" sz="2000" dirty="0"/>
              <a:t>Réf 2_159 catégorie 2 : 95 000€ de CA.</a:t>
            </a:r>
          </a:p>
          <a:p>
            <a:r>
              <a:rPr lang="fr-FR" dirty="0"/>
              <a:t> </a:t>
            </a:r>
          </a:p>
          <a:p>
            <a:endParaRPr lang="fr-FR" dirty="0"/>
          </a:p>
        </p:txBody>
      </p:sp>
    </p:spTree>
    <p:extLst>
      <p:ext uri="{BB962C8B-B14F-4D97-AF65-F5344CB8AC3E}">
        <p14:creationId xmlns:p14="http://schemas.microsoft.com/office/powerpoint/2010/main" val="418333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les références proposées</a:t>
            </a:r>
          </a:p>
        </p:txBody>
      </p:sp>
      <p:pic>
        <p:nvPicPr>
          <p:cNvPr id="5" name="Image 4">
            <a:extLst>
              <a:ext uri="{FF2B5EF4-FFF2-40B4-BE49-F238E27FC236}">
                <a16:creationId xmlns:a16="http://schemas.microsoft.com/office/drawing/2014/main" id="{BA058D96-B52D-C9D5-DE64-E07C04C02793}"/>
              </a:ext>
            </a:extLst>
          </p:cNvPr>
          <p:cNvPicPr>
            <a:picLocks noChangeAspect="1"/>
          </p:cNvPicPr>
          <p:nvPr/>
        </p:nvPicPr>
        <p:blipFill>
          <a:blip r:embed="rId2"/>
          <a:stretch>
            <a:fillRect/>
          </a:stretch>
        </p:blipFill>
        <p:spPr>
          <a:xfrm>
            <a:off x="281586" y="2015328"/>
            <a:ext cx="9441208" cy="4328322"/>
          </a:xfrm>
          <a:prstGeom prst="rect">
            <a:avLst/>
          </a:prstGeom>
        </p:spPr>
      </p:pic>
      <p:sp>
        <p:nvSpPr>
          <p:cNvPr id="6" name="ZoneTexte 5">
            <a:extLst>
              <a:ext uri="{FF2B5EF4-FFF2-40B4-BE49-F238E27FC236}">
                <a16:creationId xmlns:a16="http://schemas.microsoft.com/office/drawing/2014/main" id="{C9A420B2-2DCA-9FA0-77F9-7D02286E84EA}"/>
              </a:ext>
            </a:extLst>
          </p:cNvPr>
          <p:cNvSpPr txBox="1"/>
          <p:nvPr/>
        </p:nvSpPr>
        <p:spPr>
          <a:xfrm>
            <a:off x="9722794" y="2621047"/>
            <a:ext cx="2118714" cy="2862322"/>
          </a:xfrm>
          <a:prstGeom prst="rect">
            <a:avLst/>
          </a:prstGeom>
          <a:noFill/>
        </p:spPr>
        <p:txBody>
          <a:bodyPr wrap="square" rtlCol="0">
            <a:spAutoFit/>
          </a:bodyPr>
          <a:lstStyle/>
          <a:p>
            <a:r>
              <a:rPr lang="fr-FR" sz="2000" dirty="0"/>
              <a:t>On retrouve sur ce </a:t>
            </a:r>
            <a:r>
              <a:rPr lang="fr-FR" sz="2000" dirty="0" err="1"/>
              <a:t>scatterplot</a:t>
            </a:r>
            <a:r>
              <a:rPr lang="fr-FR" sz="2000" dirty="0"/>
              <a:t>, un nombre de ventes très important pour la catégorie 0 avec des CA moins importants que pour les autres catégories. </a:t>
            </a:r>
          </a:p>
        </p:txBody>
      </p:sp>
      <p:cxnSp>
        <p:nvCxnSpPr>
          <p:cNvPr id="3" name="Connecteur droit avec flèche 2">
            <a:extLst>
              <a:ext uri="{FF2B5EF4-FFF2-40B4-BE49-F238E27FC236}">
                <a16:creationId xmlns:a16="http://schemas.microsoft.com/office/drawing/2014/main" id="{5B8F5B30-19F9-3BC9-053D-D96DD64D68BE}"/>
              </a:ext>
            </a:extLst>
          </p:cNvPr>
          <p:cNvCxnSpPr>
            <a:cxnSpLocks/>
          </p:cNvCxnSpPr>
          <p:nvPr/>
        </p:nvCxnSpPr>
        <p:spPr>
          <a:xfrm flipH="1">
            <a:off x="8824404" y="1874483"/>
            <a:ext cx="575939" cy="53136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EDC3716E-905E-BF47-B89A-1ED882790DE3}"/>
              </a:ext>
            </a:extLst>
          </p:cNvPr>
          <p:cNvSpPr txBox="1"/>
          <p:nvPr/>
        </p:nvSpPr>
        <p:spPr>
          <a:xfrm>
            <a:off x="9400343" y="1575574"/>
            <a:ext cx="1971952" cy="400110"/>
          </a:xfrm>
          <a:prstGeom prst="rect">
            <a:avLst/>
          </a:prstGeom>
          <a:noFill/>
        </p:spPr>
        <p:txBody>
          <a:bodyPr wrap="square" rtlCol="0">
            <a:spAutoFit/>
          </a:bodyPr>
          <a:lstStyle/>
          <a:p>
            <a:r>
              <a:rPr lang="fr-FR" sz="2000" dirty="0" err="1"/>
              <a:t>Id_prod</a:t>
            </a:r>
            <a:r>
              <a:rPr lang="fr-FR" sz="2000" dirty="0"/>
              <a:t> 2_159 </a:t>
            </a:r>
          </a:p>
        </p:txBody>
      </p:sp>
    </p:spTree>
    <p:extLst>
      <p:ext uri="{BB962C8B-B14F-4D97-AF65-F5344CB8AC3E}">
        <p14:creationId xmlns:p14="http://schemas.microsoft.com/office/powerpoint/2010/main" val="213510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par client</a:t>
            </a:r>
          </a:p>
        </p:txBody>
      </p:sp>
      <p:pic>
        <p:nvPicPr>
          <p:cNvPr id="5" name="Image 4">
            <a:extLst>
              <a:ext uri="{FF2B5EF4-FFF2-40B4-BE49-F238E27FC236}">
                <a16:creationId xmlns:a16="http://schemas.microsoft.com/office/drawing/2014/main" id="{163346A2-FB6E-7650-8007-25063F46E310}"/>
              </a:ext>
            </a:extLst>
          </p:cNvPr>
          <p:cNvPicPr>
            <a:picLocks noChangeAspect="1"/>
          </p:cNvPicPr>
          <p:nvPr/>
        </p:nvPicPr>
        <p:blipFill>
          <a:blip r:embed="rId2"/>
          <a:stretch>
            <a:fillRect/>
          </a:stretch>
        </p:blipFill>
        <p:spPr>
          <a:xfrm>
            <a:off x="430453" y="1773315"/>
            <a:ext cx="2722322" cy="4236027"/>
          </a:xfrm>
          <a:prstGeom prst="rect">
            <a:avLst/>
          </a:prstGeom>
        </p:spPr>
      </p:pic>
      <p:sp>
        <p:nvSpPr>
          <p:cNvPr id="6" name="ZoneTexte 5">
            <a:extLst>
              <a:ext uri="{FF2B5EF4-FFF2-40B4-BE49-F238E27FC236}">
                <a16:creationId xmlns:a16="http://schemas.microsoft.com/office/drawing/2014/main" id="{F84F771D-F839-85B8-04E4-FC85065AE742}"/>
              </a:ext>
            </a:extLst>
          </p:cNvPr>
          <p:cNvSpPr txBox="1"/>
          <p:nvPr/>
        </p:nvSpPr>
        <p:spPr>
          <a:xfrm>
            <a:off x="3710205" y="1815345"/>
            <a:ext cx="7729319" cy="3447098"/>
          </a:xfrm>
          <a:prstGeom prst="rect">
            <a:avLst/>
          </a:prstGeom>
          <a:noFill/>
        </p:spPr>
        <p:txBody>
          <a:bodyPr wrap="square" rtlCol="0">
            <a:spAutoFit/>
          </a:bodyPr>
          <a:lstStyle/>
          <a:p>
            <a:r>
              <a:rPr lang="fr-FR" sz="2000" dirty="0"/>
              <a:t>4 clients génèrent des chiffres d’affaire démesurés par rapport aux autres clients : il s’agit de clients professionnels. </a:t>
            </a:r>
          </a:p>
          <a:p>
            <a:endParaRPr lang="fr-FR" sz="2000" dirty="0"/>
          </a:p>
          <a:p>
            <a:r>
              <a:rPr lang="fr-FR" sz="2000" dirty="0"/>
              <a:t>En regardant plus en détail les catégories achetées, on constate qu’elles sont, en proportion, similaires aux autres clients mais pour ne pas fausser la suite des analyses, nous allons retirer ces quatre clients de notre fichier global.</a:t>
            </a:r>
          </a:p>
          <a:p>
            <a:endParaRPr lang="fr-FR" sz="2000" dirty="0"/>
          </a:p>
          <a:p>
            <a:r>
              <a:rPr lang="fr-FR" sz="2000" dirty="0"/>
              <a:t>Je crée une liste regroupant ces quatre clients puis je filtre sur l’inverse de ma liste.</a:t>
            </a:r>
          </a:p>
          <a:p>
            <a:endParaRPr lang="fr-FR" dirty="0"/>
          </a:p>
        </p:txBody>
      </p:sp>
      <p:pic>
        <p:nvPicPr>
          <p:cNvPr id="8" name="Image 7">
            <a:extLst>
              <a:ext uri="{FF2B5EF4-FFF2-40B4-BE49-F238E27FC236}">
                <a16:creationId xmlns:a16="http://schemas.microsoft.com/office/drawing/2014/main" id="{9C5B7DC9-A7FA-7A94-76EB-FAEE718BE9ED}"/>
              </a:ext>
            </a:extLst>
          </p:cNvPr>
          <p:cNvPicPr>
            <a:picLocks noChangeAspect="1"/>
          </p:cNvPicPr>
          <p:nvPr/>
        </p:nvPicPr>
        <p:blipFill>
          <a:blip r:embed="rId3"/>
          <a:stretch>
            <a:fillRect/>
          </a:stretch>
        </p:blipFill>
        <p:spPr>
          <a:xfrm>
            <a:off x="3710205" y="5033712"/>
            <a:ext cx="5329022" cy="606108"/>
          </a:xfrm>
          <a:prstGeom prst="rect">
            <a:avLst/>
          </a:prstGeom>
        </p:spPr>
      </p:pic>
      <p:sp>
        <p:nvSpPr>
          <p:cNvPr id="2" name="Rectangle 1">
            <a:extLst>
              <a:ext uri="{FF2B5EF4-FFF2-40B4-BE49-F238E27FC236}">
                <a16:creationId xmlns:a16="http://schemas.microsoft.com/office/drawing/2014/main" id="{446024A3-D68F-0578-D83A-05FD22C661E8}"/>
              </a:ext>
            </a:extLst>
          </p:cNvPr>
          <p:cNvSpPr/>
          <p:nvPr/>
        </p:nvSpPr>
        <p:spPr>
          <a:xfrm>
            <a:off x="430453" y="2228295"/>
            <a:ext cx="2614588" cy="142930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73DD0793-F3FA-64A2-4582-A26092913998}"/>
              </a:ext>
            </a:extLst>
          </p:cNvPr>
          <p:cNvPicPr>
            <a:picLocks noChangeAspect="1"/>
          </p:cNvPicPr>
          <p:nvPr/>
        </p:nvPicPr>
        <p:blipFill>
          <a:blip r:embed="rId4"/>
          <a:stretch>
            <a:fillRect/>
          </a:stretch>
        </p:blipFill>
        <p:spPr>
          <a:xfrm>
            <a:off x="3710205" y="5761291"/>
            <a:ext cx="8481795" cy="731583"/>
          </a:xfrm>
          <a:prstGeom prst="rect">
            <a:avLst/>
          </a:prstGeom>
        </p:spPr>
      </p:pic>
    </p:spTree>
    <p:extLst>
      <p:ext uri="{BB962C8B-B14F-4D97-AF65-F5344CB8AC3E}">
        <p14:creationId xmlns:p14="http://schemas.microsoft.com/office/powerpoint/2010/main" val="15393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875EA-43B9-6E84-572B-FE418C5E592E}"/>
              </a:ext>
            </a:extLst>
          </p:cNvPr>
          <p:cNvSpPr>
            <a:spLocks noGrp="1"/>
          </p:cNvSpPr>
          <p:nvPr>
            <p:ph type="title"/>
          </p:nvPr>
        </p:nvSpPr>
        <p:spPr>
          <a:xfrm>
            <a:off x="0" y="320737"/>
            <a:ext cx="12192000" cy="1325563"/>
          </a:xfrm>
          <a:solidFill>
            <a:schemeClr val="tx1"/>
          </a:solidFill>
        </p:spPr>
        <p:txBody>
          <a:bodyPr>
            <a:normAutofit/>
          </a:bodyPr>
          <a:lstStyle/>
          <a:p>
            <a:pPr algn="ctr"/>
            <a:r>
              <a:rPr lang="fr-FR" sz="6000" b="1" dirty="0">
                <a:solidFill>
                  <a:schemeClr val="bg1"/>
                </a:solidFill>
              </a:rPr>
              <a:t>Sommaire</a:t>
            </a:r>
          </a:p>
        </p:txBody>
      </p:sp>
      <p:sp>
        <p:nvSpPr>
          <p:cNvPr id="3" name="Espace réservé du contenu 2">
            <a:extLst>
              <a:ext uri="{FF2B5EF4-FFF2-40B4-BE49-F238E27FC236}">
                <a16:creationId xmlns:a16="http://schemas.microsoft.com/office/drawing/2014/main" id="{D0E434AE-BB64-D6E3-C8DB-E79822F49C04}"/>
              </a:ext>
            </a:extLst>
          </p:cNvPr>
          <p:cNvSpPr>
            <a:spLocks noGrp="1"/>
          </p:cNvSpPr>
          <p:nvPr>
            <p:ph idx="1"/>
          </p:nvPr>
        </p:nvSpPr>
        <p:spPr>
          <a:xfrm>
            <a:off x="838200" y="1936904"/>
            <a:ext cx="10515600" cy="4921096"/>
          </a:xfrm>
        </p:spPr>
        <p:txBody>
          <a:bodyPr>
            <a:normAutofit fontScale="92500" lnSpcReduction="20000"/>
          </a:bodyPr>
          <a:lstStyle/>
          <a:p>
            <a:r>
              <a:rPr lang="fr-FR" dirty="0"/>
              <a:t>1. Nettoyage des données</a:t>
            </a:r>
          </a:p>
          <a:p>
            <a:r>
              <a:rPr lang="fr-FR" dirty="0"/>
              <a:t>2. Jointure des fichiers</a:t>
            </a:r>
          </a:p>
          <a:p>
            <a:r>
              <a:rPr lang="fr-FR" dirty="0"/>
              <a:t>3. Analyses autour du chiffre d’affaire</a:t>
            </a:r>
          </a:p>
          <a:p>
            <a:pPr lvl="1"/>
            <a:r>
              <a:rPr lang="fr-FR" dirty="0"/>
              <a:t>Chiffre d’affaire en fonction du temps</a:t>
            </a:r>
          </a:p>
          <a:p>
            <a:pPr lvl="1"/>
            <a:r>
              <a:rPr lang="fr-FR" dirty="0"/>
              <a:t>Analyses sur les références / catégories proposées</a:t>
            </a:r>
          </a:p>
          <a:p>
            <a:pPr lvl="1"/>
            <a:r>
              <a:rPr lang="fr-FR" dirty="0"/>
              <a:t>Chiffre d’affaire par client</a:t>
            </a:r>
          </a:p>
          <a:p>
            <a:pPr lvl="1"/>
            <a:r>
              <a:rPr lang="fr-FR" dirty="0"/>
              <a:t>Analyse sur le genre des clients</a:t>
            </a:r>
          </a:p>
          <a:p>
            <a:pPr lvl="1"/>
            <a:r>
              <a:rPr lang="fr-FR" dirty="0"/>
              <a:t>Analyse sur l’âge des clients</a:t>
            </a:r>
          </a:p>
          <a:p>
            <a:r>
              <a:rPr lang="fr-FR" dirty="0"/>
              <a:t>4. Tests statistiques : Analyse bivariée</a:t>
            </a:r>
          </a:p>
          <a:p>
            <a:pPr lvl="1"/>
            <a:r>
              <a:rPr lang="fr-FR" dirty="0"/>
              <a:t>Genre et catégorie</a:t>
            </a:r>
          </a:p>
          <a:p>
            <a:pPr lvl="1"/>
            <a:r>
              <a:rPr lang="fr-FR" dirty="0"/>
              <a:t>Age et montant total / tranche d’âge et montant total</a:t>
            </a:r>
          </a:p>
          <a:p>
            <a:pPr lvl="1"/>
            <a:r>
              <a:rPr lang="fr-FR" dirty="0"/>
              <a:t>Age et panier moyen / tranche d’âge et panier moyen</a:t>
            </a:r>
          </a:p>
          <a:p>
            <a:pPr lvl="1"/>
            <a:r>
              <a:rPr lang="fr-FR" dirty="0"/>
              <a:t>Age et fréquence d’achat / tranche d’âge et  fréquence d’achat</a:t>
            </a:r>
          </a:p>
          <a:p>
            <a:pPr lvl="1"/>
            <a:r>
              <a:rPr lang="fr-FR" dirty="0"/>
              <a:t>Age et catégorie / Tranche d’âge et catégorie</a:t>
            </a:r>
          </a:p>
        </p:txBody>
      </p:sp>
    </p:spTree>
    <p:extLst>
      <p:ext uri="{BB962C8B-B14F-4D97-AF65-F5344CB8AC3E}">
        <p14:creationId xmlns:p14="http://schemas.microsoft.com/office/powerpoint/2010/main" val="426533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r>
              <a:rPr lang="fr-FR" sz="2000" dirty="0"/>
              <a:t>Nous allons maintenant regarder si les achats se font de manière égalitaire entre les clients. </a:t>
            </a:r>
          </a:p>
          <a:p>
            <a:pPr marL="0" indent="0">
              <a:buNone/>
            </a:pPr>
            <a:endParaRPr lang="fr-FR" sz="2000" dirty="0"/>
          </a:p>
          <a:p>
            <a:r>
              <a:rPr lang="fr-FR" sz="2000" dirty="0"/>
              <a:t>Pour cela nous allons utiliser une </a:t>
            </a:r>
            <a:r>
              <a:rPr lang="fr-FR" sz="2000" u="sng" dirty="0"/>
              <a:t>courbe de Lorenz</a:t>
            </a:r>
            <a:r>
              <a:rPr lang="fr-FR" sz="2000" dirty="0"/>
              <a:t>. La courbe de Lorenz va mesurer l’inégalité de la répartition des achats entre les différents clients. </a:t>
            </a:r>
          </a:p>
          <a:p>
            <a:r>
              <a:rPr lang="fr-FR" sz="2000" dirty="0"/>
              <a:t>Plus la courbe sera proche de la bissectrice centrale (appelée première bissectrice), plus la répartition sera égalitaire.</a:t>
            </a:r>
          </a:p>
          <a:p>
            <a:pPr marL="0" indent="0">
              <a:buNone/>
            </a:pPr>
            <a:endParaRPr lang="fr-FR" sz="2000" dirty="0"/>
          </a:p>
          <a:p>
            <a:r>
              <a:rPr lang="fr-FR" sz="2000" dirty="0"/>
              <a:t>L’interprétation de la courbe de Lorenz peut se faire à l’aide de </a:t>
            </a:r>
            <a:r>
              <a:rPr lang="fr-FR" sz="2000" u="sng" dirty="0"/>
              <a:t>l’indice de Gini </a:t>
            </a:r>
            <a:r>
              <a:rPr lang="fr-FR" sz="2000" dirty="0"/>
              <a:t>qui va se mesurer par le rapport entre la surface se trouvant entre la courbe de Lorenz et la première bissectrice et  la totalité du triangle dessiné par la première bissectrice. </a:t>
            </a:r>
            <a:br>
              <a:rPr lang="fr-FR" sz="2000" dirty="0"/>
            </a:br>
            <a:r>
              <a:rPr lang="fr-FR" sz="2000" dirty="0"/>
              <a:t>Plus l’indice de Gini est proche de zéro, plus la répartition est égalitaire. Au contraire plus l’indice de Gini est proche de 1, plus la répartition est inégalitaire. </a:t>
            </a:r>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par client : courbe de Lorenz</a:t>
            </a:r>
          </a:p>
        </p:txBody>
      </p:sp>
    </p:spTree>
    <p:extLst>
      <p:ext uri="{BB962C8B-B14F-4D97-AF65-F5344CB8AC3E}">
        <p14:creationId xmlns:p14="http://schemas.microsoft.com/office/powerpoint/2010/main" val="515084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par client : courbe de Lorenz</a:t>
            </a:r>
          </a:p>
        </p:txBody>
      </p:sp>
      <p:pic>
        <p:nvPicPr>
          <p:cNvPr id="9" name="Image 8">
            <a:extLst>
              <a:ext uri="{FF2B5EF4-FFF2-40B4-BE49-F238E27FC236}">
                <a16:creationId xmlns:a16="http://schemas.microsoft.com/office/drawing/2014/main" id="{68DC4B8C-2910-10FA-E83A-52BE5B8ADE90}"/>
              </a:ext>
            </a:extLst>
          </p:cNvPr>
          <p:cNvPicPr>
            <a:picLocks noChangeAspect="1"/>
          </p:cNvPicPr>
          <p:nvPr/>
        </p:nvPicPr>
        <p:blipFill>
          <a:blip r:embed="rId2"/>
          <a:stretch>
            <a:fillRect/>
          </a:stretch>
        </p:blipFill>
        <p:spPr>
          <a:xfrm>
            <a:off x="363075" y="1320357"/>
            <a:ext cx="6349636" cy="5435550"/>
          </a:xfrm>
          <a:prstGeom prst="rect">
            <a:avLst/>
          </a:prstGeom>
        </p:spPr>
      </p:pic>
      <p:sp>
        <p:nvSpPr>
          <p:cNvPr id="10" name="ZoneTexte 9">
            <a:extLst>
              <a:ext uri="{FF2B5EF4-FFF2-40B4-BE49-F238E27FC236}">
                <a16:creationId xmlns:a16="http://schemas.microsoft.com/office/drawing/2014/main" id="{9E044BEA-A10C-042B-FB31-B52D6FA9B53B}"/>
              </a:ext>
            </a:extLst>
          </p:cNvPr>
          <p:cNvSpPr txBox="1"/>
          <p:nvPr/>
        </p:nvSpPr>
        <p:spPr>
          <a:xfrm>
            <a:off x="7092335" y="2175550"/>
            <a:ext cx="4279962" cy="1323439"/>
          </a:xfrm>
          <a:prstGeom prst="rect">
            <a:avLst/>
          </a:prstGeom>
          <a:noFill/>
        </p:spPr>
        <p:txBody>
          <a:bodyPr wrap="square" rtlCol="0">
            <a:spAutoFit/>
          </a:bodyPr>
          <a:lstStyle/>
          <a:p>
            <a:r>
              <a:rPr lang="fr-FR" sz="2000" b="0" i="0" dirty="0">
                <a:solidFill>
                  <a:srgbClr val="000000"/>
                </a:solidFill>
                <a:effectLst/>
              </a:rPr>
              <a:t>Nous pouvons conclure de cette courbe que les achats entre les différents clients ne se font pas de manière égalitaire. </a:t>
            </a:r>
          </a:p>
        </p:txBody>
      </p:sp>
      <p:sp>
        <p:nvSpPr>
          <p:cNvPr id="2" name="ZoneTexte 1">
            <a:extLst>
              <a:ext uri="{FF2B5EF4-FFF2-40B4-BE49-F238E27FC236}">
                <a16:creationId xmlns:a16="http://schemas.microsoft.com/office/drawing/2014/main" id="{5CF0EE26-14BE-5C63-0483-8BE9FCBC05D0}"/>
              </a:ext>
            </a:extLst>
          </p:cNvPr>
          <p:cNvSpPr txBox="1"/>
          <p:nvPr/>
        </p:nvSpPr>
        <p:spPr>
          <a:xfrm>
            <a:off x="7092335" y="4038132"/>
            <a:ext cx="3065756" cy="1631216"/>
          </a:xfrm>
          <a:prstGeom prst="rect">
            <a:avLst/>
          </a:prstGeom>
          <a:noFill/>
        </p:spPr>
        <p:txBody>
          <a:bodyPr wrap="square" rtlCol="0">
            <a:spAutoFit/>
          </a:bodyPr>
          <a:lstStyle/>
          <a:p>
            <a:r>
              <a:rPr lang="fr-FR" sz="2000" dirty="0"/>
              <a:t>Le coefficient de Gini, égal à 0,39, confirme de manière chiffrée une répartition inégalitaire du nombre d’achats par client.</a:t>
            </a:r>
          </a:p>
        </p:txBody>
      </p:sp>
    </p:spTree>
    <p:extLst>
      <p:ext uri="{BB962C8B-B14F-4D97-AF65-F5344CB8AC3E}">
        <p14:creationId xmlns:p14="http://schemas.microsoft.com/office/powerpoint/2010/main" val="1864702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a:xfrm>
            <a:off x="838200" y="1638300"/>
            <a:ext cx="10515600" cy="4538663"/>
          </a:xfrm>
        </p:spPr>
        <p:txBody>
          <a:bodyPr/>
          <a:lstStyle/>
          <a:p>
            <a:r>
              <a:rPr lang="fr-FR" sz="2000" dirty="0"/>
              <a:t>Les femmes et les hommes ont un panier moyen d’un montant similaire. </a:t>
            </a:r>
          </a:p>
          <a:p>
            <a:r>
              <a:rPr lang="fr-FR" sz="2000" dirty="0"/>
              <a:t>En revanche la répartition du nombre d’achats selon le genre n’est pas égale. </a:t>
            </a:r>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le genre des clients</a:t>
            </a:r>
          </a:p>
        </p:txBody>
      </p:sp>
      <p:pic>
        <p:nvPicPr>
          <p:cNvPr id="5" name="Image 4">
            <a:extLst>
              <a:ext uri="{FF2B5EF4-FFF2-40B4-BE49-F238E27FC236}">
                <a16:creationId xmlns:a16="http://schemas.microsoft.com/office/drawing/2014/main" id="{7B4BD1A9-DC31-86A0-C299-576173CEDAE3}"/>
              </a:ext>
            </a:extLst>
          </p:cNvPr>
          <p:cNvPicPr>
            <a:picLocks noChangeAspect="1"/>
          </p:cNvPicPr>
          <p:nvPr/>
        </p:nvPicPr>
        <p:blipFill>
          <a:blip r:embed="rId2"/>
          <a:stretch>
            <a:fillRect/>
          </a:stretch>
        </p:blipFill>
        <p:spPr>
          <a:xfrm>
            <a:off x="1836196" y="2506751"/>
            <a:ext cx="4151230" cy="4236949"/>
          </a:xfrm>
          <a:prstGeom prst="rect">
            <a:avLst/>
          </a:prstGeom>
        </p:spPr>
      </p:pic>
      <p:sp>
        <p:nvSpPr>
          <p:cNvPr id="6" name="ZoneTexte 5">
            <a:extLst>
              <a:ext uri="{FF2B5EF4-FFF2-40B4-BE49-F238E27FC236}">
                <a16:creationId xmlns:a16="http://schemas.microsoft.com/office/drawing/2014/main" id="{E3793745-EC19-1F36-E3DB-2CD6A6A5425C}"/>
              </a:ext>
            </a:extLst>
          </p:cNvPr>
          <p:cNvSpPr txBox="1"/>
          <p:nvPr/>
        </p:nvSpPr>
        <p:spPr>
          <a:xfrm>
            <a:off x="6429375" y="3729785"/>
            <a:ext cx="3398206" cy="1323439"/>
          </a:xfrm>
          <a:prstGeom prst="rect">
            <a:avLst/>
          </a:prstGeom>
          <a:noFill/>
        </p:spPr>
        <p:txBody>
          <a:bodyPr wrap="square" rtlCol="0">
            <a:spAutoFit/>
          </a:bodyPr>
          <a:lstStyle/>
          <a:p>
            <a:r>
              <a:rPr lang="fr-FR" sz="2000" dirty="0"/>
              <a:t>Nous avons dans nos clients :</a:t>
            </a:r>
          </a:p>
          <a:p>
            <a:endParaRPr lang="fr-FR" sz="2000" dirty="0"/>
          </a:p>
          <a:p>
            <a:pPr marL="285750" indent="-285750">
              <a:buFont typeface="Wingdings" panose="05000000000000000000" pitchFamily="2" charset="2"/>
              <a:buChar char="§"/>
            </a:pPr>
            <a:r>
              <a:rPr lang="fr-FR" sz="2000" dirty="0"/>
              <a:t>52 % de femmes</a:t>
            </a:r>
          </a:p>
          <a:p>
            <a:pPr marL="285750" indent="-285750">
              <a:buFont typeface="Wingdings" panose="05000000000000000000" pitchFamily="2" charset="2"/>
              <a:buChar char="§"/>
            </a:pPr>
            <a:r>
              <a:rPr lang="fr-FR" sz="2000" dirty="0"/>
              <a:t>48% d’hommes</a:t>
            </a:r>
          </a:p>
        </p:txBody>
      </p:sp>
    </p:spTree>
    <p:extLst>
      <p:ext uri="{BB962C8B-B14F-4D97-AF65-F5344CB8AC3E}">
        <p14:creationId xmlns:p14="http://schemas.microsoft.com/office/powerpoint/2010/main" val="31292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le genre des clients</a:t>
            </a:r>
          </a:p>
        </p:txBody>
      </p:sp>
      <p:pic>
        <p:nvPicPr>
          <p:cNvPr id="5" name="Image 4">
            <a:extLst>
              <a:ext uri="{FF2B5EF4-FFF2-40B4-BE49-F238E27FC236}">
                <a16:creationId xmlns:a16="http://schemas.microsoft.com/office/drawing/2014/main" id="{A46D1B92-CAFD-BF47-13D8-AD5363A54DC1}"/>
              </a:ext>
            </a:extLst>
          </p:cNvPr>
          <p:cNvPicPr>
            <a:picLocks noChangeAspect="1"/>
          </p:cNvPicPr>
          <p:nvPr/>
        </p:nvPicPr>
        <p:blipFill>
          <a:blip r:embed="rId2"/>
          <a:stretch>
            <a:fillRect/>
          </a:stretch>
        </p:blipFill>
        <p:spPr>
          <a:xfrm>
            <a:off x="700758" y="1824637"/>
            <a:ext cx="5395242" cy="4239119"/>
          </a:xfrm>
          <a:prstGeom prst="rect">
            <a:avLst/>
          </a:prstGeom>
        </p:spPr>
      </p:pic>
      <p:sp>
        <p:nvSpPr>
          <p:cNvPr id="6" name="ZoneTexte 5">
            <a:extLst>
              <a:ext uri="{FF2B5EF4-FFF2-40B4-BE49-F238E27FC236}">
                <a16:creationId xmlns:a16="http://schemas.microsoft.com/office/drawing/2014/main" id="{F71CFA70-1929-B44B-23A8-8BE8F9899F60}"/>
              </a:ext>
            </a:extLst>
          </p:cNvPr>
          <p:cNvSpPr txBox="1"/>
          <p:nvPr/>
        </p:nvSpPr>
        <p:spPr>
          <a:xfrm>
            <a:off x="6456449" y="2627791"/>
            <a:ext cx="4039340" cy="2554545"/>
          </a:xfrm>
          <a:prstGeom prst="rect">
            <a:avLst/>
          </a:prstGeom>
          <a:noFill/>
        </p:spPr>
        <p:txBody>
          <a:bodyPr wrap="square" rtlCol="0">
            <a:spAutoFit/>
          </a:bodyPr>
          <a:lstStyle/>
          <a:p>
            <a:r>
              <a:rPr lang="fr-FR" sz="2000" dirty="0"/>
              <a:t>Par conséquent, le chiffre d’affaire généré par les femmes est naturellement plus élevé que celui généré par les hommes. </a:t>
            </a:r>
          </a:p>
          <a:p>
            <a:endParaRPr lang="fr-FR" sz="2000" dirty="0"/>
          </a:p>
          <a:p>
            <a:r>
              <a:rPr lang="fr-FR" sz="2000" dirty="0"/>
              <a:t>Nous pouvons penser aussi que les femmes font des achats qui ne sont pas tous pour elles. </a:t>
            </a:r>
          </a:p>
        </p:txBody>
      </p:sp>
    </p:spTree>
    <p:extLst>
      <p:ext uri="{BB962C8B-B14F-4D97-AF65-F5344CB8AC3E}">
        <p14:creationId xmlns:p14="http://schemas.microsoft.com/office/powerpoint/2010/main" val="3416994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lstStyle/>
          <a:p>
            <a:r>
              <a:rPr lang="fr-FR" sz="2000" dirty="0"/>
              <a:t>Ajoutons une colonne âge à notre </a:t>
            </a:r>
            <a:r>
              <a:rPr lang="fr-FR" sz="2000" dirty="0" err="1"/>
              <a:t>dataframe</a:t>
            </a:r>
            <a:r>
              <a:rPr lang="fr-FR" sz="2000" dirty="0"/>
              <a:t>.</a:t>
            </a:r>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l’âge des clients</a:t>
            </a:r>
          </a:p>
        </p:txBody>
      </p:sp>
      <p:pic>
        <p:nvPicPr>
          <p:cNvPr id="5" name="Image 4">
            <a:extLst>
              <a:ext uri="{FF2B5EF4-FFF2-40B4-BE49-F238E27FC236}">
                <a16:creationId xmlns:a16="http://schemas.microsoft.com/office/drawing/2014/main" id="{B56BBA87-6530-4A2D-8B27-5A6477DCAC3B}"/>
              </a:ext>
            </a:extLst>
          </p:cNvPr>
          <p:cNvPicPr>
            <a:picLocks noChangeAspect="1"/>
          </p:cNvPicPr>
          <p:nvPr/>
        </p:nvPicPr>
        <p:blipFill>
          <a:blip r:embed="rId2"/>
          <a:stretch>
            <a:fillRect/>
          </a:stretch>
        </p:blipFill>
        <p:spPr>
          <a:xfrm>
            <a:off x="2017255" y="2774211"/>
            <a:ext cx="8157490" cy="2685555"/>
          </a:xfrm>
          <a:prstGeom prst="rect">
            <a:avLst/>
          </a:prstGeom>
        </p:spPr>
      </p:pic>
    </p:spTree>
    <p:extLst>
      <p:ext uri="{BB962C8B-B14F-4D97-AF65-F5344CB8AC3E}">
        <p14:creationId xmlns:p14="http://schemas.microsoft.com/office/powerpoint/2010/main" val="414247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l’âge des clients</a:t>
            </a:r>
          </a:p>
        </p:txBody>
      </p:sp>
      <p:sp>
        <p:nvSpPr>
          <p:cNvPr id="6" name="ZoneTexte 5">
            <a:extLst>
              <a:ext uri="{FF2B5EF4-FFF2-40B4-BE49-F238E27FC236}">
                <a16:creationId xmlns:a16="http://schemas.microsoft.com/office/drawing/2014/main" id="{992DAF4B-3176-3B8B-0037-31AB6C05D16A}"/>
              </a:ext>
            </a:extLst>
          </p:cNvPr>
          <p:cNvSpPr txBox="1"/>
          <p:nvPr/>
        </p:nvSpPr>
        <p:spPr>
          <a:xfrm>
            <a:off x="9126244" y="3201488"/>
            <a:ext cx="1748901" cy="1631216"/>
          </a:xfrm>
          <a:prstGeom prst="rect">
            <a:avLst/>
          </a:prstGeom>
          <a:noFill/>
        </p:spPr>
        <p:txBody>
          <a:bodyPr wrap="square" rtlCol="0">
            <a:spAutoFit/>
          </a:bodyPr>
          <a:lstStyle/>
          <a:p>
            <a:r>
              <a:rPr lang="fr-FR" sz="2000" dirty="0"/>
              <a:t>Nous pouvons aussi, à l’aide d’une fonction, définir des tranches d’âge</a:t>
            </a:r>
            <a:r>
              <a:rPr lang="fr-FR" dirty="0"/>
              <a:t>.</a:t>
            </a:r>
          </a:p>
        </p:txBody>
      </p:sp>
      <p:pic>
        <p:nvPicPr>
          <p:cNvPr id="3" name="Image 2">
            <a:extLst>
              <a:ext uri="{FF2B5EF4-FFF2-40B4-BE49-F238E27FC236}">
                <a16:creationId xmlns:a16="http://schemas.microsoft.com/office/drawing/2014/main" id="{EB0020F3-6269-C186-CAC3-142156726425}"/>
              </a:ext>
            </a:extLst>
          </p:cNvPr>
          <p:cNvPicPr>
            <a:picLocks noChangeAspect="1"/>
          </p:cNvPicPr>
          <p:nvPr/>
        </p:nvPicPr>
        <p:blipFill>
          <a:blip r:embed="rId2"/>
          <a:stretch>
            <a:fillRect/>
          </a:stretch>
        </p:blipFill>
        <p:spPr>
          <a:xfrm>
            <a:off x="512571" y="1581146"/>
            <a:ext cx="8352659" cy="4819653"/>
          </a:xfrm>
          <a:prstGeom prst="rect">
            <a:avLst/>
          </a:prstGeom>
        </p:spPr>
      </p:pic>
    </p:spTree>
    <p:extLst>
      <p:ext uri="{BB962C8B-B14F-4D97-AF65-F5344CB8AC3E}">
        <p14:creationId xmlns:p14="http://schemas.microsoft.com/office/powerpoint/2010/main" val="2242484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l’âge des clients</a:t>
            </a:r>
          </a:p>
        </p:txBody>
      </p:sp>
      <p:sp>
        <p:nvSpPr>
          <p:cNvPr id="6" name="ZoneTexte 5">
            <a:extLst>
              <a:ext uri="{FF2B5EF4-FFF2-40B4-BE49-F238E27FC236}">
                <a16:creationId xmlns:a16="http://schemas.microsoft.com/office/drawing/2014/main" id="{6B49EC01-581C-7323-FAD5-44BE559F3B32}"/>
              </a:ext>
            </a:extLst>
          </p:cNvPr>
          <p:cNvSpPr txBox="1"/>
          <p:nvPr/>
        </p:nvSpPr>
        <p:spPr>
          <a:xfrm>
            <a:off x="2894119" y="5965087"/>
            <a:ext cx="6403759" cy="707886"/>
          </a:xfrm>
          <a:prstGeom prst="rect">
            <a:avLst/>
          </a:prstGeom>
          <a:noFill/>
        </p:spPr>
        <p:txBody>
          <a:bodyPr wrap="square" rtlCol="0">
            <a:spAutoFit/>
          </a:bodyPr>
          <a:lstStyle/>
          <a:p>
            <a:r>
              <a:rPr lang="fr-FR" sz="2000" dirty="0"/>
              <a:t>Total du chiffre d’affaire par tranche d’âge : le chiffre d’affaire généré augmente jusqu’à 45 ans, puis diminue</a:t>
            </a:r>
          </a:p>
        </p:txBody>
      </p:sp>
      <p:pic>
        <p:nvPicPr>
          <p:cNvPr id="3" name="Image 2">
            <a:extLst>
              <a:ext uri="{FF2B5EF4-FFF2-40B4-BE49-F238E27FC236}">
                <a16:creationId xmlns:a16="http://schemas.microsoft.com/office/drawing/2014/main" id="{F5D657DD-F651-53ED-3230-D2CB563A1D38}"/>
              </a:ext>
            </a:extLst>
          </p:cNvPr>
          <p:cNvPicPr>
            <a:picLocks noChangeAspect="1"/>
          </p:cNvPicPr>
          <p:nvPr/>
        </p:nvPicPr>
        <p:blipFill>
          <a:blip r:embed="rId2"/>
          <a:stretch>
            <a:fillRect/>
          </a:stretch>
        </p:blipFill>
        <p:spPr>
          <a:xfrm>
            <a:off x="1705432" y="1587360"/>
            <a:ext cx="8781131" cy="4198184"/>
          </a:xfrm>
          <a:prstGeom prst="rect">
            <a:avLst/>
          </a:prstGeom>
        </p:spPr>
      </p:pic>
    </p:spTree>
    <p:extLst>
      <p:ext uri="{BB962C8B-B14F-4D97-AF65-F5344CB8AC3E}">
        <p14:creationId xmlns:p14="http://schemas.microsoft.com/office/powerpoint/2010/main" val="1056300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Analyse sur l’âge des clients</a:t>
            </a:r>
          </a:p>
        </p:txBody>
      </p:sp>
      <p:sp>
        <p:nvSpPr>
          <p:cNvPr id="9" name="ZoneTexte 8">
            <a:extLst>
              <a:ext uri="{FF2B5EF4-FFF2-40B4-BE49-F238E27FC236}">
                <a16:creationId xmlns:a16="http://schemas.microsoft.com/office/drawing/2014/main" id="{D0DBFEF4-D12A-9119-EA2B-A492D0D93F98}"/>
              </a:ext>
            </a:extLst>
          </p:cNvPr>
          <p:cNvSpPr txBox="1"/>
          <p:nvPr/>
        </p:nvSpPr>
        <p:spPr>
          <a:xfrm>
            <a:off x="568170" y="3462193"/>
            <a:ext cx="3613211" cy="1292662"/>
          </a:xfrm>
          <a:prstGeom prst="rect">
            <a:avLst/>
          </a:prstGeom>
          <a:noFill/>
        </p:spPr>
        <p:txBody>
          <a:bodyPr wrap="square" rtlCol="0">
            <a:spAutoFit/>
          </a:bodyPr>
          <a:lstStyle/>
          <a:p>
            <a:r>
              <a:rPr lang="fr-FR" sz="2000" dirty="0"/>
              <a:t>Regardons maintenant la répartition du nombre de vente par tranche d’âge</a:t>
            </a:r>
          </a:p>
          <a:p>
            <a:endParaRPr lang="fr-FR" dirty="0"/>
          </a:p>
        </p:txBody>
      </p:sp>
      <p:pic>
        <p:nvPicPr>
          <p:cNvPr id="3" name="Image 2">
            <a:extLst>
              <a:ext uri="{FF2B5EF4-FFF2-40B4-BE49-F238E27FC236}">
                <a16:creationId xmlns:a16="http://schemas.microsoft.com/office/drawing/2014/main" id="{351B21A2-D50B-7EC1-899F-8B5863492A3E}"/>
              </a:ext>
            </a:extLst>
          </p:cNvPr>
          <p:cNvPicPr>
            <a:picLocks noChangeAspect="1"/>
          </p:cNvPicPr>
          <p:nvPr/>
        </p:nvPicPr>
        <p:blipFill>
          <a:blip r:embed="rId2"/>
          <a:stretch>
            <a:fillRect/>
          </a:stretch>
        </p:blipFill>
        <p:spPr>
          <a:xfrm>
            <a:off x="5056283" y="1249184"/>
            <a:ext cx="5908676" cy="5555642"/>
          </a:xfrm>
          <a:prstGeom prst="rect">
            <a:avLst/>
          </a:prstGeom>
        </p:spPr>
      </p:pic>
    </p:spTree>
    <p:extLst>
      <p:ext uri="{BB962C8B-B14F-4D97-AF65-F5344CB8AC3E}">
        <p14:creationId xmlns:p14="http://schemas.microsoft.com/office/powerpoint/2010/main" val="3131954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pPr marL="514350" indent="-514350">
              <a:buFont typeface="+mj-lt"/>
              <a:buAutoNum type="arabicPeriod"/>
            </a:pPr>
            <a:r>
              <a:rPr lang="fr-FR" sz="2000" u="sng" dirty="0"/>
              <a:t>Question</a:t>
            </a:r>
            <a:r>
              <a:rPr lang="fr-FR" sz="2000" dirty="0"/>
              <a:t> : le genre du client a-t-il une influence sur la catégorie des livres achetés ?</a:t>
            </a:r>
          </a:p>
          <a:p>
            <a:pPr marL="514350" indent="-514350">
              <a:buFont typeface="+mj-lt"/>
              <a:buAutoNum type="arabicPeriod"/>
            </a:pPr>
            <a:r>
              <a:rPr lang="fr-FR" sz="2000" u="sng" dirty="0"/>
              <a:t>Détermination des hypothèses nulle et alternative</a:t>
            </a:r>
          </a:p>
          <a:p>
            <a:pPr marL="971550" lvl="1" indent="-514350">
              <a:buFont typeface="+mj-lt"/>
              <a:buAutoNum type="arabicPeriod"/>
            </a:pPr>
            <a:r>
              <a:rPr lang="fr-FR" sz="2000" dirty="0"/>
              <a:t>Hypothèse nulle H0 : </a:t>
            </a:r>
            <a:r>
              <a:rPr lang="fr-FR" sz="2000" b="0" i="0" dirty="0">
                <a:solidFill>
                  <a:srgbClr val="000000"/>
                </a:solidFill>
                <a:effectLst/>
              </a:rPr>
              <a:t>il n'y a aucun lien entre le genre du client et la catégorie des livres achetés.</a:t>
            </a:r>
          </a:p>
          <a:p>
            <a:pPr marL="971550" lvl="1" indent="-514350">
              <a:buFont typeface="+mj-lt"/>
              <a:buAutoNum type="arabicPeriod"/>
            </a:pPr>
            <a:r>
              <a:rPr lang="fr-FR" sz="2000" dirty="0">
                <a:solidFill>
                  <a:srgbClr val="000000"/>
                </a:solidFill>
              </a:rPr>
              <a:t>Hypothèse alternative H1 : </a:t>
            </a:r>
            <a:r>
              <a:rPr lang="fr-FR" sz="2000" b="0" i="0" dirty="0">
                <a:solidFill>
                  <a:srgbClr val="000000"/>
                </a:solidFill>
                <a:effectLst/>
              </a:rPr>
              <a:t> il y a une relation entre le genre et la catégorie</a:t>
            </a:r>
            <a:endParaRPr lang="fr-FR" sz="2000" u="sng" dirty="0"/>
          </a:p>
          <a:p>
            <a:pPr marL="514350" indent="-514350">
              <a:buFont typeface="+mj-lt"/>
              <a:buAutoNum type="arabicPeriod"/>
            </a:pPr>
            <a:r>
              <a:rPr lang="fr-FR" sz="2000" u="sng" dirty="0"/>
              <a:t>Détermination du test statistique</a:t>
            </a:r>
            <a:r>
              <a:rPr lang="fr-FR" sz="2000" dirty="0"/>
              <a:t> : puisque </a:t>
            </a:r>
            <a:r>
              <a:rPr lang="fr-FR" sz="2000" b="0" i="0" dirty="0">
                <a:solidFill>
                  <a:srgbClr val="000000"/>
                </a:solidFill>
                <a:effectLst/>
              </a:rPr>
              <a:t>nous avons à faire à </a:t>
            </a:r>
            <a:r>
              <a:rPr lang="fr-FR" sz="2000" b="0" i="1" dirty="0">
                <a:solidFill>
                  <a:srgbClr val="000000"/>
                </a:solidFill>
                <a:effectLst/>
              </a:rPr>
              <a:t>deux variables qualitatives</a:t>
            </a:r>
            <a:r>
              <a:rPr lang="fr-FR" sz="2000" b="0" i="0" dirty="0">
                <a:solidFill>
                  <a:srgbClr val="000000"/>
                </a:solidFill>
                <a:effectLst/>
              </a:rPr>
              <a:t>, nous allons pouvoir vérifier une éventuelle corrélation entre ces deux variables avec le test du Khi2 qui est un test d'association entre deux variables qualitatives.</a:t>
            </a:r>
            <a:endParaRPr lang="fr-FR" sz="2000" u="sng" dirty="0"/>
          </a:p>
          <a:p>
            <a:pPr marL="514350" indent="-514350">
              <a:buFont typeface="+mj-lt"/>
              <a:buAutoNum type="arabicPeriod"/>
            </a:pPr>
            <a:r>
              <a:rPr lang="fr-FR" sz="2000" u="sng" dirty="0"/>
              <a:t>Détermination du seuil de risque alpha</a:t>
            </a:r>
            <a:r>
              <a:rPr lang="fr-FR" sz="2000" dirty="0"/>
              <a:t> (seuil de rejet de H0) : Plus on veut limiter le risque de se tromper, plus on doit diminuer alpha. </a:t>
            </a:r>
          </a:p>
          <a:p>
            <a:pPr marL="971550" lvl="1" indent="-514350">
              <a:buFont typeface="+mj-lt"/>
              <a:buAutoNum type="arabicPeriod"/>
            </a:pPr>
            <a:r>
              <a:rPr lang="fr-FR" sz="2000" dirty="0"/>
              <a:t>alpha = 0,05 (5%)</a:t>
            </a:r>
          </a:p>
          <a:p>
            <a:pPr marL="971550" lvl="1" indent="-514350">
              <a:buFont typeface="+mj-lt"/>
              <a:buAutoNum type="arabicPeriod"/>
            </a:pPr>
            <a:r>
              <a:rPr lang="fr-FR" sz="2000" dirty="0"/>
              <a:t>Si p-value &lt; alpha, alors on rejette H0 et on accepte H1 en prenant 5% de risques de conclure à tort qu’il existe une association.</a:t>
            </a:r>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Genre et catégorie : deux variables qualitatives</a:t>
            </a:r>
          </a:p>
        </p:txBody>
      </p:sp>
    </p:spTree>
    <p:extLst>
      <p:ext uri="{BB962C8B-B14F-4D97-AF65-F5344CB8AC3E}">
        <p14:creationId xmlns:p14="http://schemas.microsoft.com/office/powerpoint/2010/main" val="3578891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Genre et catégorie : deux variables qualitatives</a:t>
            </a:r>
          </a:p>
        </p:txBody>
      </p:sp>
      <p:pic>
        <p:nvPicPr>
          <p:cNvPr id="5" name="Image 4">
            <a:extLst>
              <a:ext uri="{FF2B5EF4-FFF2-40B4-BE49-F238E27FC236}">
                <a16:creationId xmlns:a16="http://schemas.microsoft.com/office/drawing/2014/main" id="{129695E7-9DB2-CFD4-8A9E-0F0FBA032D72}"/>
              </a:ext>
            </a:extLst>
          </p:cNvPr>
          <p:cNvPicPr>
            <a:picLocks noChangeAspect="1"/>
          </p:cNvPicPr>
          <p:nvPr/>
        </p:nvPicPr>
        <p:blipFill>
          <a:blip r:embed="rId2"/>
          <a:stretch>
            <a:fillRect/>
          </a:stretch>
        </p:blipFill>
        <p:spPr>
          <a:xfrm>
            <a:off x="3642304" y="1551528"/>
            <a:ext cx="8138865" cy="2370025"/>
          </a:xfrm>
          <a:prstGeom prst="rect">
            <a:avLst/>
          </a:prstGeom>
        </p:spPr>
      </p:pic>
      <p:pic>
        <p:nvPicPr>
          <p:cNvPr id="7" name="Image 6">
            <a:extLst>
              <a:ext uri="{FF2B5EF4-FFF2-40B4-BE49-F238E27FC236}">
                <a16:creationId xmlns:a16="http://schemas.microsoft.com/office/drawing/2014/main" id="{EA5A30A5-58B9-98D7-848A-58F6BCC86AA2}"/>
              </a:ext>
            </a:extLst>
          </p:cNvPr>
          <p:cNvPicPr>
            <a:picLocks noChangeAspect="1"/>
          </p:cNvPicPr>
          <p:nvPr/>
        </p:nvPicPr>
        <p:blipFill>
          <a:blip r:embed="rId3"/>
          <a:stretch>
            <a:fillRect/>
          </a:stretch>
        </p:blipFill>
        <p:spPr>
          <a:xfrm>
            <a:off x="589996" y="4362404"/>
            <a:ext cx="5497579" cy="1763188"/>
          </a:xfrm>
          <a:prstGeom prst="rect">
            <a:avLst/>
          </a:prstGeom>
        </p:spPr>
      </p:pic>
      <p:sp>
        <p:nvSpPr>
          <p:cNvPr id="8" name="ZoneTexte 7">
            <a:extLst>
              <a:ext uri="{FF2B5EF4-FFF2-40B4-BE49-F238E27FC236}">
                <a16:creationId xmlns:a16="http://schemas.microsoft.com/office/drawing/2014/main" id="{720950BB-EA86-B587-129C-8242452D148A}"/>
              </a:ext>
            </a:extLst>
          </p:cNvPr>
          <p:cNvSpPr txBox="1"/>
          <p:nvPr/>
        </p:nvSpPr>
        <p:spPr>
          <a:xfrm>
            <a:off x="897874" y="1551528"/>
            <a:ext cx="2281561" cy="984885"/>
          </a:xfrm>
          <a:prstGeom prst="rect">
            <a:avLst/>
          </a:prstGeom>
          <a:noFill/>
        </p:spPr>
        <p:txBody>
          <a:bodyPr wrap="square" rtlCol="0">
            <a:spAutoFit/>
          </a:bodyPr>
          <a:lstStyle/>
          <a:p>
            <a:r>
              <a:rPr lang="fr-FR" sz="2000" dirty="0"/>
              <a:t>Tableau de contingence</a:t>
            </a:r>
          </a:p>
          <a:p>
            <a:endParaRPr lang="fr-FR" dirty="0"/>
          </a:p>
        </p:txBody>
      </p:sp>
      <p:sp>
        <p:nvSpPr>
          <p:cNvPr id="9" name="ZoneTexte 8">
            <a:extLst>
              <a:ext uri="{FF2B5EF4-FFF2-40B4-BE49-F238E27FC236}">
                <a16:creationId xmlns:a16="http://schemas.microsoft.com/office/drawing/2014/main" id="{EC047140-5878-EEF3-E481-37314AC8AD26}"/>
              </a:ext>
            </a:extLst>
          </p:cNvPr>
          <p:cNvSpPr txBox="1"/>
          <p:nvPr/>
        </p:nvSpPr>
        <p:spPr>
          <a:xfrm>
            <a:off x="6443912" y="3071675"/>
            <a:ext cx="5497578" cy="3693319"/>
          </a:xfrm>
          <a:prstGeom prst="rect">
            <a:avLst/>
          </a:prstGeom>
          <a:noFill/>
        </p:spPr>
        <p:txBody>
          <a:bodyPr wrap="square" rtlCol="0">
            <a:spAutoFit/>
          </a:bodyPr>
          <a:lstStyle/>
          <a:p>
            <a:r>
              <a:rPr lang="fr-FR" dirty="0"/>
              <a:t>Calcul du Khi2, de la p-value et du nombre de degrés de liberté.</a:t>
            </a:r>
          </a:p>
          <a:p>
            <a:endParaRPr lang="fr-FR" dirty="0"/>
          </a:p>
          <a:p>
            <a:r>
              <a:rPr lang="fr-FR" dirty="0"/>
              <a:t>En se référant à la table du Khi2, nous trouvons une valeur de 12,59. Autrement dit, si notre résultat de Khi2 est inférieur à cette valeur, nous pouvons conclure à l’indépendance des variables et s’il est supérieur, à la dépendance des variables. </a:t>
            </a:r>
          </a:p>
          <a:p>
            <a:endParaRPr lang="fr-FR" dirty="0"/>
          </a:p>
          <a:p>
            <a:r>
              <a:rPr lang="fr-FR" dirty="0"/>
              <a:t>Notre Khi2 est supérieur et la p-value &lt; 0,05, donc nous pouvons en déduire que les variables sont corrélées.</a:t>
            </a:r>
          </a:p>
          <a:p>
            <a:r>
              <a:rPr lang="fr-FR" dirty="0"/>
              <a:t>Toutefois, nous ne connaissons pas l’intensité de la relation. </a:t>
            </a:r>
          </a:p>
        </p:txBody>
      </p:sp>
    </p:spTree>
    <p:extLst>
      <p:ext uri="{BB962C8B-B14F-4D97-AF65-F5344CB8AC3E}">
        <p14:creationId xmlns:p14="http://schemas.microsoft.com/office/powerpoint/2010/main" val="372616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71A8035-AFC9-67D4-181C-ED79DA44FB33}"/>
              </a:ext>
            </a:extLst>
          </p:cNvPr>
          <p:cNvSpPr>
            <a:spLocks noGrp="1"/>
          </p:cNvSpPr>
          <p:nvPr>
            <p:ph idx="1"/>
          </p:nvPr>
        </p:nvSpPr>
        <p:spPr/>
        <p:txBody>
          <a:bodyPr/>
          <a:lstStyle/>
          <a:p>
            <a:pPr marL="0" indent="0">
              <a:buNone/>
            </a:pPr>
            <a:r>
              <a:rPr lang="fr-FR" sz="2000" dirty="0"/>
              <a:t>Après avoir importé les fichiers CSV commence l’étape de nettoyage des données. </a:t>
            </a:r>
          </a:p>
          <a:p>
            <a:pPr marL="0" indent="0">
              <a:buNone/>
            </a:pPr>
            <a:endParaRPr lang="fr-FR" dirty="0"/>
          </a:p>
          <a:p>
            <a:pPr lvl="1"/>
            <a:r>
              <a:rPr lang="fr-FR" sz="2000" dirty="0"/>
              <a:t>Vérification du type des variables dans chaque fichier</a:t>
            </a:r>
          </a:p>
          <a:p>
            <a:pPr lvl="1"/>
            <a:r>
              <a:rPr lang="fr-FR" sz="2000" dirty="0"/>
              <a:t>Correction du format de la date dans le fichier transactions</a:t>
            </a:r>
          </a:p>
          <a:p>
            <a:pPr lvl="1"/>
            <a:endParaRPr lang="fr-FR" dirty="0"/>
          </a:p>
          <a:p>
            <a:pPr lvl="1"/>
            <a:endParaRPr lang="fr-FR" dirty="0"/>
          </a:p>
          <a:p>
            <a:pPr lvl="1"/>
            <a:endParaRPr lang="fr-FR" sz="2200" dirty="0"/>
          </a:p>
          <a:p>
            <a:pPr lvl="1"/>
            <a:r>
              <a:rPr lang="fr-FR" sz="2000" dirty="0"/>
              <a:t>Je convertis ensuite la variable date au format date</a:t>
            </a:r>
          </a:p>
          <a:p>
            <a:pPr lvl="1"/>
            <a:endParaRPr lang="fr-FR" dirty="0"/>
          </a:p>
        </p:txBody>
      </p:sp>
      <p:pic>
        <p:nvPicPr>
          <p:cNvPr id="5" name="Image 4">
            <a:extLst>
              <a:ext uri="{FF2B5EF4-FFF2-40B4-BE49-F238E27FC236}">
                <a16:creationId xmlns:a16="http://schemas.microsoft.com/office/drawing/2014/main" id="{D049508F-2AF0-9A77-4817-D9F40FA36B56}"/>
              </a:ext>
            </a:extLst>
          </p:cNvPr>
          <p:cNvPicPr>
            <a:picLocks noChangeAspect="1"/>
          </p:cNvPicPr>
          <p:nvPr/>
        </p:nvPicPr>
        <p:blipFill>
          <a:blip r:embed="rId2"/>
          <a:stretch>
            <a:fillRect/>
          </a:stretch>
        </p:blipFill>
        <p:spPr>
          <a:xfrm>
            <a:off x="2474509" y="3519221"/>
            <a:ext cx="7242981" cy="813082"/>
          </a:xfrm>
          <a:prstGeom prst="rect">
            <a:avLst/>
          </a:prstGeom>
        </p:spPr>
      </p:pic>
      <p:pic>
        <p:nvPicPr>
          <p:cNvPr id="7" name="Image 6">
            <a:extLst>
              <a:ext uri="{FF2B5EF4-FFF2-40B4-BE49-F238E27FC236}">
                <a16:creationId xmlns:a16="http://schemas.microsoft.com/office/drawing/2014/main" id="{3A9C2DD8-3C41-A8E6-9E3F-C908201C80D7}"/>
              </a:ext>
            </a:extLst>
          </p:cNvPr>
          <p:cNvPicPr>
            <a:picLocks noChangeAspect="1"/>
          </p:cNvPicPr>
          <p:nvPr/>
        </p:nvPicPr>
        <p:blipFill>
          <a:blip r:embed="rId3"/>
          <a:stretch>
            <a:fillRect/>
          </a:stretch>
        </p:blipFill>
        <p:spPr>
          <a:xfrm>
            <a:off x="1719425" y="5149040"/>
            <a:ext cx="8753148" cy="637162"/>
          </a:xfrm>
          <a:prstGeom prst="rect">
            <a:avLst/>
          </a:prstGeom>
        </p:spPr>
      </p:pic>
      <p:sp>
        <p:nvSpPr>
          <p:cNvPr id="10" name="Titre 1">
            <a:extLst>
              <a:ext uri="{FF2B5EF4-FFF2-40B4-BE49-F238E27FC236}">
                <a16:creationId xmlns:a16="http://schemas.microsoft.com/office/drawing/2014/main" id="{45D53805-DE14-E672-B791-342D08EB1AF2}"/>
              </a:ext>
            </a:extLst>
          </p:cNvPr>
          <p:cNvSpPr>
            <a:spLocks noGrp="1"/>
          </p:cNvSpPr>
          <p:nvPr>
            <p:ph type="title"/>
          </p:nvPr>
        </p:nvSpPr>
        <p:spPr>
          <a:xfrm>
            <a:off x="0" y="365126"/>
            <a:ext cx="12192000" cy="884058"/>
          </a:xfrm>
          <a:solidFill>
            <a:schemeClr val="tx1"/>
          </a:solidFill>
        </p:spPr>
        <p:txBody>
          <a:bodyPr>
            <a:normAutofit/>
          </a:bodyPr>
          <a:lstStyle/>
          <a:p>
            <a:r>
              <a:rPr lang="fr-FR" sz="3600" b="1" dirty="0">
                <a:solidFill>
                  <a:schemeClr val="bg1"/>
                </a:solidFill>
              </a:rPr>
              <a:t>1. Nettoyage des données</a:t>
            </a:r>
          </a:p>
        </p:txBody>
      </p:sp>
    </p:spTree>
    <p:extLst>
      <p:ext uri="{BB962C8B-B14F-4D97-AF65-F5344CB8AC3E}">
        <p14:creationId xmlns:p14="http://schemas.microsoft.com/office/powerpoint/2010/main" val="4049859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r>
              <a:rPr lang="fr-FR" sz="2000" u="sng" dirty="0"/>
              <a:t>Test V de Cramer</a:t>
            </a:r>
            <a:r>
              <a:rPr lang="fr-FR" sz="2000" dirty="0"/>
              <a:t>.</a:t>
            </a:r>
          </a:p>
          <a:p>
            <a:r>
              <a:rPr lang="fr-FR" sz="2000" dirty="0"/>
              <a:t>Le test V de Cramer donne un résultat compris entre 0 et 1. Il va mesurer l’intensité de la relation. </a:t>
            </a:r>
          </a:p>
          <a:p>
            <a:r>
              <a:rPr lang="fr-FR" sz="2000" dirty="0"/>
              <a:t>Un résultat de 0 signifie qu’il n’y a pas d’association quand un résultat de 1 signifie une forte association. </a:t>
            </a:r>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Genre et catégorie : deux variables qualitatives 	</a:t>
            </a:r>
          </a:p>
        </p:txBody>
      </p:sp>
      <p:pic>
        <p:nvPicPr>
          <p:cNvPr id="5" name="Image 4">
            <a:extLst>
              <a:ext uri="{FF2B5EF4-FFF2-40B4-BE49-F238E27FC236}">
                <a16:creationId xmlns:a16="http://schemas.microsoft.com/office/drawing/2014/main" id="{8A640D82-52A0-02FB-5AF0-284CD2D37F73}"/>
              </a:ext>
            </a:extLst>
          </p:cNvPr>
          <p:cNvPicPr>
            <a:picLocks noChangeAspect="1"/>
          </p:cNvPicPr>
          <p:nvPr/>
        </p:nvPicPr>
        <p:blipFill>
          <a:blip r:embed="rId2"/>
          <a:stretch>
            <a:fillRect/>
          </a:stretch>
        </p:blipFill>
        <p:spPr>
          <a:xfrm>
            <a:off x="727247" y="3429000"/>
            <a:ext cx="4759153" cy="3260726"/>
          </a:xfrm>
          <a:prstGeom prst="rect">
            <a:avLst/>
          </a:prstGeom>
        </p:spPr>
      </p:pic>
      <p:sp>
        <p:nvSpPr>
          <p:cNvPr id="6" name="ZoneTexte 5">
            <a:extLst>
              <a:ext uri="{FF2B5EF4-FFF2-40B4-BE49-F238E27FC236}">
                <a16:creationId xmlns:a16="http://schemas.microsoft.com/office/drawing/2014/main" id="{972DEDA1-0AA2-F835-E0D7-F3EBA88FBE02}"/>
              </a:ext>
            </a:extLst>
          </p:cNvPr>
          <p:cNvSpPr txBox="1"/>
          <p:nvPr/>
        </p:nvSpPr>
        <p:spPr>
          <a:xfrm>
            <a:off x="6960093" y="4467687"/>
            <a:ext cx="3577701" cy="923330"/>
          </a:xfrm>
          <a:prstGeom prst="rect">
            <a:avLst/>
          </a:prstGeom>
          <a:noFill/>
        </p:spPr>
        <p:txBody>
          <a:bodyPr wrap="square" rtlCol="0">
            <a:spAutoFit/>
          </a:bodyPr>
          <a:lstStyle/>
          <a:p>
            <a:r>
              <a:rPr lang="fr-FR" dirty="0"/>
              <a:t>Un résultat de 0,003, donc proche de 0, nous donne une relation très faible entre ces deux variables.</a:t>
            </a:r>
          </a:p>
        </p:txBody>
      </p:sp>
    </p:spTree>
    <p:extLst>
      <p:ext uri="{BB962C8B-B14F-4D97-AF65-F5344CB8AC3E}">
        <p14:creationId xmlns:p14="http://schemas.microsoft.com/office/powerpoint/2010/main" val="4024747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Genre et catégorie : deux variables qualitatives </a:t>
            </a:r>
          </a:p>
        </p:txBody>
      </p:sp>
      <p:pic>
        <p:nvPicPr>
          <p:cNvPr id="7" name="Image 6">
            <a:extLst>
              <a:ext uri="{FF2B5EF4-FFF2-40B4-BE49-F238E27FC236}">
                <a16:creationId xmlns:a16="http://schemas.microsoft.com/office/drawing/2014/main" id="{95C218AB-34AD-D724-E7D5-ECD320598EDC}"/>
              </a:ext>
            </a:extLst>
          </p:cNvPr>
          <p:cNvPicPr>
            <a:picLocks noChangeAspect="1"/>
          </p:cNvPicPr>
          <p:nvPr/>
        </p:nvPicPr>
        <p:blipFill>
          <a:blip r:embed="rId2"/>
          <a:stretch>
            <a:fillRect/>
          </a:stretch>
        </p:blipFill>
        <p:spPr>
          <a:xfrm>
            <a:off x="4323159" y="1671703"/>
            <a:ext cx="7664655" cy="4995427"/>
          </a:xfrm>
          <a:prstGeom prst="rect">
            <a:avLst/>
          </a:prstGeom>
        </p:spPr>
      </p:pic>
      <p:sp>
        <p:nvSpPr>
          <p:cNvPr id="8" name="ZoneTexte 7">
            <a:extLst>
              <a:ext uri="{FF2B5EF4-FFF2-40B4-BE49-F238E27FC236}">
                <a16:creationId xmlns:a16="http://schemas.microsoft.com/office/drawing/2014/main" id="{45F291EC-6C63-0522-E394-CB1575827EC1}"/>
              </a:ext>
            </a:extLst>
          </p:cNvPr>
          <p:cNvSpPr txBox="1"/>
          <p:nvPr/>
        </p:nvSpPr>
        <p:spPr>
          <a:xfrm>
            <a:off x="321077" y="3429000"/>
            <a:ext cx="3329126" cy="1200329"/>
          </a:xfrm>
          <a:prstGeom prst="rect">
            <a:avLst/>
          </a:prstGeom>
          <a:noFill/>
        </p:spPr>
        <p:txBody>
          <a:bodyPr wrap="square" rtlCol="0">
            <a:spAutoFit/>
          </a:bodyPr>
          <a:lstStyle/>
          <a:p>
            <a:r>
              <a:rPr lang="fr-FR" dirty="0"/>
              <a:t>Une </a:t>
            </a:r>
            <a:r>
              <a:rPr lang="fr-FR" dirty="0" err="1"/>
              <a:t>heatmap</a:t>
            </a:r>
            <a:r>
              <a:rPr lang="fr-FR" dirty="0"/>
              <a:t> nous permet de visualiser la corrélation entre le genre du client et les catégories achetées. </a:t>
            </a:r>
          </a:p>
        </p:txBody>
      </p:sp>
    </p:spTree>
    <p:extLst>
      <p:ext uri="{BB962C8B-B14F-4D97-AF65-F5344CB8AC3E}">
        <p14:creationId xmlns:p14="http://schemas.microsoft.com/office/powerpoint/2010/main" val="306552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lnSpcReduction="10000"/>
          </a:bodyPr>
          <a:lstStyle/>
          <a:p>
            <a:pPr marL="457200" indent="-457200">
              <a:buFont typeface="+mj-lt"/>
              <a:buAutoNum type="arabicPeriod"/>
            </a:pPr>
            <a:r>
              <a:rPr lang="fr-FR" sz="2000" b="0" i="1" u="sng" dirty="0">
                <a:solidFill>
                  <a:srgbClr val="000000"/>
                </a:solidFill>
                <a:effectLst/>
              </a:rPr>
              <a:t>Question : l'âge du client a t-il une influence sur le montant total des achats du client ?</a:t>
            </a:r>
          </a:p>
          <a:p>
            <a:pPr marL="457200" indent="-457200">
              <a:buFont typeface="+mj-lt"/>
              <a:buAutoNum type="arabicPeriod"/>
            </a:pPr>
            <a:r>
              <a:rPr lang="fr-FR" sz="2000" b="0" i="0" u="sng" dirty="0">
                <a:solidFill>
                  <a:srgbClr val="000000"/>
                </a:solidFill>
                <a:effectLst/>
              </a:rPr>
              <a:t>Posons nos hypothèses </a:t>
            </a:r>
            <a:r>
              <a:rPr lang="fr-FR" sz="2000" i="0" dirty="0">
                <a:solidFill>
                  <a:srgbClr val="000000"/>
                </a:solidFill>
              </a:rPr>
              <a:t>:</a:t>
            </a:r>
          </a:p>
          <a:p>
            <a:pPr marL="914400" lvl="1" indent="-457200">
              <a:buFont typeface="+mj-lt"/>
              <a:buAutoNum type="arabicPeriod"/>
            </a:pPr>
            <a:r>
              <a:rPr lang="fr-FR" sz="2000" b="0" i="0" dirty="0">
                <a:solidFill>
                  <a:srgbClr val="000000"/>
                </a:solidFill>
                <a:effectLst/>
              </a:rPr>
              <a:t>Hypothèse H0 = il n'y a pas de relation entre l'âge du client et le montant total acheté</a:t>
            </a:r>
          </a:p>
          <a:p>
            <a:pPr marL="914400" lvl="1" indent="-457200">
              <a:buFont typeface="+mj-lt"/>
              <a:buAutoNum type="arabicPeriod"/>
            </a:pPr>
            <a:r>
              <a:rPr lang="fr-FR" sz="2000" b="0" i="0" dirty="0">
                <a:solidFill>
                  <a:srgbClr val="000000"/>
                </a:solidFill>
                <a:effectLst/>
              </a:rPr>
              <a:t>Hypothèse alternative H1 = il y a une corrélation entre ces deux variables.</a:t>
            </a:r>
            <a:endParaRPr lang="fr-FR" sz="2000" dirty="0">
              <a:solidFill>
                <a:srgbClr val="000000"/>
              </a:solidFill>
            </a:endParaRPr>
          </a:p>
          <a:p>
            <a:pPr marL="457200" indent="-457200">
              <a:buFont typeface="+mj-lt"/>
              <a:buAutoNum type="arabicPeriod"/>
            </a:pPr>
            <a:r>
              <a:rPr lang="fr-FR" sz="2000" i="0" u="sng" dirty="0">
                <a:solidFill>
                  <a:srgbClr val="000000"/>
                </a:solidFill>
              </a:rPr>
              <a:t>Détermination des tests </a:t>
            </a:r>
            <a:r>
              <a:rPr lang="fr-FR" sz="2000" i="0" dirty="0">
                <a:solidFill>
                  <a:srgbClr val="000000"/>
                </a:solidFill>
              </a:rPr>
              <a:t>: n</a:t>
            </a:r>
            <a:r>
              <a:rPr lang="fr-FR" sz="2000" b="0" i="0" dirty="0">
                <a:solidFill>
                  <a:srgbClr val="000000"/>
                </a:solidFill>
                <a:effectLst/>
              </a:rPr>
              <a:t>ous avons deux variables quantitatives. Nous allons donc pouvoir effectuer les tests suivants :</a:t>
            </a:r>
          </a:p>
          <a:p>
            <a:pPr marL="914400" lvl="1" indent="-457200">
              <a:buFont typeface="+mj-lt"/>
              <a:buAutoNum type="arabicPeriod"/>
            </a:pPr>
            <a:r>
              <a:rPr lang="fr-FR" sz="2000" b="0" i="0" dirty="0">
                <a:solidFill>
                  <a:srgbClr val="000000"/>
                </a:solidFill>
                <a:effectLst/>
              </a:rPr>
              <a:t>Test de rang Spearman : test d'association non paramétrique entre deux variables quantitatives</a:t>
            </a:r>
          </a:p>
          <a:p>
            <a:pPr marL="914400" lvl="1" indent="-457200">
              <a:buFont typeface="+mj-lt"/>
              <a:buAutoNum type="arabicPeriod"/>
            </a:pPr>
            <a:r>
              <a:rPr lang="fr-FR" sz="2000" b="0" i="0" dirty="0">
                <a:solidFill>
                  <a:srgbClr val="000000"/>
                </a:solidFill>
                <a:effectLst/>
              </a:rPr>
              <a:t>Test de corrélation de Pearson : test d'association paramétrique entre deux variables quantitatives</a:t>
            </a:r>
          </a:p>
          <a:p>
            <a:pPr marL="457200" indent="-457200">
              <a:buFont typeface="+mj-lt"/>
              <a:buAutoNum type="arabicPeriod"/>
            </a:pPr>
            <a:r>
              <a:rPr lang="fr-FR" sz="2000" b="0" i="0" u="sng" dirty="0">
                <a:solidFill>
                  <a:srgbClr val="000000"/>
                </a:solidFill>
                <a:effectLst/>
              </a:rPr>
              <a:t>Détermination du seuil de </a:t>
            </a:r>
            <a:r>
              <a:rPr lang="fr-FR" sz="2000" u="sng" dirty="0">
                <a:solidFill>
                  <a:srgbClr val="000000"/>
                </a:solidFill>
              </a:rPr>
              <a:t>risque </a:t>
            </a:r>
            <a:r>
              <a:rPr lang="fr-FR" sz="2000" b="0" i="0" u="sng" dirty="0">
                <a:solidFill>
                  <a:srgbClr val="000000"/>
                </a:solidFill>
                <a:effectLst/>
              </a:rPr>
              <a:t>alpha </a:t>
            </a:r>
            <a:r>
              <a:rPr lang="fr-FR" sz="2000" b="0" i="0" dirty="0">
                <a:solidFill>
                  <a:srgbClr val="000000"/>
                </a:solidFill>
                <a:effectLst/>
              </a:rPr>
              <a:t>: alpha = 0,05</a:t>
            </a:r>
          </a:p>
          <a:p>
            <a:pPr marL="914400" lvl="1" indent="-457200">
              <a:buFont typeface="+mj-lt"/>
              <a:buAutoNum type="arabicPeriod"/>
            </a:pPr>
            <a:r>
              <a:rPr lang="fr-FR" sz="2200" dirty="0">
                <a:solidFill>
                  <a:srgbClr val="000000"/>
                </a:solidFill>
              </a:rPr>
              <a:t>Si p-value &lt; 0,05 = on rejette H0. </a:t>
            </a:r>
          </a:p>
          <a:p>
            <a:pPr marL="914400" lvl="1" indent="-457200">
              <a:buFont typeface="+mj-lt"/>
              <a:buAutoNum type="arabicPeriod"/>
            </a:pPr>
            <a:r>
              <a:rPr lang="fr-FR" sz="2200" b="0" i="0" dirty="0">
                <a:solidFill>
                  <a:srgbClr val="000000"/>
                </a:solidFill>
                <a:effectLst/>
              </a:rPr>
              <a:t>Si p-value &gt; 0,05 = on accepte H0</a:t>
            </a:r>
          </a:p>
          <a:p>
            <a:pPr lvl="1"/>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Age et montant total : deux variables quantitatives	</a:t>
            </a:r>
          </a:p>
        </p:txBody>
      </p:sp>
    </p:spTree>
    <p:extLst>
      <p:ext uri="{BB962C8B-B14F-4D97-AF65-F5344CB8AC3E}">
        <p14:creationId xmlns:p14="http://schemas.microsoft.com/office/powerpoint/2010/main" val="2408223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a:xfrm>
            <a:off x="838200" y="1807869"/>
            <a:ext cx="10515600" cy="4351338"/>
          </a:xfrm>
        </p:spPr>
        <p:txBody>
          <a:bodyPr/>
          <a:lstStyle/>
          <a:p>
            <a:r>
              <a:rPr lang="fr-FR" sz="2000" dirty="0"/>
              <a:t>Allons chercher nos données pour effectuer les tests (groupement par client).</a:t>
            </a:r>
          </a:p>
          <a:p>
            <a:endParaRPr lang="fr-FR" sz="2000" dirty="0"/>
          </a:p>
          <a:p>
            <a:endParaRPr lang="fr-FR" sz="2000" dirty="0"/>
          </a:p>
          <a:p>
            <a:endParaRPr lang="fr-FR" sz="2000" dirty="0"/>
          </a:p>
          <a:p>
            <a:endParaRPr lang="fr-FR" sz="2000" dirty="0"/>
          </a:p>
          <a:p>
            <a:endParaRPr lang="fr-FR" sz="2000" dirty="0"/>
          </a:p>
          <a:p>
            <a:endParaRPr lang="fr-FR" sz="2000" dirty="0"/>
          </a:p>
          <a:p>
            <a:endParaRPr lang="fr-FR" sz="2000" dirty="0"/>
          </a:p>
          <a:p>
            <a:r>
              <a:rPr lang="fr-FR" sz="2000" dirty="0"/>
              <a:t>Il s’agit ensuite de savoir s’il est plus cohérent d’utiliser un test paramétrique ou non paramétrique.</a:t>
            </a:r>
          </a:p>
          <a:p>
            <a:r>
              <a:rPr lang="fr-FR" sz="2000" dirty="0"/>
              <a:t>Nous allons donc tester la normalité des variables âge et montant total. </a:t>
            </a:r>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Age et montant total : deux variables quantitatives	</a:t>
            </a:r>
          </a:p>
        </p:txBody>
      </p:sp>
      <p:pic>
        <p:nvPicPr>
          <p:cNvPr id="8" name="Image 7">
            <a:extLst>
              <a:ext uri="{FF2B5EF4-FFF2-40B4-BE49-F238E27FC236}">
                <a16:creationId xmlns:a16="http://schemas.microsoft.com/office/drawing/2014/main" id="{BFFAF912-E9CD-9E2A-93EE-8393CF5859D2}"/>
              </a:ext>
            </a:extLst>
          </p:cNvPr>
          <p:cNvPicPr>
            <a:picLocks noChangeAspect="1"/>
          </p:cNvPicPr>
          <p:nvPr/>
        </p:nvPicPr>
        <p:blipFill>
          <a:blip r:embed="rId2"/>
          <a:stretch>
            <a:fillRect/>
          </a:stretch>
        </p:blipFill>
        <p:spPr>
          <a:xfrm>
            <a:off x="2057050" y="2233617"/>
            <a:ext cx="8077900" cy="2674852"/>
          </a:xfrm>
          <a:prstGeom prst="rect">
            <a:avLst/>
          </a:prstGeom>
        </p:spPr>
      </p:pic>
    </p:spTree>
    <p:extLst>
      <p:ext uri="{BB962C8B-B14F-4D97-AF65-F5344CB8AC3E}">
        <p14:creationId xmlns:p14="http://schemas.microsoft.com/office/powerpoint/2010/main" val="2757013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a:xfrm>
            <a:off x="838200" y="1402673"/>
            <a:ext cx="10515600" cy="5090201"/>
          </a:xfrm>
        </p:spPr>
        <p:txBody>
          <a:bodyPr>
            <a:normAutofit/>
          </a:bodyPr>
          <a:lstStyle/>
          <a:p>
            <a:r>
              <a:rPr lang="fr-FR" sz="2000" dirty="0"/>
              <a:t>Les valeurs des variables suivent elles une distribution normale (de type gaussien) ? </a:t>
            </a:r>
            <a:br>
              <a:rPr lang="fr-FR" sz="2000" dirty="0"/>
            </a:br>
            <a:r>
              <a:rPr lang="fr-FR" sz="2000" dirty="0"/>
              <a:t>Utilisons le </a:t>
            </a:r>
            <a:r>
              <a:rPr lang="fr-FR" sz="2000" u="sng" dirty="0"/>
              <a:t>test d’Anderson</a:t>
            </a:r>
            <a:r>
              <a:rPr lang="fr-FR" sz="2000" dirty="0"/>
              <a:t>.</a:t>
            </a:r>
          </a:p>
          <a:p>
            <a:endParaRPr lang="fr-FR" sz="2000" dirty="0"/>
          </a:p>
          <a:p>
            <a:endParaRPr lang="fr-FR" sz="2000" dirty="0"/>
          </a:p>
          <a:p>
            <a:endParaRPr lang="fr-FR" sz="2000" dirty="0"/>
          </a:p>
          <a:p>
            <a:endParaRPr lang="fr-FR" sz="2000" dirty="0"/>
          </a:p>
          <a:p>
            <a:endParaRPr lang="fr-FR" sz="2000" dirty="0"/>
          </a:p>
          <a:p>
            <a:endParaRPr lang="fr-FR" sz="2000" dirty="0"/>
          </a:p>
          <a:p>
            <a:endParaRPr lang="fr-FR" sz="2000" dirty="0"/>
          </a:p>
          <a:p>
            <a:endParaRPr lang="fr-FR" sz="1400" b="0" i="0" dirty="0">
              <a:solidFill>
                <a:srgbClr val="000000"/>
              </a:solidFill>
              <a:effectLst/>
              <a:latin typeface="Helvetica Neue"/>
            </a:endParaRPr>
          </a:p>
          <a:p>
            <a:endParaRPr lang="fr-FR" sz="1400" b="0" i="0" dirty="0">
              <a:solidFill>
                <a:srgbClr val="000000"/>
              </a:solidFill>
              <a:effectLst/>
              <a:latin typeface="Helvetica Neue"/>
            </a:endParaRPr>
          </a:p>
          <a:p>
            <a:endParaRPr lang="fr-FR" sz="3200" b="0" i="0" dirty="0">
              <a:solidFill>
                <a:srgbClr val="000000"/>
              </a:solidFill>
              <a:effectLst/>
            </a:endParaRPr>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Age et montant total : deux variables quantitatives	</a:t>
            </a:r>
          </a:p>
        </p:txBody>
      </p:sp>
      <p:pic>
        <p:nvPicPr>
          <p:cNvPr id="6" name="Image 5">
            <a:extLst>
              <a:ext uri="{FF2B5EF4-FFF2-40B4-BE49-F238E27FC236}">
                <a16:creationId xmlns:a16="http://schemas.microsoft.com/office/drawing/2014/main" id="{275F8BE2-0E61-0FD5-C002-95DBBD7EBD4E}"/>
              </a:ext>
            </a:extLst>
          </p:cNvPr>
          <p:cNvPicPr>
            <a:picLocks noChangeAspect="1"/>
          </p:cNvPicPr>
          <p:nvPr/>
        </p:nvPicPr>
        <p:blipFill>
          <a:blip r:embed="rId2"/>
          <a:stretch>
            <a:fillRect/>
          </a:stretch>
        </p:blipFill>
        <p:spPr>
          <a:xfrm>
            <a:off x="2719519" y="2218759"/>
            <a:ext cx="9472481" cy="4427604"/>
          </a:xfrm>
          <a:prstGeom prst="rect">
            <a:avLst/>
          </a:prstGeom>
        </p:spPr>
      </p:pic>
      <p:sp>
        <p:nvSpPr>
          <p:cNvPr id="8" name="ZoneTexte 7">
            <a:extLst>
              <a:ext uri="{FF2B5EF4-FFF2-40B4-BE49-F238E27FC236}">
                <a16:creationId xmlns:a16="http://schemas.microsoft.com/office/drawing/2014/main" id="{0F3AFFD0-7867-50BA-0613-96D92BE1CF41}"/>
              </a:ext>
            </a:extLst>
          </p:cNvPr>
          <p:cNvSpPr txBox="1"/>
          <p:nvPr/>
        </p:nvSpPr>
        <p:spPr>
          <a:xfrm>
            <a:off x="150920" y="2555124"/>
            <a:ext cx="2414727" cy="3754874"/>
          </a:xfrm>
          <a:prstGeom prst="rect">
            <a:avLst/>
          </a:prstGeom>
          <a:noFill/>
        </p:spPr>
        <p:txBody>
          <a:bodyPr wrap="square" rtlCol="0">
            <a:spAutoFit/>
          </a:bodyPr>
          <a:lstStyle/>
          <a:p>
            <a:r>
              <a:rPr lang="fr-FR" sz="2000" dirty="0"/>
              <a:t>Posons nos hypothèses :</a:t>
            </a:r>
          </a:p>
          <a:p>
            <a:endParaRPr lang="fr-FR" sz="2000" dirty="0"/>
          </a:p>
          <a:p>
            <a:r>
              <a:rPr lang="fr-FR" sz="2000" dirty="0"/>
              <a:t>H0 : les valeurs des variables suivent une distribution normale</a:t>
            </a:r>
          </a:p>
          <a:p>
            <a:endParaRPr lang="fr-FR" sz="2000" dirty="0"/>
          </a:p>
          <a:p>
            <a:r>
              <a:rPr lang="fr-FR" sz="2000" dirty="0"/>
              <a:t>H1 : les valeurs des variables ne suivent pas une distribution normale</a:t>
            </a:r>
          </a:p>
          <a:p>
            <a:endParaRPr lang="fr-FR" dirty="0"/>
          </a:p>
        </p:txBody>
      </p:sp>
    </p:spTree>
    <p:extLst>
      <p:ext uri="{BB962C8B-B14F-4D97-AF65-F5344CB8AC3E}">
        <p14:creationId xmlns:p14="http://schemas.microsoft.com/office/powerpoint/2010/main" val="254622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a:xfrm>
            <a:off x="838200" y="1402673"/>
            <a:ext cx="10515600" cy="5202313"/>
          </a:xfrm>
        </p:spPr>
        <p:txBody>
          <a:bodyPr>
            <a:normAutofit lnSpcReduction="10000"/>
          </a:bodyPr>
          <a:lstStyle/>
          <a:p>
            <a:endParaRPr lang="fr-FR" sz="2000" dirty="0"/>
          </a:p>
          <a:p>
            <a:endParaRPr lang="fr-FR" sz="2000" dirty="0"/>
          </a:p>
          <a:p>
            <a:endParaRPr lang="fr-FR" sz="2000" dirty="0"/>
          </a:p>
          <a:p>
            <a:endParaRPr lang="fr-FR" sz="2000" dirty="0"/>
          </a:p>
          <a:p>
            <a:endParaRPr lang="fr-FR" sz="2000" dirty="0"/>
          </a:p>
          <a:p>
            <a:endParaRPr lang="fr-FR" sz="2000" dirty="0"/>
          </a:p>
          <a:p>
            <a:endParaRPr lang="fr-FR" sz="2000" dirty="0"/>
          </a:p>
          <a:p>
            <a:endParaRPr lang="fr-FR" sz="1400" b="0" i="0" dirty="0">
              <a:solidFill>
                <a:srgbClr val="000000"/>
              </a:solidFill>
              <a:effectLst/>
              <a:latin typeface="Helvetica Neue"/>
            </a:endParaRPr>
          </a:p>
          <a:p>
            <a:endParaRPr lang="fr-FR" sz="1400" b="0" i="0" dirty="0">
              <a:solidFill>
                <a:srgbClr val="000000"/>
              </a:solidFill>
              <a:effectLst/>
              <a:latin typeface="Helvetica Neue"/>
            </a:endParaRPr>
          </a:p>
          <a:p>
            <a:endParaRPr lang="fr-FR" sz="3200" b="0" i="0" dirty="0">
              <a:solidFill>
                <a:srgbClr val="000000"/>
              </a:solidFill>
              <a:effectLst/>
            </a:endParaRPr>
          </a:p>
          <a:p>
            <a:endParaRPr lang="fr-FR" sz="2900" b="0" i="0" dirty="0">
              <a:solidFill>
                <a:srgbClr val="000000"/>
              </a:solidFill>
              <a:effectLst/>
            </a:endParaRPr>
          </a:p>
          <a:p>
            <a:endParaRPr lang="fr-FR" sz="2900" b="0" i="0" dirty="0">
              <a:solidFill>
                <a:srgbClr val="000000"/>
              </a:solidFill>
              <a:effectLst/>
            </a:endParaRPr>
          </a:p>
          <a:p>
            <a:pPr marL="0" indent="0">
              <a:buNone/>
            </a:pPr>
            <a:r>
              <a:rPr lang="fr-FR" sz="2000" b="0" i="0" dirty="0">
                <a:solidFill>
                  <a:srgbClr val="000000"/>
                </a:solidFill>
                <a:effectLst/>
              </a:rPr>
              <a:t>=&gt; Il est donc plus cohérent d'effectuer un test non paramétrique, comme le test de Spearman.</a:t>
            </a:r>
            <a:endParaRPr lang="fr-FR" sz="3600"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Age et montant total : deux variables quantitatives	</a:t>
            </a:r>
          </a:p>
        </p:txBody>
      </p:sp>
      <p:pic>
        <p:nvPicPr>
          <p:cNvPr id="5" name="Image 4">
            <a:extLst>
              <a:ext uri="{FF2B5EF4-FFF2-40B4-BE49-F238E27FC236}">
                <a16:creationId xmlns:a16="http://schemas.microsoft.com/office/drawing/2014/main" id="{5043FFE9-8260-89A9-8731-AE1DF5627356}"/>
              </a:ext>
            </a:extLst>
          </p:cNvPr>
          <p:cNvPicPr>
            <a:picLocks noChangeAspect="1"/>
          </p:cNvPicPr>
          <p:nvPr/>
        </p:nvPicPr>
        <p:blipFill>
          <a:blip r:embed="rId2"/>
          <a:stretch>
            <a:fillRect/>
          </a:stretch>
        </p:blipFill>
        <p:spPr>
          <a:xfrm>
            <a:off x="87777" y="1402673"/>
            <a:ext cx="9388654" cy="4366638"/>
          </a:xfrm>
          <a:prstGeom prst="rect">
            <a:avLst/>
          </a:prstGeom>
        </p:spPr>
      </p:pic>
      <p:sp>
        <p:nvSpPr>
          <p:cNvPr id="6" name="ZoneTexte 5">
            <a:extLst>
              <a:ext uri="{FF2B5EF4-FFF2-40B4-BE49-F238E27FC236}">
                <a16:creationId xmlns:a16="http://schemas.microsoft.com/office/drawing/2014/main" id="{43C5535E-E24C-569F-EFA5-5488E8F8872E}"/>
              </a:ext>
            </a:extLst>
          </p:cNvPr>
          <p:cNvSpPr txBox="1"/>
          <p:nvPr/>
        </p:nvSpPr>
        <p:spPr>
          <a:xfrm>
            <a:off x="9658905" y="1798993"/>
            <a:ext cx="2378217" cy="3970318"/>
          </a:xfrm>
          <a:prstGeom prst="rect">
            <a:avLst/>
          </a:prstGeom>
          <a:noFill/>
        </p:spPr>
        <p:txBody>
          <a:bodyPr wrap="square" rtlCol="0">
            <a:spAutoFit/>
          </a:bodyPr>
          <a:lstStyle/>
          <a:p>
            <a:r>
              <a:rPr lang="fr-FR" sz="1800" b="0" i="0" dirty="0">
                <a:solidFill>
                  <a:srgbClr val="000000"/>
                </a:solidFill>
                <a:effectLst/>
              </a:rPr>
              <a:t>Nous pouvons dire que l’hypothèse nulle est rejetée à tous les niveaux de signification ici dans les deux cas car la statistique de test est supérieure à toutes les valeurs critiques.</a:t>
            </a:r>
          </a:p>
          <a:p>
            <a:r>
              <a:rPr lang="fr-FR" sz="1800" b="0" i="0" dirty="0">
                <a:solidFill>
                  <a:srgbClr val="000000"/>
                </a:solidFill>
                <a:effectLst/>
              </a:rPr>
              <a:t>Les valeurs des variables âge et montant total ne suivent donc pas une distribution normale. </a:t>
            </a:r>
          </a:p>
          <a:p>
            <a:endParaRPr lang="fr-FR" dirty="0"/>
          </a:p>
        </p:txBody>
      </p:sp>
    </p:spTree>
    <p:extLst>
      <p:ext uri="{BB962C8B-B14F-4D97-AF65-F5344CB8AC3E}">
        <p14:creationId xmlns:p14="http://schemas.microsoft.com/office/powerpoint/2010/main" val="208379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r>
              <a:rPr lang="fr-FR" sz="2000" u="sng" dirty="0"/>
              <a:t>Test de Spearman </a:t>
            </a:r>
            <a:r>
              <a:rPr lang="fr-FR" sz="2000" dirty="0"/>
              <a:t>: le test de Spearman va donc tester l’association entre les variables âge et montant total. Son résultat sera compris entre -1(association négative) et 1(association positive). 0 signifie qu’il n’existe pas d’association.</a:t>
            </a:r>
          </a:p>
          <a:p>
            <a:endParaRPr lang="fr-FR" sz="2000"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Age et montant total : deux variables quantitatives	</a:t>
            </a:r>
          </a:p>
        </p:txBody>
      </p:sp>
      <p:sp>
        <p:nvSpPr>
          <p:cNvPr id="6" name="ZoneTexte 5">
            <a:extLst>
              <a:ext uri="{FF2B5EF4-FFF2-40B4-BE49-F238E27FC236}">
                <a16:creationId xmlns:a16="http://schemas.microsoft.com/office/drawing/2014/main" id="{A3145732-C1FC-3EF1-74F8-24C7C2FB1D7F}"/>
              </a:ext>
            </a:extLst>
          </p:cNvPr>
          <p:cNvSpPr txBox="1"/>
          <p:nvPr/>
        </p:nvSpPr>
        <p:spPr>
          <a:xfrm>
            <a:off x="9736519" y="2772594"/>
            <a:ext cx="2274686" cy="3416320"/>
          </a:xfrm>
          <a:prstGeom prst="rect">
            <a:avLst/>
          </a:prstGeom>
          <a:noFill/>
        </p:spPr>
        <p:txBody>
          <a:bodyPr wrap="square" rtlCol="0">
            <a:spAutoFit/>
          </a:bodyPr>
          <a:lstStyle/>
          <a:p>
            <a:r>
              <a:rPr lang="fr-FR" dirty="0"/>
              <a:t>Un résultat de -0,18 avec une p-value de 0, nous indique une association négative(faible) entre les variables âge et montant total. </a:t>
            </a:r>
          </a:p>
          <a:p>
            <a:endParaRPr lang="fr-FR" dirty="0"/>
          </a:p>
          <a:p>
            <a:r>
              <a:rPr lang="fr-FR" dirty="0"/>
              <a:t>C’est-à-dire que plus l’âge augmente et plus le montant total diminue.</a:t>
            </a:r>
          </a:p>
        </p:txBody>
      </p:sp>
      <p:pic>
        <p:nvPicPr>
          <p:cNvPr id="7" name="Image 6">
            <a:extLst>
              <a:ext uri="{FF2B5EF4-FFF2-40B4-BE49-F238E27FC236}">
                <a16:creationId xmlns:a16="http://schemas.microsoft.com/office/drawing/2014/main" id="{6FD3E093-19C7-1294-1E71-06B22CBA8EFD}"/>
              </a:ext>
            </a:extLst>
          </p:cNvPr>
          <p:cNvPicPr>
            <a:picLocks noChangeAspect="1"/>
          </p:cNvPicPr>
          <p:nvPr/>
        </p:nvPicPr>
        <p:blipFill>
          <a:blip r:embed="rId2"/>
          <a:stretch>
            <a:fillRect/>
          </a:stretch>
        </p:blipFill>
        <p:spPr>
          <a:xfrm>
            <a:off x="74263" y="3057353"/>
            <a:ext cx="9472002" cy="2544457"/>
          </a:xfrm>
          <a:prstGeom prst="rect">
            <a:avLst/>
          </a:prstGeom>
        </p:spPr>
      </p:pic>
    </p:spTree>
    <p:extLst>
      <p:ext uri="{BB962C8B-B14F-4D97-AF65-F5344CB8AC3E}">
        <p14:creationId xmlns:p14="http://schemas.microsoft.com/office/powerpoint/2010/main" val="289953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lstStyle/>
          <a:p>
            <a:r>
              <a:rPr lang="fr-FR" sz="2000" dirty="0"/>
              <a:t>Regardons si nous obtenons un résultat similaire avec le test de Pearson.</a:t>
            </a:r>
          </a:p>
          <a:p>
            <a:endParaRPr lang="fr-FR" sz="2000" dirty="0"/>
          </a:p>
          <a:p>
            <a:endParaRPr lang="fr-FR" sz="2000" dirty="0"/>
          </a:p>
          <a:p>
            <a:endParaRPr lang="fr-FR" sz="2000" dirty="0"/>
          </a:p>
          <a:p>
            <a:endParaRPr lang="fr-FR" sz="2000" dirty="0"/>
          </a:p>
          <a:p>
            <a:endParaRPr lang="fr-FR" sz="2000" dirty="0"/>
          </a:p>
          <a:p>
            <a:r>
              <a:rPr lang="fr-FR" sz="2000" dirty="0"/>
              <a:t>Le test de Pearson  nous donne un résultat similaire au test de Spearman et va donc toujours dans le sens d’une association négative. </a:t>
            </a:r>
          </a:p>
          <a:p>
            <a:r>
              <a:rPr lang="fr-FR" sz="2000" dirty="0"/>
              <a:t>La covariance montre aussi une association négative. </a:t>
            </a:r>
          </a:p>
          <a:p>
            <a:endParaRPr lang="fr-FR" sz="2000" dirty="0"/>
          </a:p>
          <a:p>
            <a:endParaRPr lang="fr-FR"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Age et montant total : deux variables quantitatives	</a:t>
            </a:r>
          </a:p>
        </p:txBody>
      </p:sp>
      <p:pic>
        <p:nvPicPr>
          <p:cNvPr id="6" name="Image 5">
            <a:extLst>
              <a:ext uri="{FF2B5EF4-FFF2-40B4-BE49-F238E27FC236}">
                <a16:creationId xmlns:a16="http://schemas.microsoft.com/office/drawing/2014/main" id="{853C3BD0-CA4A-6F66-4415-932CEFD7C839}"/>
              </a:ext>
            </a:extLst>
          </p:cNvPr>
          <p:cNvPicPr>
            <a:picLocks noChangeAspect="1"/>
          </p:cNvPicPr>
          <p:nvPr/>
        </p:nvPicPr>
        <p:blipFill>
          <a:blip r:embed="rId2"/>
          <a:stretch>
            <a:fillRect/>
          </a:stretch>
        </p:blipFill>
        <p:spPr>
          <a:xfrm>
            <a:off x="1989369" y="2296625"/>
            <a:ext cx="8213261" cy="1724960"/>
          </a:xfrm>
          <a:prstGeom prst="rect">
            <a:avLst/>
          </a:prstGeom>
        </p:spPr>
      </p:pic>
    </p:spTree>
    <p:extLst>
      <p:ext uri="{BB962C8B-B14F-4D97-AF65-F5344CB8AC3E}">
        <p14:creationId xmlns:p14="http://schemas.microsoft.com/office/powerpoint/2010/main" val="1465113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Age et montant total : deux variables quantitatives	</a:t>
            </a:r>
          </a:p>
        </p:txBody>
      </p:sp>
      <p:sp>
        <p:nvSpPr>
          <p:cNvPr id="6" name="ZoneTexte 5">
            <a:extLst>
              <a:ext uri="{FF2B5EF4-FFF2-40B4-BE49-F238E27FC236}">
                <a16:creationId xmlns:a16="http://schemas.microsoft.com/office/drawing/2014/main" id="{9324A6E8-928B-7925-40E7-12035E691469}"/>
              </a:ext>
            </a:extLst>
          </p:cNvPr>
          <p:cNvSpPr txBox="1"/>
          <p:nvPr/>
        </p:nvSpPr>
        <p:spPr>
          <a:xfrm>
            <a:off x="7838982" y="2479438"/>
            <a:ext cx="2210540" cy="2862322"/>
          </a:xfrm>
          <a:prstGeom prst="rect">
            <a:avLst/>
          </a:prstGeom>
          <a:noFill/>
        </p:spPr>
        <p:txBody>
          <a:bodyPr wrap="square" rtlCol="0">
            <a:spAutoFit/>
          </a:bodyPr>
          <a:lstStyle/>
          <a:p>
            <a:r>
              <a:rPr lang="fr-FR" dirty="0"/>
              <a:t>Nous retrouvons notre corrélation négative confirmée par la droite de régression linéaire en pente descendante.</a:t>
            </a:r>
          </a:p>
          <a:p>
            <a:endParaRPr lang="fr-FR" dirty="0"/>
          </a:p>
          <a:p>
            <a:r>
              <a:rPr lang="fr-FR" dirty="0"/>
              <a:t>Plus l’âge augmente, plus le montant total des achats diminue.</a:t>
            </a:r>
          </a:p>
        </p:txBody>
      </p:sp>
      <p:pic>
        <p:nvPicPr>
          <p:cNvPr id="3" name="Image 2">
            <a:extLst>
              <a:ext uri="{FF2B5EF4-FFF2-40B4-BE49-F238E27FC236}">
                <a16:creationId xmlns:a16="http://schemas.microsoft.com/office/drawing/2014/main" id="{2A785752-7068-7655-ED95-F4DE5977B7D1}"/>
              </a:ext>
            </a:extLst>
          </p:cNvPr>
          <p:cNvPicPr>
            <a:picLocks noChangeAspect="1"/>
          </p:cNvPicPr>
          <p:nvPr/>
        </p:nvPicPr>
        <p:blipFill>
          <a:blip r:embed="rId2"/>
          <a:stretch>
            <a:fillRect/>
          </a:stretch>
        </p:blipFill>
        <p:spPr>
          <a:xfrm>
            <a:off x="338120" y="1537071"/>
            <a:ext cx="7385959" cy="5050159"/>
          </a:xfrm>
          <a:prstGeom prst="rect">
            <a:avLst/>
          </a:prstGeom>
        </p:spPr>
      </p:pic>
    </p:spTree>
    <p:extLst>
      <p:ext uri="{BB962C8B-B14F-4D97-AF65-F5344CB8AC3E}">
        <p14:creationId xmlns:p14="http://schemas.microsoft.com/office/powerpoint/2010/main" val="1273058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r>
              <a:rPr lang="fr-FR" sz="2000" dirty="0"/>
              <a:t>Remplaçons notre variable quantitative âge par la variable qualitative tranche d’âge.</a:t>
            </a:r>
          </a:p>
          <a:p>
            <a:r>
              <a:rPr lang="fr-FR" sz="2000" b="0" i="0" dirty="0">
                <a:solidFill>
                  <a:srgbClr val="000000"/>
                </a:solidFill>
                <a:effectLst/>
              </a:rPr>
              <a:t>Nous allons pouvoir tester la corrélation avec </a:t>
            </a:r>
            <a:r>
              <a:rPr lang="fr-FR" sz="2000" b="0" i="0" u="sng" dirty="0" err="1">
                <a:solidFill>
                  <a:srgbClr val="000000"/>
                </a:solidFill>
                <a:effectLst/>
              </a:rPr>
              <a:t>Anova</a:t>
            </a:r>
            <a:r>
              <a:rPr lang="fr-FR" sz="2000" b="0" i="0" dirty="0">
                <a:solidFill>
                  <a:srgbClr val="000000"/>
                </a:solidFill>
                <a:effectLst/>
              </a:rPr>
              <a:t>.</a:t>
            </a:r>
            <a:br>
              <a:rPr lang="fr-FR" sz="2000" dirty="0">
                <a:solidFill>
                  <a:srgbClr val="000000"/>
                </a:solidFill>
              </a:rPr>
            </a:br>
            <a:r>
              <a:rPr lang="fr-FR" sz="2000" b="0" i="0" dirty="0">
                <a:solidFill>
                  <a:srgbClr val="000000"/>
                </a:solidFill>
                <a:effectLst/>
              </a:rPr>
              <a:t>L’</a:t>
            </a:r>
            <a:r>
              <a:rPr lang="fr-FR" sz="2000" b="0" i="0" dirty="0" err="1">
                <a:solidFill>
                  <a:srgbClr val="000000"/>
                </a:solidFill>
                <a:effectLst/>
              </a:rPr>
              <a:t>anova</a:t>
            </a:r>
            <a:r>
              <a:rPr lang="fr-FR" sz="2000" b="0" i="0" dirty="0">
                <a:solidFill>
                  <a:srgbClr val="000000"/>
                </a:solidFill>
                <a:effectLst/>
              </a:rPr>
              <a:t> est l'analyse de la variance. Elle permet d'étudier le comportement d'une variable quantitative en fonction d'une ou de plusieurs variables qualitatives. C'est un test de comparaison des moyennes de plusieurs variables.</a:t>
            </a:r>
          </a:p>
          <a:p>
            <a:r>
              <a:rPr lang="fr-FR" sz="2000" b="0" i="0" u="sng" dirty="0">
                <a:solidFill>
                  <a:srgbClr val="000000"/>
                </a:solidFill>
                <a:effectLst/>
              </a:rPr>
              <a:t>L'</a:t>
            </a:r>
            <a:r>
              <a:rPr lang="fr-FR" sz="2000" b="0" i="0" u="sng" dirty="0" err="1">
                <a:solidFill>
                  <a:srgbClr val="000000"/>
                </a:solidFill>
                <a:effectLst/>
              </a:rPr>
              <a:t>eta-squared</a:t>
            </a:r>
            <a:r>
              <a:rPr lang="fr-FR" sz="2000" b="0" i="0" dirty="0">
                <a:solidFill>
                  <a:srgbClr val="000000"/>
                </a:solidFill>
                <a:effectLst/>
              </a:rPr>
              <a:t> permet de mesurer la taille de l'effet (du lien) entre les variables :</a:t>
            </a:r>
            <a:br>
              <a:rPr lang="fr-FR" sz="2000" dirty="0">
                <a:solidFill>
                  <a:srgbClr val="000000"/>
                </a:solidFill>
              </a:rPr>
            </a:br>
            <a:r>
              <a:rPr lang="fr-FR" sz="2000" b="0" i="0" dirty="0">
                <a:solidFill>
                  <a:srgbClr val="000000"/>
                </a:solidFill>
                <a:effectLst/>
              </a:rPr>
              <a:t>Les règles sont les suivantes :</a:t>
            </a:r>
          </a:p>
          <a:p>
            <a:pPr lvl="1"/>
            <a:r>
              <a:rPr lang="fr-FR" sz="2000" b="0" i="0" dirty="0">
                <a:solidFill>
                  <a:srgbClr val="000000"/>
                </a:solidFill>
                <a:effectLst/>
              </a:rPr>
              <a:t>0.01: Petite taille d’effet</a:t>
            </a:r>
          </a:p>
          <a:p>
            <a:pPr lvl="1"/>
            <a:r>
              <a:rPr lang="fr-FR" sz="2000" b="0" i="0" dirty="0">
                <a:solidFill>
                  <a:srgbClr val="000000"/>
                </a:solidFill>
                <a:effectLst/>
              </a:rPr>
              <a:t>0.06: Taille moyenne de l’effet</a:t>
            </a:r>
          </a:p>
          <a:p>
            <a:pPr lvl="1"/>
            <a:r>
              <a:rPr lang="fr-FR" sz="2000" b="0" i="0" dirty="0">
                <a:solidFill>
                  <a:srgbClr val="000000"/>
                </a:solidFill>
                <a:effectLst/>
              </a:rPr>
              <a:t>0.14 ou supérieur : Grande taille d’effet</a:t>
            </a:r>
          </a:p>
          <a:p>
            <a:pPr lvl="1"/>
            <a:endParaRPr lang="fr-FR" sz="2800" b="0" i="0" dirty="0">
              <a:solidFill>
                <a:srgbClr val="000000"/>
              </a:solidFill>
              <a:effectLst/>
            </a:endParaRPr>
          </a:p>
          <a:p>
            <a:endParaRPr lang="fr-FR" sz="2000"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Tranche d’âge et montant total : une variable qualitative et une variable quantitative</a:t>
            </a:r>
            <a:r>
              <a:rPr lang="fr-FR" sz="3600" b="1" dirty="0">
                <a:solidFill>
                  <a:schemeClr val="bg1"/>
                </a:solidFill>
              </a:rPr>
              <a:t>	</a:t>
            </a:r>
          </a:p>
        </p:txBody>
      </p:sp>
      <p:sp>
        <p:nvSpPr>
          <p:cNvPr id="5" name="ZoneTexte 4">
            <a:extLst>
              <a:ext uri="{FF2B5EF4-FFF2-40B4-BE49-F238E27FC236}">
                <a16:creationId xmlns:a16="http://schemas.microsoft.com/office/drawing/2014/main" id="{2CA61BA0-0C4C-DDA0-9BDF-7E78D1EC93CE}"/>
              </a:ext>
            </a:extLst>
          </p:cNvPr>
          <p:cNvSpPr txBox="1"/>
          <p:nvPr/>
        </p:nvSpPr>
        <p:spPr>
          <a:xfrm>
            <a:off x="2967361" y="3246553"/>
            <a:ext cx="6147786" cy="369332"/>
          </a:xfrm>
          <a:prstGeom prst="rect">
            <a:avLst/>
          </a:prstGeom>
          <a:noFill/>
        </p:spPr>
        <p:txBody>
          <a:bodyPr wrap="square">
            <a:spAutoFit/>
          </a:bodyPr>
          <a:lstStyle/>
          <a:p>
            <a:r>
              <a:rPr lang="fr-FR" sz="1800" b="1" dirty="0">
                <a:solidFill>
                  <a:schemeClr val="bg1"/>
                </a:solidFill>
              </a:rPr>
              <a:t>4. Tests statistiques : analyse bivariée</a:t>
            </a:r>
            <a:endParaRPr lang="fr-FR" dirty="0"/>
          </a:p>
        </p:txBody>
      </p:sp>
    </p:spTree>
    <p:extLst>
      <p:ext uri="{BB962C8B-B14F-4D97-AF65-F5344CB8AC3E}">
        <p14:creationId xmlns:p14="http://schemas.microsoft.com/office/powerpoint/2010/main" val="191795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15613A-73A2-369B-2F25-9F675BCE525F}"/>
              </a:ext>
            </a:extLst>
          </p:cNvPr>
          <p:cNvSpPr>
            <a:spLocks noGrp="1"/>
          </p:cNvSpPr>
          <p:nvPr>
            <p:ph idx="1"/>
          </p:nvPr>
        </p:nvSpPr>
        <p:spPr>
          <a:xfrm>
            <a:off x="838200" y="2000249"/>
            <a:ext cx="10515600" cy="4176713"/>
          </a:xfrm>
        </p:spPr>
        <p:txBody>
          <a:bodyPr/>
          <a:lstStyle/>
          <a:p>
            <a:pPr lvl="1"/>
            <a:r>
              <a:rPr lang="fr-FR" sz="2000" dirty="0"/>
              <a:t>Je vérifie si j’ai des doublons dans le fichier transactions</a:t>
            </a:r>
          </a:p>
          <a:p>
            <a:pPr lvl="1"/>
            <a:endParaRPr lang="fr-FR" dirty="0"/>
          </a:p>
          <a:p>
            <a:pPr lvl="1"/>
            <a:endParaRPr lang="fr-FR" dirty="0"/>
          </a:p>
          <a:p>
            <a:pPr lvl="1"/>
            <a:endParaRPr lang="fr-FR" dirty="0"/>
          </a:p>
          <a:p>
            <a:pPr lvl="1"/>
            <a:endParaRPr lang="fr-FR" dirty="0"/>
          </a:p>
          <a:p>
            <a:pPr lvl="1"/>
            <a:r>
              <a:rPr lang="fr-FR" sz="2000" dirty="0"/>
              <a:t>Je supprime les doublons du fichier transactions</a:t>
            </a:r>
          </a:p>
          <a:p>
            <a:pPr lvl="1"/>
            <a:endParaRPr lang="fr-FR" dirty="0"/>
          </a:p>
          <a:p>
            <a:pPr lvl="1"/>
            <a:endParaRPr lang="fr-FR" dirty="0"/>
          </a:p>
          <a:p>
            <a:pPr lvl="1"/>
            <a:endParaRPr lang="fr-FR" dirty="0"/>
          </a:p>
          <a:p>
            <a:pPr lvl="1"/>
            <a:r>
              <a:rPr lang="fr-FR" sz="2000" dirty="0"/>
              <a:t>Je n’ai pas de doublon dans les fichiers </a:t>
            </a:r>
            <a:r>
              <a:rPr lang="fr-FR" sz="2000" dirty="0" err="1"/>
              <a:t>customers</a:t>
            </a:r>
            <a:r>
              <a:rPr lang="fr-FR" sz="2000" dirty="0"/>
              <a:t> et </a:t>
            </a:r>
            <a:r>
              <a:rPr lang="fr-FR" sz="2000" dirty="0" err="1"/>
              <a:t>products</a:t>
            </a:r>
            <a:endParaRPr lang="fr-FR" sz="2000" dirty="0"/>
          </a:p>
          <a:p>
            <a:pPr lvl="1"/>
            <a:endParaRPr lang="fr-FR" dirty="0"/>
          </a:p>
          <a:p>
            <a:pPr lvl="1"/>
            <a:endParaRPr lang="fr-FR" dirty="0"/>
          </a:p>
        </p:txBody>
      </p:sp>
      <p:pic>
        <p:nvPicPr>
          <p:cNvPr id="5" name="Image 4">
            <a:extLst>
              <a:ext uri="{FF2B5EF4-FFF2-40B4-BE49-F238E27FC236}">
                <a16:creationId xmlns:a16="http://schemas.microsoft.com/office/drawing/2014/main" id="{14E45E17-B0FC-E3A5-8A81-61EB1E643367}"/>
              </a:ext>
            </a:extLst>
          </p:cNvPr>
          <p:cNvPicPr>
            <a:picLocks noChangeAspect="1"/>
          </p:cNvPicPr>
          <p:nvPr/>
        </p:nvPicPr>
        <p:blipFill>
          <a:blip r:embed="rId2"/>
          <a:stretch>
            <a:fillRect/>
          </a:stretch>
        </p:blipFill>
        <p:spPr>
          <a:xfrm>
            <a:off x="1877963" y="2612661"/>
            <a:ext cx="8436071" cy="662997"/>
          </a:xfrm>
          <a:prstGeom prst="rect">
            <a:avLst/>
          </a:prstGeom>
        </p:spPr>
      </p:pic>
      <p:pic>
        <p:nvPicPr>
          <p:cNvPr id="7" name="Image 6">
            <a:extLst>
              <a:ext uri="{FF2B5EF4-FFF2-40B4-BE49-F238E27FC236}">
                <a16:creationId xmlns:a16="http://schemas.microsoft.com/office/drawing/2014/main" id="{D7A76206-3AD4-224F-BD54-B09FC1CBB262}"/>
              </a:ext>
            </a:extLst>
          </p:cNvPr>
          <p:cNvPicPr>
            <a:picLocks noChangeAspect="1"/>
          </p:cNvPicPr>
          <p:nvPr/>
        </p:nvPicPr>
        <p:blipFill>
          <a:blip r:embed="rId3"/>
          <a:stretch>
            <a:fillRect/>
          </a:stretch>
        </p:blipFill>
        <p:spPr>
          <a:xfrm>
            <a:off x="1344516" y="4576876"/>
            <a:ext cx="9502964" cy="815411"/>
          </a:xfrm>
          <a:prstGeom prst="rect">
            <a:avLst/>
          </a:prstGeom>
        </p:spPr>
      </p:pic>
      <p:sp>
        <p:nvSpPr>
          <p:cNvPr id="13" name="Titre 1">
            <a:extLst>
              <a:ext uri="{FF2B5EF4-FFF2-40B4-BE49-F238E27FC236}">
                <a16:creationId xmlns:a16="http://schemas.microsoft.com/office/drawing/2014/main" id="{F8BAC722-6390-4307-A256-54823EFA5790}"/>
              </a:ext>
            </a:extLst>
          </p:cNvPr>
          <p:cNvSpPr>
            <a:spLocks noGrp="1"/>
          </p:cNvSpPr>
          <p:nvPr>
            <p:ph type="title"/>
          </p:nvPr>
        </p:nvSpPr>
        <p:spPr>
          <a:xfrm>
            <a:off x="0" y="365126"/>
            <a:ext cx="12192000" cy="884058"/>
          </a:xfrm>
          <a:solidFill>
            <a:schemeClr val="tx1"/>
          </a:solidFill>
        </p:spPr>
        <p:txBody>
          <a:bodyPr>
            <a:normAutofit/>
          </a:bodyPr>
          <a:lstStyle/>
          <a:p>
            <a:r>
              <a:rPr lang="fr-FR" sz="3600" b="1" dirty="0">
                <a:solidFill>
                  <a:schemeClr val="bg1"/>
                </a:solidFill>
              </a:rPr>
              <a:t>1. Nettoyage des données</a:t>
            </a:r>
          </a:p>
        </p:txBody>
      </p:sp>
    </p:spTree>
    <p:extLst>
      <p:ext uri="{BB962C8B-B14F-4D97-AF65-F5344CB8AC3E}">
        <p14:creationId xmlns:p14="http://schemas.microsoft.com/office/powerpoint/2010/main" val="2632827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Tranche d’âge et montant total : une variable qualitative et une variable quantitative</a:t>
            </a:r>
            <a:r>
              <a:rPr lang="fr-FR" sz="3600" b="1" dirty="0">
                <a:solidFill>
                  <a:schemeClr val="bg1"/>
                </a:solidFill>
              </a:rPr>
              <a:t>	</a:t>
            </a:r>
          </a:p>
        </p:txBody>
      </p:sp>
      <p:sp>
        <p:nvSpPr>
          <p:cNvPr id="5" name="ZoneTexte 4">
            <a:extLst>
              <a:ext uri="{FF2B5EF4-FFF2-40B4-BE49-F238E27FC236}">
                <a16:creationId xmlns:a16="http://schemas.microsoft.com/office/drawing/2014/main" id="{2CA61BA0-0C4C-DDA0-9BDF-7E78D1EC93CE}"/>
              </a:ext>
            </a:extLst>
          </p:cNvPr>
          <p:cNvSpPr txBox="1"/>
          <p:nvPr/>
        </p:nvSpPr>
        <p:spPr>
          <a:xfrm>
            <a:off x="2967361" y="3246553"/>
            <a:ext cx="6147786" cy="369332"/>
          </a:xfrm>
          <a:prstGeom prst="rect">
            <a:avLst/>
          </a:prstGeom>
          <a:noFill/>
        </p:spPr>
        <p:txBody>
          <a:bodyPr wrap="square">
            <a:spAutoFit/>
          </a:bodyPr>
          <a:lstStyle/>
          <a:p>
            <a:r>
              <a:rPr lang="fr-FR" sz="1800" b="1" dirty="0">
                <a:solidFill>
                  <a:schemeClr val="bg1"/>
                </a:solidFill>
              </a:rPr>
              <a:t>4. Tests statistiques : analyse bivariée</a:t>
            </a:r>
            <a:endParaRPr lang="fr-FR" dirty="0"/>
          </a:p>
        </p:txBody>
      </p:sp>
      <p:sp>
        <p:nvSpPr>
          <p:cNvPr id="7" name="ZoneTexte 6">
            <a:extLst>
              <a:ext uri="{FF2B5EF4-FFF2-40B4-BE49-F238E27FC236}">
                <a16:creationId xmlns:a16="http://schemas.microsoft.com/office/drawing/2014/main" id="{6E82E9CA-3D93-F5A8-8A52-AB203F3A400B}"/>
              </a:ext>
            </a:extLst>
          </p:cNvPr>
          <p:cNvSpPr txBox="1"/>
          <p:nvPr/>
        </p:nvSpPr>
        <p:spPr>
          <a:xfrm>
            <a:off x="8309499" y="1864311"/>
            <a:ext cx="3409025" cy="3477875"/>
          </a:xfrm>
          <a:prstGeom prst="rect">
            <a:avLst/>
          </a:prstGeom>
          <a:noFill/>
        </p:spPr>
        <p:txBody>
          <a:bodyPr wrap="square" rtlCol="0">
            <a:spAutoFit/>
          </a:bodyPr>
          <a:lstStyle/>
          <a:p>
            <a:r>
              <a:rPr lang="fr-FR" sz="2000" b="0" i="0" dirty="0">
                <a:solidFill>
                  <a:srgbClr val="000000"/>
                </a:solidFill>
                <a:effectLst/>
              </a:rPr>
              <a:t>Les points rouges au milieu de chaque boîte à moustaches représentent la moyenne de chaque groupe.</a:t>
            </a:r>
          </a:p>
          <a:p>
            <a:endParaRPr lang="fr-FR" sz="2000" dirty="0">
              <a:solidFill>
                <a:srgbClr val="000000"/>
              </a:solidFill>
            </a:endParaRPr>
          </a:p>
          <a:p>
            <a:r>
              <a:rPr lang="fr-FR" sz="2000" dirty="0">
                <a:solidFill>
                  <a:srgbClr val="000000"/>
                </a:solidFill>
              </a:rPr>
              <a:t>On voit que les moyennes des clients de moins de 55 ans sont plus élevées avec des dispersions de valeurs plus importantes..</a:t>
            </a:r>
          </a:p>
          <a:p>
            <a:endParaRPr lang="fr-FR" sz="2000" dirty="0">
              <a:solidFill>
                <a:srgbClr val="000000"/>
              </a:solidFill>
            </a:endParaRPr>
          </a:p>
        </p:txBody>
      </p:sp>
      <p:pic>
        <p:nvPicPr>
          <p:cNvPr id="3" name="Image 2">
            <a:extLst>
              <a:ext uri="{FF2B5EF4-FFF2-40B4-BE49-F238E27FC236}">
                <a16:creationId xmlns:a16="http://schemas.microsoft.com/office/drawing/2014/main" id="{CC51BB91-2561-F8C3-BFF4-AE4F0F6105B0}"/>
              </a:ext>
            </a:extLst>
          </p:cNvPr>
          <p:cNvPicPr>
            <a:picLocks noChangeAspect="1"/>
          </p:cNvPicPr>
          <p:nvPr/>
        </p:nvPicPr>
        <p:blipFill>
          <a:blip r:embed="rId2"/>
          <a:stretch>
            <a:fillRect/>
          </a:stretch>
        </p:blipFill>
        <p:spPr>
          <a:xfrm>
            <a:off x="144109" y="1365883"/>
            <a:ext cx="7899060" cy="5395958"/>
          </a:xfrm>
          <a:prstGeom prst="rect">
            <a:avLst/>
          </a:prstGeom>
        </p:spPr>
      </p:pic>
    </p:spTree>
    <p:extLst>
      <p:ext uri="{BB962C8B-B14F-4D97-AF65-F5344CB8AC3E}">
        <p14:creationId xmlns:p14="http://schemas.microsoft.com/office/powerpoint/2010/main" val="2675419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lstStyle/>
          <a:p>
            <a:r>
              <a:rPr lang="fr-FR" sz="2000" dirty="0"/>
              <a:t>Calculons maintenant l’</a:t>
            </a:r>
            <a:r>
              <a:rPr lang="fr-FR" sz="2000" dirty="0" err="1"/>
              <a:t>eta-squared</a:t>
            </a:r>
            <a:r>
              <a:rPr lang="fr-FR" sz="2000" dirty="0"/>
              <a:t>.</a:t>
            </a:r>
            <a:br>
              <a:rPr lang="fr-FR" sz="2000" dirty="0"/>
            </a:br>
            <a:r>
              <a:rPr lang="fr-FR" sz="2000" dirty="0"/>
              <a:t>Une fonction nous permet d’afficher directement la valeur de l’</a:t>
            </a:r>
            <a:r>
              <a:rPr lang="fr-FR" sz="2000" dirty="0" err="1"/>
              <a:t>eta-squared</a:t>
            </a:r>
            <a:r>
              <a:rPr lang="fr-FR" sz="2000" dirty="0"/>
              <a:t>.</a:t>
            </a:r>
          </a:p>
          <a:p>
            <a:endParaRPr lang="fr-FR" sz="2000" dirty="0"/>
          </a:p>
          <a:p>
            <a:endParaRPr lang="fr-FR" sz="2000" dirty="0"/>
          </a:p>
          <a:p>
            <a:endParaRPr lang="fr-FR" sz="2000" dirty="0"/>
          </a:p>
          <a:p>
            <a:endParaRPr lang="fr-FR" sz="2000" dirty="0"/>
          </a:p>
          <a:p>
            <a:pPr marL="0" indent="0">
              <a:buNone/>
            </a:pPr>
            <a:endParaRPr lang="fr-FR" sz="2000" dirty="0"/>
          </a:p>
          <a:p>
            <a:r>
              <a:rPr lang="fr-FR" sz="2000" dirty="0"/>
              <a:t>Eta-</a:t>
            </a:r>
            <a:r>
              <a:rPr lang="fr-FR" sz="2000" dirty="0" err="1"/>
              <a:t>squared</a:t>
            </a:r>
            <a:r>
              <a:rPr lang="fr-FR" sz="2000" dirty="0"/>
              <a:t>     0,06. Il va donc dans le sens d’une taille moyenne du lien.</a:t>
            </a:r>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Tranche d’âge et montant total : une variable qualitative et une variable quantitative</a:t>
            </a:r>
            <a:r>
              <a:rPr lang="fr-FR" sz="3600" b="1" dirty="0">
                <a:solidFill>
                  <a:schemeClr val="bg1"/>
                </a:solidFill>
              </a:rPr>
              <a:t>	</a:t>
            </a:r>
          </a:p>
        </p:txBody>
      </p:sp>
      <p:sp>
        <p:nvSpPr>
          <p:cNvPr id="5" name="ZoneTexte 4">
            <a:extLst>
              <a:ext uri="{FF2B5EF4-FFF2-40B4-BE49-F238E27FC236}">
                <a16:creationId xmlns:a16="http://schemas.microsoft.com/office/drawing/2014/main" id="{2CA61BA0-0C4C-DDA0-9BDF-7E78D1EC93CE}"/>
              </a:ext>
            </a:extLst>
          </p:cNvPr>
          <p:cNvSpPr txBox="1"/>
          <p:nvPr/>
        </p:nvSpPr>
        <p:spPr>
          <a:xfrm>
            <a:off x="2967361" y="3246553"/>
            <a:ext cx="6147786" cy="369332"/>
          </a:xfrm>
          <a:prstGeom prst="rect">
            <a:avLst/>
          </a:prstGeom>
          <a:noFill/>
        </p:spPr>
        <p:txBody>
          <a:bodyPr wrap="square">
            <a:spAutoFit/>
          </a:bodyPr>
          <a:lstStyle/>
          <a:p>
            <a:r>
              <a:rPr lang="fr-FR" sz="1800" b="1" dirty="0">
                <a:solidFill>
                  <a:schemeClr val="bg1"/>
                </a:solidFill>
              </a:rPr>
              <a:t>4. Tests statistiques : analyse bivariée</a:t>
            </a:r>
            <a:endParaRPr lang="fr-FR" dirty="0"/>
          </a:p>
        </p:txBody>
      </p:sp>
      <p:pic>
        <p:nvPicPr>
          <p:cNvPr id="6" name="Image 5">
            <a:extLst>
              <a:ext uri="{FF2B5EF4-FFF2-40B4-BE49-F238E27FC236}">
                <a16:creationId xmlns:a16="http://schemas.microsoft.com/office/drawing/2014/main" id="{CD8ACCB4-33B5-66CC-7190-C19E7846F5BA}"/>
              </a:ext>
            </a:extLst>
          </p:cNvPr>
          <p:cNvPicPr>
            <a:picLocks noChangeAspect="1"/>
          </p:cNvPicPr>
          <p:nvPr/>
        </p:nvPicPr>
        <p:blipFill>
          <a:blip r:embed="rId2"/>
          <a:stretch>
            <a:fillRect/>
          </a:stretch>
        </p:blipFill>
        <p:spPr>
          <a:xfrm>
            <a:off x="1763185" y="2888387"/>
            <a:ext cx="6765496" cy="884623"/>
          </a:xfrm>
          <a:prstGeom prst="rect">
            <a:avLst/>
          </a:prstGeom>
        </p:spPr>
      </p:pic>
      <p:pic>
        <p:nvPicPr>
          <p:cNvPr id="9" name="Image 8">
            <a:extLst>
              <a:ext uri="{FF2B5EF4-FFF2-40B4-BE49-F238E27FC236}">
                <a16:creationId xmlns:a16="http://schemas.microsoft.com/office/drawing/2014/main" id="{568A36DA-0371-8684-82BF-C1524311A9B1}"/>
              </a:ext>
            </a:extLst>
          </p:cNvPr>
          <p:cNvPicPr>
            <a:picLocks noChangeAspect="1"/>
          </p:cNvPicPr>
          <p:nvPr/>
        </p:nvPicPr>
        <p:blipFill>
          <a:blip r:embed="rId3"/>
          <a:stretch>
            <a:fillRect/>
          </a:stretch>
        </p:blipFill>
        <p:spPr>
          <a:xfrm>
            <a:off x="2465112" y="4626543"/>
            <a:ext cx="166430" cy="131888"/>
          </a:xfrm>
          <a:prstGeom prst="rect">
            <a:avLst/>
          </a:prstGeom>
        </p:spPr>
      </p:pic>
    </p:spTree>
    <p:extLst>
      <p:ext uri="{BB962C8B-B14F-4D97-AF65-F5344CB8AC3E}">
        <p14:creationId xmlns:p14="http://schemas.microsoft.com/office/powerpoint/2010/main" val="3406646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lstStyle/>
          <a:p>
            <a:r>
              <a:rPr lang="fr-FR" sz="2000" dirty="0"/>
              <a:t>Testons maintenant la corrélation avec le </a:t>
            </a:r>
            <a:r>
              <a:rPr lang="fr-FR" sz="2000" u="sng" dirty="0"/>
              <a:t>test de </a:t>
            </a:r>
            <a:r>
              <a:rPr lang="fr-FR" sz="2000" u="sng" dirty="0" err="1"/>
              <a:t>Kruskal</a:t>
            </a:r>
            <a:r>
              <a:rPr lang="fr-FR" sz="2000" u="sng" dirty="0"/>
              <a:t>-Wallis</a:t>
            </a:r>
            <a:r>
              <a:rPr lang="fr-FR" sz="2000" dirty="0"/>
              <a:t>.</a:t>
            </a:r>
          </a:p>
          <a:p>
            <a:pPr algn="l">
              <a:buFont typeface="Arial" panose="020B0604020202020204" pitchFamily="34" charset="0"/>
              <a:buChar char="•"/>
            </a:pPr>
            <a:r>
              <a:rPr lang="fr-FR" sz="2000" b="0" i="0" dirty="0">
                <a:solidFill>
                  <a:srgbClr val="000000"/>
                </a:solidFill>
                <a:effectLst/>
              </a:rPr>
              <a:t>L’hypothèse nulle (H0) : La médiane est la même pour tous les groupes de données = absence de différence</a:t>
            </a:r>
          </a:p>
          <a:p>
            <a:pPr algn="l">
              <a:buFont typeface="Arial" panose="020B0604020202020204" pitchFamily="34" charset="0"/>
              <a:buChar char="•"/>
            </a:pPr>
            <a:r>
              <a:rPr lang="fr-FR" sz="2000" b="0" i="0" dirty="0">
                <a:solidFill>
                  <a:srgbClr val="000000"/>
                </a:solidFill>
                <a:effectLst/>
              </a:rPr>
              <a:t>L’hypothèse alternative : (H1) : La médiane n’est pas égale pour tous les groupes de données = il y a une différence</a:t>
            </a:r>
          </a:p>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Tranche d’âge et montant total : une variable qualitative et une variable quantitative</a:t>
            </a:r>
            <a:r>
              <a:rPr lang="fr-FR" sz="3600" b="1" dirty="0">
                <a:solidFill>
                  <a:schemeClr val="bg1"/>
                </a:solidFill>
              </a:rPr>
              <a:t>	</a:t>
            </a:r>
          </a:p>
        </p:txBody>
      </p:sp>
      <p:sp>
        <p:nvSpPr>
          <p:cNvPr id="5" name="ZoneTexte 4">
            <a:extLst>
              <a:ext uri="{FF2B5EF4-FFF2-40B4-BE49-F238E27FC236}">
                <a16:creationId xmlns:a16="http://schemas.microsoft.com/office/drawing/2014/main" id="{2CA61BA0-0C4C-DDA0-9BDF-7E78D1EC93CE}"/>
              </a:ext>
            </a:extLst>
          </p:cNvPr>
          <p:cNvSpPr txBox="1"/>
          <p:nvPr/>
        </p:nvSpPr>
        <p:spPr>
          <a:xfrm>
            <a:off x="2235322" y="5258781"/>
            <a:ext cx="7721355" cy="1015663"/>
          </a:xfrm>
          <a:prstGeom prst="rect">
            <a:avLst/>
          </a:prstGeom>
          <a:noFill/>
        </p:spPr>
        <p:txBody>
          <a:bodyPr wrap="square">
            <a:spAutoFit/>
          </a:bodyPr>
          <a:lstStyle/>
          <a:p>
            <a:r>
              <a:rPr lang="fr-FR" sz="2000" b="0" i="0" dirty="0">
                <a:solidFill>
                  <a:srgbClr val="000000"/>
                </a:solidFill>
                <a:effectLst/>
              </a:rPr>
              <a:t>La p-value est égale à zéro. Nous pouvons rejeter l'hypothèse nulle et donc parler de différence significative de médiane entre les groupes =&gt; il y a bien une influence de la variable tranche_age sur le </a:t>
            </a:r>
            <a:r>
              <a:rPr lang="fr-FR" sz="2000" b="0" i="0" dirty="0" err="1">
                <a:solidFill>
                  <a:srgbClr val="000000"/>
                </a:solidFill>
                <a:effectLst/>
              </a:rPr>
              <a:t>montant_total</a:t>
            </a:r>
            <a:r>
              <a:rPr lang="fr-FR" sz="2000" b="0" i="0" dirty="0">
                <a:solidFill>
                  <a:srgbClr val="000000"/>
                </a:solidFill>
                <a:effectLst/>
              </a:rPr>
              <a:t>.</a:t>
            </a:r>
            <a:endParaRPr lang="fr-FR" dirty="0"/>
          </a:p>
        </p:txBody>
      </p:sp>
      <p:pic>
        <p:nvPicPr>
          <p:cNvPr id="7" name="Image 6">
            <a:extLst>
              <a:ext uri="{FF2B5EF4-FFF2-40B4-BE49-F238E27FC236}">
                <a16:creationId xmlns:a16="http://schemas.microsoft.com/office/drawing/2014/main" id="{DA545C37-3C1E-CB5F-F218-BBAC39E01AA6}"/>
              </a:ext>
            </a:extLst>
          </p:cNvPr>
          <p:cNvPicPr>
            <a:picLocks noChangeAspect="1"/>
          </p:cNvPicPr>
          <p:nvPr/>
        </p:nvPicPr>
        <p:blipFill>
          <a:blip r:embed="rId2"/>
          <a:stretch>
            <a:fillRect/>
          </a:stretch>
        </p:blipFill>
        <p:spPr>
          <a:xfrm>
            <a:off x="860594" y="3834280"/>
            <a:ext cx="10361319" cy="1062144"/>
          </a:xfrm>
          <a:prstGeom prst="rect">
            <a:avLst/>
          </a:prstGeom>
        </p:spPr>
      </p:pic>
    </p:spTree>
    <p:extLst>
      <p:ext uri="{BB962C8B-B14F-4D97-AF65-F5344CB8AC3E}">
        <p14:creationId xmlns:p14="http://schemas.microsoft.com/office/powerpoint/2010/main" val="2652736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pPr algn="l"/>
            <a:r>
              <a:rPr lang="fr-FR" sz="2200" b="0" i="1" u="sng" dirty="0">
                <a:solidFill>
                  <a:srgbClr val="000000"/>
                </a:solidFill>
                <a:effectLst/>
              </a:rPr>
              <a:t>Question : l'âge a t-il une influence sur la taille du panier moyen </a:t>
            </a:r>
            <a:r>
              <a:rPr lang="fr-FR" sz="2200" b="0" i="1" dirty="0">
                <a:solidFill>
                  <a:srgbClr val="000000"/>
                </a:solidFill>
                <a:effectLst/>
              </a:rPr>
              <a:t>?</a:t>
            </a:r>
            <a:endParaRPr lang="fr-FR" sz="2200" b="0" i="0" dirty="0">
              <a:solidFill>
                <a:srgbClr val="000000"/>
              </a:solidFill>
              <a:effectLst/>
            </a:endParaRPr>
          </a:p>
          <a:p>
            <a:pPr algn="l"/>
            <a:r>
              <a:rPr lang="fr-FR" sz="2200" b="0" i="0" u="sng" dirty="0">
                <a:solidFill>
                  <a:srgbClr val="000000"/>
                </a:solidFill>
                <a:effectLst/>
              </a:rPr>
              <a:t>Posons nos hypothèses </a:t>
            </a:r>
            <a:r>
              <a:rPr lang="fr-FR" sz="2200" b="0" i="0" dirty="0">
                <a:solidFill>
                  <a:srgbClr val="000000"/>
                </a:solidFill>
                <a:effectLst/>
              </a:rPr>
              <a:t>:</a:t>
            </a:r>
          </a:p>
          <a:p>
            <a:pPr lvl="1"/>
            <a:r>
              <a:rPr lang="fr-FR" sz="2200" b="0" i="0" dirty="0">
                <a:solidFill>
                  <a:srgbClr val="000000"/>
                </a:solidFill>
                <a:effectLst/>
              </a:rPr>
              <a:t>H0 : il n'y a pas de corrélation entre l'âge et le montant du panier moyen</a:t>
            </a:r>
          </a:p>
          <a:p>
            <a:pPr lvl="1"/>
            <a:r>
              <a:rPr lang="fr-FR" sz="2200" b="0" i="0" dirty="0">
                <a:solidFill>
                  <a:srgbClr val="000000"/>
                </a:solidFill>
                <a:effectLst/>
              </a:rPr>
              <a:t>H1 : il y a une relation entre l'âge et le montant du panier moyen</a:t>
            </a:r>
          </a:p>
          <a:p>
            <a:pPr algn="l"/>
            <a:r>
              <a:rPr lang="fr-FR" sz="2200" b="0" i="0" dirty="0">
                <a:solidFill>
                  <a:srgbClr val="000000"/>
                </a:solidFill>
                <a:effectLst/>
              </a:rPr>
              <a:t>Nous avons à nouveau à faire à deux variables quantitatives. Nous allons donc pouvoir effectuer les tests suivants :</a:t>
            </a:r>
          </a:p>
          <a:p>
            <a:pPr lvl="1"/>
            <a:r>
              <a:rPr lang="fr-FR" sz="2200" b="0" i="0" dirty="0">
                <a:solidFill>
                  <a:srgbClr val="000000"/>
                </a:solidFill>
                <a:effectLst/>
              </a:rPr>
              <a:t>Test de rang Spearman</a:t>
            </a:r>
          </a:p>
          <a:p>
            <a:pPr lvl="1"/>
            <a:r>
              <a:rPr lang="fr-FR" sz="2200" b="0" i="0" dirty="0">
                <a:solidFill>
                  <a:srgbClr val="000000"/>
                </a:solidFill>
                <a:effectLst/>
              </a:rPr>
              <a:t>Test de corrélation de Pearson</a:t>
            </a:r>
          </a:p>
          <a:p>
            <a:pPr algn="l"/>
            <a:r>
              <a:rPr lang="fr-FR" sz="2200" b="0" i="0" u="sng" dirty="0">
                <a:solidFill>
                  <a:srgbClr val="000000"/>
                </a:solidFill>
                <a:effectLst/>
              </a:rPr>
              <a:t>Déterminons le seuil de risque alpha </a:t>
            </a:r>
            <a:r>
              <a:rPr lang="fr-FR" sz="2200" b="0" i="0" dirty="0">
                <a:solidFill>
                  <a:srgbClr val="000000"/>
                </a:solidFill>
                <a:effectLst/>
              </a:rPr>
              <a:t>= 0,05</a:t>
            </a:r>
          </a:p>
          <a:p>
            <a:pPr algn="l"/>
            <a:r>
              <a:rPr lang="fr-FR" sz="2200" b="0" i="0" dirty="0">
                <a:solidFill>
                  <a:srgbClr val="000000"/>
                </a:solidFill>
                <a:effectLst/>
              </a:rPr>
              <a:t>Si p-value &lt; 0,05 =&gt; on rejette H0 et on accepte H1</a:t>
            </a:r>
          </a:p>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Age et panier moyen: deux variable quantitatives</a:t>
            </a:r>
            <a:r>
              <a:rPr lang="fr-FR" sz="3600" b="1" dirty="0">
                <a:solidFill>
                  <a:schemeClr val="bg1"/>
                </a:solidFill>
              </a:rPr>
              <a:t>	</a:t>
            </a:r>
          </a:p>
        </p:txBody>
      </p:sp>
    </p:spTree>
    <p:extLst>
      <p:ext uri="{BB962C8B-B14F-4D97-AF65-F5344CB8AC3E}">
        <p14:creationId xmlns:p14="http://schemas.microsoft.com/office/powerpoint/2010/main" val="428621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pPr marL="0" indent="0">
              <a:buNone/>
            </a:pPr>
            <a:r>
              <a:rPr lang="fr-FR" sz="2000" dirty="0"/>
              <a:t>Le test d’Anderson nous indique que les valeurs de la variable </a:t>
            </a:r>
            <a:r>
              <a:rPr lang="fr-FR" sz="2000" dirty="0" err="1"/>
              <a:t>panier_moyen</a:t>
            </a:r>
            <a:r>
              <a:rPr lang="fr-FR" sz="2000" dirty="0"/>
              <a:t> ne suivent pas une distribution normale. Nous allons donc commencer à tester la corrélation avec le test de Spearman.</a:t>
            </a:r>
          </a:p>
          <a:p>
            <a:pPr marL="0" indent="0">
              <a:buNone/>
            </a:pPr>
            <a:endParaRPr lang="fr-FR" sz="2000"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Age et panier moyen: deux variable quantitatives</a:t>
            </a:r>
            <a:r>
              <a:rPr lang="fr-FR" sz="3600" b="1" dirty="0">
                <a:solidFill>
                  <a:schemeClr val="bg1"/>
                </a:solidFill>
              </a:rPr>
              <a:t>	</a:t>
            </a:r>
          </a:p>
        </p:txBody>
      </p:sp>
      <p:pic>
        <p:nvPicPr>
          <p:cNvPr id="5" name="Image 4">
            <a:extLst>
              <a:ext uri="{FF2B5EF4-FFF2-40B4-BE49-F238E27FC236}">
                <a16:creationId xmlns:a16="http://schemas.microsoft.com/office/drawing/2014/main" id="{8DA174E3-BD1A-9AD1-F4CB-3959493E518C}"/>
              </a:ext>
            </a:extLst>
          </p:cNvPr>
          <p:cNvPicPr>
            <a:picLocks noChangeAspect="1"/>
          </p:cNvPicPr>
          <p:nvPr/>
        </p:nvPicPr>
        <p:blipFill>
          <a:blip r:embed="rId2"/>
          <a:stretch>
            <a:fillRect/>
          </a:stretch>
        </p:blipFill>
        <p:spPr>
          <a:xfrm>
            <a:off x="838200" y="1825625"/>
            <a:ext cx="3742678" cy="1938173"/>
          </a:xfrm>
          <a:prstGeom prst="rect">
            <a:avLst/>
          </a:prstGeom>
        </p:spPr>
      </p:pic>
      <p:sp>
        <p:nvSpPr>
          <p:cNvPr id="6" name="ZoneTexte 5">
            <a:extLst>
              <a:ext uri="{FF2B5EF4-FFF2-40B4-BE49-F238E27FC236}">
                <a16:creationId xmlns:a16="http://schemas.microsoft.com/office/drawing/2014/main" id="{1CE93CB9-A01A-4A78-7EA9-B746C8281306}"/>
              </a:ext>
            </a:extLst>
          </p:cNvPr>
          <p:cNvSpPr txBox="1"/>
          <p:nvPr/>
        </p:nvSpPr>
        <p:spPr>
          <a:xfrm>
            <a:off x="5654706" y="2154099"/>
            <a:ext cx="2885243" cy="1200329"/>
          </a:xfrm>
          <a:prstGeom prst="rect">
            <a:avLst/>
          </a:prstGeom>
          <a:noFill/>
        </p:spPr>
        <p:txBody>
          <a:bodyPr wrap="square" rtlCol="0">
            <a:spAutoFit/>
          </a:bodyPr>
          <a:lstStyle/>
          <a:p>
            <a:r>
              <a:rPr lang="fr-FR" dirty="0"/>
              <a:t>Je groupe par client et j’affiche l’âge et la moyenne du chiffre d’affaire que je renomme en </a:t>
            </a:r>
            <a:r>
              <a:rPr lang="fr-FR" dirty="0" err="1"/>
              <a:t>panier_moyen</a:t>
            </a:r>
            <a:r>
              <a:rPr lang="fr-FR" dirty="0"/>
              <a:t>.</a:t>
            </a:r>
          </a:p>
        </p:txBody>
      </p:sp>
      <p:sp>
        <p:nvSpPr>
          <p:cNvPr id="7" name="Rectangle 6">
            <a:extLst>
              <a:ext uri="{FF2B5EF4-FFF2-40B4-BE49-F238E27FC236}">
                <a16:creationId xmlns:a16="http://schemas.microsoft.com/office/drawing/2014/main" id="{0E0A6F33-06A9-0099-496A-F1C311052F39}"/>
              </a:ext>
            </a:extLst>
          </p:cNvPr>
          <p:cNvSpPr/>
          <p:nvPr/>
        </p:nvSpPr>
        <p:spPr>
          <a:xfrm>
            <a:off x="3439356" y="5433133"/>
            <a:ext cx="2526437" cy="81674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Spearman = -0,3316</a:t>
            </a:r>
          </a:p>
          <a:p>
            <a:r>
              <a:rPr lang="fr-FR" dirty="0">
                <a:solidFill>
                  <a:schemeClr val="tx1"/>
                </a:solidFill>
              </a:rPr>
              <a:t>P-value = 0,0 </a:t>
            </a:r>
          </a:p>
        </p:txBody>
      </p:sp>
      <p:sp>
        <p:nvSpPr>
          <p:cNvPr id="8" name="ZoneTexte 7">
            <a:extLst>
              <a:ext uri="{FF2B5EF4-FFF2-40B4-BE49-F238E27FC236}">
                <a16:creationId xmlns:a16="http://schemas.microsoft.com/office/drawing/2014/main" id="{251E7676-62E4-29F3-CC42-7EFFA193AA61}"/>
              </a:ext>
            </a:extLst>
          </p:cNvPr>
          <p:cNvSpPr txBox="1"/>
          <p:nvPr/>
        </p:nvSpPr>
        <p:spPr>
          <a:xfrm>
            <a:off x="6096000" y="5241342"/>
            <a:ext cx="3098307" cy="1200329"/>
          </a:xfrm>
          <a:prstGeom prst="rect">
            <a:avLst/>
          </a:prstGeom>
          <a:noFill/>
        </p:spPr>
        <p:txBody>
          <a:bodyPr wrap="square" rtlCol="0">
            <a:spAutoFit/>
          </a:bodyPr>
          <a:lstStyle/>
          <a:p>
            <a:r>
              <a:rPr lang="fr-FR" dirty="0"/>
              <a:t>Le résultat du test de Spearman associé à une p-value nulle indique une corrélation négative. </a:t>
            </a:r>
          </a:p>
        </p:txBody>
      </p:sp>
    </p:spTree>
    <p:extLst>
      <p:ext uri="{BB962C8B-B14F-4D97-AF65-F5344CB8AC3E}">
        <p14:creationId xmlns:p14="http://schemas.microsoft.com/office/powerpoint/2010/main" val="3925346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Age et panier moyen: deux variable quantitatives</a:t>
            </a:r>
            <a:r>
              <a:rPr lang="fr-FR" sz="3600" b="1" dirty="0">
                <a:solidFill>
                  <a:schemeClr val="bg1"/>
                </a:solidFill>
              </a:rPr>
              <a:t>	</a:t>
            </a:r>
          </a:p>
        </p:txBody>
      </p:sp>
      <p:sp>
        <p:nvSpPr>
          <p:cNvPr id="2" name="Rectangle 1">
            <a:extLst>
              <a:ext uri="{FF2B5EF4-FFF2-40B4-BE49-F238E27FC236}">
                <a16:creationId xmlns:a16="http://schemas.microsoft.com/office/drawing/2014/main" id="{8942E1B3-F8C9-473D-BAE0-AD2CB649CDF3}"/>
              </a:ext>
            </a:extLst>
          </p:cNvPr>
          <p:cNvSpPr/>
          <p:nvPr/>
        </p:nvSpPr>
        <p:spPr>
          <a:xfrm>
            <a:off x="3181905" y="1669001"/>
            <a:ext cx="1949390" cy="64633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Pearson = -0,5209</a:t>
            </a:r>
          </a:p>
        </p:txBody>
      </p:sp>
      <p:sp>
        <p:nvSpPr>
          <p:cNvPr id="5" name="ZoneTexte 4">
            <a:extLst>
              <a:ext uri="{FF2B5EF4-FFF2-40B4-BE49-F238E27FC236}">
                <a16:creationId xmlns:a16="http://schemas.microsoft.com/office/drawing/2014/main" id="{960D072E-0827-64D5-3B99-E3CABE4F81DD}"/>
              </a:ext>
            </a:extLst>
          </p:cNvPr>
          <p:cNvSpPr txBox="1"/>
          <p:nvPr/>
        </p:nvSpPr>
        <p:spPr>
          <a:xfrm>
            <a:off x="5442011" y="1669001"/>
            <a:ext cx="3604334" cy="646331"/>
          </a:xfrm>
          <a:prstGeom prst="rect">
            <a:avLst/>
          </a:prstGeom>
          <a:noFill/>
        </p:spPr>
        <p:txBody>
          <a:bodyPr wrap="square" rtlCol="0">
            <a:spAutoFit/>
          </a:bodyPr>
          <a:lstStyle/>
          <a:p>
            <a:r>
              <a:rPr lang="fr-FR" dirty="0"/>
              <a:t>Le résultat du test de Pearson confirme la corrélation négative</a:t>
            </a:r>
          </a:p>
        </p:txBody>
      </p:sp>
      <p:pic>
        <p:nvPicPr>
          <p:cNvPr id="7" name="Image 6">
            <a:extLst>
              <a:ext uri="{FF2B5EF4-FFF2-40B4-BE49-F238E27FC236}">
                <a16:creationId xmlns:a16="http://schemas.microsoft.com/office/drawing/2014/main" id="{3EB9A7EC-DE8B-FED8-EFBC-4CD65923B8F9}"/>
              </a:ext>
            </a:extLst>
          </p:cNvPr>
          <p:cNvPicPr>
            <a:picLocks noChangeAspect="1"/>
          </p:cNvPicPr>
          <p:nvPr/>
        </p:nvPicPr>
        <p:blipFill>
          <a:blip r:embed="rId2"/>
          <a:stretch>
            <a:fillRect/>
          </a:stretch>
        </p:blipFill>
        <p:spPr>
          <a:xfrm>
            <a:off x="303648" y="2471956"/>
            <a:ext cx="8121314" cy="4386044"/>
          </a:xfrm>
          <a:prstGeom prst="rect">
            <a:avLst/>
          </a:prstGeom>
        </p:spPr>
      </p:pic>
      <p:sp>
        <p:nvSpPr>
          <p:cNvPr id="8" name="ZoneTexte 7">
            <a:extLst>
              <a:ext uri="{FF2B5EF4-FFF2-40B4-BE49-F238E27FC236}">
                <a16:creationId xmlns:a16="http://schemas.microsoft.com/office/drawing/2014/main" id="{FE4CB740-E2B6-B881-3DEC-B909A0E0A789}"/>
              </a:ext>
            </a:extLst>
          </p:cNvPr>
          <p:cNvSpPr txBox="1"/>
          <p:nvPr/>
        </p:nvSpPr>
        <p:spPr>
          <a:xfrm>
            <a:off x="8424962" y="3388507"/>
            <a:ext cx="2565593" cy="2585323"/>
          </a:xfrm>
          <a:prstGeom prst="rect">
            <a:avLst/>
          </a:prstGeom>
          <a:noFill/>
        </p:spPr>
        <p:txBody>
          <a:bodyPr wrap="square" rtlCol="0">
            <a:spAutoFit/>
          </a:bodyPr>
          <a:lstStyle/>
          <a:p>
            <a:r>
              <a:rPr lang="fr-FR" dirty="0"/>
              <a:t>Graphiquement nous retrouvons cette corrélation négative. </a:t>
            </a:r>
          </a:p>
          <a:p>
            <a:endParaRPr lang="fr-FR" dirty="0"/>
          </a:p>
          <a:p>
            <a:r>
              <a:rPr lang="fr-FR" dirty="0"/>
              <a:t>Le panier moyen des clients de moins de 30 ans est plus important que celui des personnes de plus de 30 ans.</a:t>
            </a:r>
          </a:p>
        </p:txBody>
      </p:sp>
    </p:spTree>
    <p:extLst>
      <p:ext uri="{BB962C8B-B14F-4D97-AF65-F5344CB8AC3E}">
        <p14:creationId xmlns:p14="http://schemas.microsoft.com/office/powerpoint/2010/main" val="1098904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Tranche d ’âge et panier moyen: une variable qualitative et une variable quantitative</a:t>
            </a:r>
            <a:r>
              <a:rPr lang="fr-FR" sz="3600" b="1" dirty="0">
                <a:solidFill>
                  <a:schemeClr val="bg1"/>
                </a:solidFill>
              </a:rPr>
              <a:t>	</a:t>
            </a:r>
          </a:p>
        </p:txBody>
      </p:sp>
      <p:sp>
        <p:nvSpPr>
          <p:cNvPr id="2" name="Rectangle 1">
            <a:extLst>
              <a:ext uri="{FF2B5EF4-FFF2-40B4-BE49-F238E27FC236}">
                <a16:creationId xmlns:a16="http://schemas.microsoft.com/office/drawing/2014/main" id="{8942E1B3-F8C9-473D-BAE0-AD2CB649CDF3}"/>
              </a:ext>
            </a:extLst>
          </p:cNvPr>
          <p:cNvSpPr/>
          <p:nvPr/>
        </p:nvSpPr>
        <p:spPr>
          <a:xfrm>
            <a:off x="920020" y="5438615"/>
            <a:ext cx="2224596" cy="49090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L’</a:t>
            </a:r>
            <a:r>
              <a:rPr lang="fr-FR" dirty="0" err="1">
                <a:solidFill>
                  <a:schemeClr val="tx1"/>
                </a:solidFill>
              </a:rPr>
              <a:t>eta-squared</a:t>
            </a:r>
            <a:r>
              <a:rPr lang="fr-FR" dirty="0">
                <a:solidFill>
                  <a:schemeClr val="tx1"/>
                </a:solidFill>
              </a:rPr>
              <a:t> = 0,47</a:t>
            </a:r>
          </a:p>
        </p:txBody>
      </p:sp>
      <p:sp>
        <p:nvSpPr>
          <p:cNvPr id="5" name="ZoneTexte 4">
            <a:extLst>
              <a:ext uri="{FF2B5EF4-FFF2-40B4-BE49-F238E27FC236}">
                <a16:creationId xmlns:a16="http://schemas.microsoft.com/office/drawing/2014/main" id="{960D072E-0827-64D5-3B99-E3CABE4F81DD}"/>
              </a:ext>
            </a:extLst>
          </p:cNvPr>
          <p:cNvSpPr txBox="1"/>
          <p:nvPr/>
        </p:nvSpPr>
        <p:spPr>
          <a:xfrm>
            <a:off x="790686" y="5997473"/>
            <a:ext cx="2770731" cy="369332"/>
          </a:xfrm>
          <a:prstGeom prst="rect">
            <a:avLst/>
          </a:prstGeom>
          <a:noFill/>
        </p:spPr>
        <p:txBody>
          <a:bodyPr wrap="square" rtlCol="0">
            <a:spAutoFit/>
          </a:bodyPr>
          <a:lstStyle/>
          <a:p>
            <a:r>
              <a:rPr lang="fr-FR" dirty="0"/>
              <a:t>Taille importante du lien</a:t>
            </a:r>
          </a:p>
        </p:txBody>
      </p:sp>
      <p:sp>
        <p:nvSpPr>
          <p:cNvPr id="6" name="Espace réservé du contenu 2">
            <a:extLst>
              <a:ext uri="{FF2B5EF4-FFF2-40B4-BE49-F238E27FC236}">
                <a16:creationId xmlns:a16="http://schemas.microsoft.com/office/drawing/2014/main" id="{D94EDD86-6CA2-F150-F54F-C778CE08445E}"/>
              </a:ext>
            </a:extLst>
          </p:cNvPr>
          <p:cNvSpPr txBox="1">
            <a:spLocks/>
          </p:cNvSpPr>
          <p:nvPr/>
        </p:nvSpPr>
        <p:spPr>
          <a:xfrm>
            <a:off x="990599" y="1978025"/>
            <a:ext cx="99644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2000" dirty="0"/>
          </a:p>
          <a:p>
            <a:endParaRPr lang="fr-FR" sz="2000" dirty="0"/>
          </a:p>
          <a:p>
            <a:endParaRPr lang="fr-FR" sz="2000" dirty="0"/>
          </a:p>
          <a:p>
            <a:endParaRPr lang="fr-FR" sz="2000" dirty="0"/>
          </a:p>
          <a:p>
            <a:pPr marL="0" indent="0">
              <a:buFont typeface="Arial" panose="020B0604020202020204" pitchFamily="34" charset="0"/>
              <a:buNone/>
            </a:pPr>
            <a:endParaRPr lang="fr-FR" sz="2000" dirty="0"/>
          </a:p>
          <a:p>
            <a:endParaRPr lang="fr-FR" dirty="0"/>
          </a:p>
        </p:txBody>
      </p:sp>
      <p:sp>
        <p:nvSpPr>
          <p:cNvPr id="14" name="ZoneTexte 13">
            <a:extLst>
              <a:ext uri="{FF2B5EF4-FFF2-40B4-BE49-F238E27FC236}">
                <a16:creationId xmlns:a16="http://schemas.microsoft.com/office/drawing/2014/main" id="{7B284540-F7D3-A6AB-B4DB-036C0FBDAD18}"/>
              </a:ext>
            </a:extLst>
          </p:cNvPr>
          <p:cNvSpPr txBox="1"/>
          <p:nvPr/>
        </p:nvSpPr>
        <p:spPr>
          <a:xfrm>
            <a:off x="245159" y="1667646"/>
            <a:ext cx="3861786" cy="3970318"/>
          </a:xfrm>
          <a:prstGeom prst="rect">
            <a:avLst/>
          </a:prstGeom>
          <a:noFill/>
        </p:spPr>
        <p:txBody>
          <a:bodyPr wrap="square" rtlCol="0">
            <a:spAutoFit/>
          </a:bodyPr>
          <a:lstStyle/>
          <a:p>
            <a:r>
              <a:rPr lang="fr-FR" sz="1800" dirty="0">
                <a:solidFill>
                  <a:srgbClr val="000000"/>
                </a:solidFill>
              </a:rPr>
              <a:t>Remplaçons la variable ‘age’ par la variable ‘tranche_age’ : nous avons à nouveau une variable qualitative et une variable quantitative. </a:t>
            </a:r>
          </a:p>
          <a:p>
            <a:endParaRPr lang="fr-FR" sz="1800" dirty="0">
              <a:solidFill>
                <a:srgbClr val="000000"/>
              </a:solidFill>
            </a:endParaRPr>
          </a:p>
          <a:p>
            <a:r>
              <a:rPr lang="fr-FR" sz="1800" dirty="0">
                <a:solidFill>
                  <a:srgbClr val="000000"/>
                </a:solidFill>
              </a:rPr>
              <a:t>Nous allons pouvoir tester la corrélation par </a:t>
            </a:r>
            <a:r>
              <a:rPr lang="fr-FR" sz="1800" dirty="0" err="1">
                <a:solidFill>
                  <a:srgbClr val="000000"/>
                </a:solidFill>
              </a:rPr>
              <a:t>Anova</a:t>
            </a:r>
            <a:r>
              <a:rPr lang="fr-FR" sz="1800" dirty="0">
                <a:solidFill>
                  <a:srgbClr val="000000"/>
                </a:solidFill>
              </a:rPr>
              <a:t>. </a:t>
            </a:r>
          </a:p>
          <a:p>
            <a:endParaRPr lang="fr-FR" dirty="0">
              <a:solidFill>
                <a:srgbClr val="000000"/>
              </a:solidFill>
            </a:endParaRPr>
          </a:p>
          <a:p>
            <a:r>
              <a:rPr lang="fr-FR" sz="1800" dirty="0">
                <a:solidFill>
                  <a:srgbClr val="000000"/>
                </a:solidFill>
              </a:rPr>
              <a:t>Le résultat de l’</a:t>
            </a:r>
            <a:r>
              <a:rPr lang="fr-FR" sz="1800" dirty="0" err="1">
                <a:solidFill>
                  <a:srgbClr val="000000"/>
                </a:solidFill>
              </a:rPr>
              <a:t>Anova</a:t>
            </a:r>
            <a:r>
              <a:rPr lang="fr-FR" sz="1800" dirty="0">
                <a:solidFill>
                  <a:srgbClr val="000000"/>
                </a:solidFill>
              </a:rPr>
              <a:t> nous montre une disparit</a:t>
            </a:r>
            <a:r>
              <a:rPr lang="fr-FR" dirty="0">
                <a:solidFill>
                  <a:srgbClr val="000000"/>
                </a:solidFill>
              </a:rPr>
              <a:t>é des moyennes et des distributions : </a:t>
            </a:r>
          </a:p>
          <a:p>
            <a:r>
              <a:rPr lang="fr-FR" dirty="0">
                <a:solidFill>
                  <a:srgbClr val="000000"/>
                </a:solidFill>
              </a:rPr>
              <a:t>+ importantes chez les moins de 35 ans</a:t>
            </a:r>
            <a:endParaRPr lang="fr-FR" sz="1800" dirty="0">
              <a:solidFill>
                <a:srgbClr val="000000"/>
              </a:solidFill>
            </a:endParaRPr>
          </a:p>
          <a:p>
            <a:endParaRPr lang="fr-FR" sz="1800" dirty="0"/>
          </a:p>
          <a:p>
            <a:endParaRPr lang="fr-FR" dirty="0"/>
          </a:p>
        </p:txBody>
      </p:sp>
      <p:pic>
        <p:nvPicPr>
          <p:cNvPr id="7" name="Image 6">
            <a:extLst>
              <a:ext uri="{FF2B5EF4-FFF2-40B4-BE49-F238E27FC236}">
                <a16:creationId xmlns:a16="http://schemas.microsoft.com/office/drawing/2014/main" id="{F07E5BE9-0945-504E-1F6E-E989993F9375}"/>
              </a:ext>
            </a:extLst>
          </p:cNvPr>
          <p:cNvPicPr>
            <a:picLocks noChangeAspect="1"/>
          </p:cNvPicPr>
          <p:nvPr/>
        </p:nvPicPr>
        <p:blipFill>
          <a:blip r:embed="rId2"/>
          <a:stretch>
            <a:fillRect/>
          </a:stretch>
        </p:blipFill>
        <p:spPr>
          <a:xfrm>
            <a:off x="4226718" y="1355716"/>
            <a:ext cx="7965282" cy="5390558"/>
          </a:xfrm>
          <a:prstGeom prst="rect">
            <a:avLst/>
          </a:prstGeom>
        </p:spPr>
      </p:pic>
    </p:spTree>
    <p:extLst>
      <p:ext uri="{BB962C8B-B14F-4D97-AF65-F5344CB8AC3E}">
        <p14:creationId xmlns:p14="http://schemas.microsoft.com/office/powerpoint/2010/main" val="3745946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Tranche d ’âge et panier moyen: une variable qualitative et une variable quantitative</a:t>
            </a:r>
            <a:r>
              <a:rPr lang="fr-FR" sz="3600" b="1" dirty="0">
                <a:solidFill>
                  <a:schemeClr val="bg1"/>
                </a:solidFill>
              </a:rPr>
              <a:t>	</a:t>
            </a:r>
          </a:p>
        </p:txBody>
      </p:sp>
      <p:sp>
        <p:nvSpPr>
          <p:cNvPr id="6" name="Espace réservé du contenu 2">
            <a:extLst>
              <a:ext uri="{FF2B5EF4-FFF2-40B4-BE49-F238E27FC236}">
                <a16:creationId xmlns:a16="http://schemas.microsoft.com/office/drawing/2014/main" id="{D94EDD86-6CA2-F150-F54F-C778CE08445E}"/>
              </a:ext>
            </a:extLst>
          </p:cNvPr>
          <p:cNvSpPr txBox="1">
            <a:spLocks/>
          </p:cNvSpPr>
          <p:nvPr/>
        </p:nvSpPr>
        <p:spPr>
          <a:xfrm>
            <a:off x="990599" y="1978025"/>
            <a:ext cx="99644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2000" dirty="0"/>
          </a:p>
          <a:p>
            <a:endParaRPr lang="fr-FR" sz="2000" dirty="0"/>
          </a:p>
          <a:p>
            <a:endParaRPr lang="fr-FR" sz="2000" dirty="0"/>
          </a:p>
          <a:p>
            <a:endParaRPr lang="fr-FR" sz="2000" dirty="0"/>
          </a:p>
          <a:p>
            <a:pPr marL="0" indent="0">
              <a:buFont typeface="Arial" panose="020B0604020202020204" pitchFamily="34" charset="0"/>
              <a:buNone/>
            </a:pPr>
            <a:endParaRPr lang="fr-FR" sz="2000" dirty="0"/>
          </a:p>
          <a:p>
            <a:endParaRPr lang="fr-FR" dirty="0"/>
          </a:p>
        </p:txBody>
      </p:sp>
      <p:sp>
        <p:nvSpPr>
          <p:cNvPr id="14" name="ZoneTexte 13">
            <a:extLst>
              <a:ext uri="{FF2B5EF4-FFF2-40B4-BE49-F238E27FC236}">
                <a16:creationId xmlns:a16="http://schemas.microsoft.com/office/drawing/2014/main" id="{7B284540-F7D3-A6AB-B4DB-036C0FBDAD18}"/>
              </a:ext>
            </a:extLst>
          </p:cNvPr>
          <p:cNvSpPr txBox="1"/>
          <p:nvPr/>
        </p:nvSpPr>
        <p:spPr>
          <a:xfrm>
            <a:off x="2735616" y="3429000"/>
            <a:ext cx="6474409" cy="1754326"/>
          </a:xfrm>
          <a:prstGeom prst="rect">
            <a:avLst/>
          </a:prstGeom>
          <a:noFill/>
        </p:spPr>
        <p:txBody>
          <a:bodyPr wrap="square" rtlCol="0">
            <a:spAutoFit/>
          </a:bodyPr>
          <a:lstStyle/>
          <a:p>
            <a:r>
              <a:rPr lang="fr-FR" sz="1800" dirty="0">
                <a:solidFill>
                  <a:srgbClr val="000000"/>
                </a:solidFill>
              </a:rPr>
              <a:t>Avec une p-value de 0, le résultat du test de </a:t>
            </a:r>
            <a:r>
              <a:rPr lang="fr-FR" sz="1800" dirty="0" err="1">
                <a:solidFill>
                  <a:srgbClr val="000000"/>
                </a:solidFill>
              </a:rPr>
              <a:t>Kruskal</a:t>
            </a:r>
            <a:r>
              <a:rPr lang="fr-FR" sz="1800" dirty="0">
                <a:solidFill>
                  <a:srgbClr val="000000"/>
                </a:solidFill>
              </a:rPr>
              <a:t>-Wallis nous montre des différences significatives en ce qui concerne les valeurs des médianes des différents groupes =&gt; il y a bien une corrélation entre les variables Tranche d’âge et panier moyen.</a:t>
            </a:r>
          </a:p>
          <a:p>
            <a:endParaRPr lang="fr-FR" sz="1800" dirty="0"/>
          </a:p>
          <a:p>
            <a:endParaRPr lang="fr-FR" dirty="0"/>
          </a:p>
        </p:txBody>
      </p:sp>
      <p:pic>
        <p:nvPicPr>
          <p:cNvPr id="7" name="Image 6">
            <a:extLst>
              <a:ext uri="{FF2B5EF4-FFF2-40B4-BE49-F238E27FC236}">
                <a16:creationId xmlns:a16="http://schemas.microsoft.com/office/drawing/2014/main" id="{E2478326-4999-8AE2-C2FA-4DF3E4547FFE}"/>
              </a:ext>
            </a:extLst>
          </p:cNvPr>
          <p:cNvPicPr>
            <a:picLocks noChangeAspect="1"/>
          </p:cNvPicPr>
          <p:nvPr/>
        </p:nvPicPr>
        <p:blipFill>
          <a:blip r:embed="rId2"/>
          <a:stretch>
            <a:fillRect/>
          </a:stretch>
        </p:blipFill>
        <p:spPr>
          <a:xfrm>
            <a:off x="990599" y="1694577"/>
            <a:ext cx="10056806" cy="1388893"/>
          </a:xfrm>
          <a:prstGeom prst="rect">
            <a:avLst/>
          </a:prstGeom>
        </p:spPr>
      </p:pic>
    </p:spTree>
    <p:extLst>
      <p:ext uri="{BB962C8B-B14F-4D97-AF65-F5344CB8AC3E}">
        <p14:creationId xmlns:p14="http://schemas.microsoft.com/office/powerpoint/2010/main" val="2572185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pPr algn="l"/>
            <a:r>
              <a:rPr lang="fr-FR" sz="2200" b="0" i="1" u="sng" dirty="0">
                <a:solidFill>
                  <a:srgbClr val="000000"/>
                </a:solidFill>
                <a:effectLst/>
              </a:rPr>
              <a:t>Question : l'âge a t-il une influence sur la fréquence des achats </a:t>
            </a:r>
            <a:r>
              <a:rPr lang="fr-FR" sz="2200" b="0" i="1" dirty="0">
                <a:solidFill>
                  <a:srgbClr val="000000"/>
                </a:solidFill>
                <a:effectLst/>
              </a:rPr>
              <a:t>?</a:t>
            </a:r>
            <a:endParaRPr lang="fr-FR" sz="2200" b="0" i="0" dirty="0">
              <a:solidFill>
                <a:srgbClr val="000000"/>
              </a:solidFill>
              <a:effectLst/>
            </a:endParaRPr>
          </a:p>
          <a:p>
            <a:pPr algn="l"/>
            <a:r>
              <a:rPr lang="fr-FR" sz="2200" b="0" i="0" u="sng" dirty="0">
                <a:solidFill>
                  <a:srgbClr val="000000"/>
                </a:solidFill>
                <a:effectLst/>
              </a:rPr>
              <a:t>Posons nos hypothèses </a:t>
            </a:r>
            <a:r>
              <a:rPr lang="fr-FR" sz="2200" b="0" i="0" dirty="0">
                <a:solidFill>
                  <a:srgbClr val="000000"/>
                </a:solidFill>
                <a:effectLst/>
              </a:rPr>
              <a:t>:</a:t>
            </a:r>
          </a:p>
          <a:p>
            <a:pPr lvl="1"/>
            <a:r>
              <a:rPr lang="fr-FR" sz="2200" b="0" i="0" dirty="0">
                <a:solidFill>
                  <a:srgbClr val="000000"/>
                </a:solidFill>
                <a:effectLst/>
              </a:rPr>
              <a:t>H0 : il n'y a pas de corrélation entre l'âge et la fréquence des achats</a:t>
            </a:r>
          </a:p>
          <a:p>
            <a:pPr lvl="1"/>
            <a:r>
              <a:rPr lang="fr-FR" sz="2200" b="0" i="0" dirty="0">
                <a:solidFill>
                  <a:srgbClr val="000000"/>
                </a:solidFill>
                <a:effectLst/>
              </a:rPr>
              <a:t>H1 : il y a une relation entre l'âge et la fréquence des achats</a:t>
            </a:r>
          </a:p>
          <a:p>
            <a:pPr algn="l"/>
            <a:r>
              <a:rPr lang="fr-FR" sz="2200" b="0" i="0" dirty="0">
                <a:solidFill>
                  <a:srgbClr val="000000"/>
                </a:solidFill>
                <a:effectLst/>
              </a:rPr>
              <a:t>Nous avons à nouveau à faire à deux variables quantitatives. Nous allons donc pouvoir effectuer les tests suivants :</a:t>
            </a:r>
          </a:p>
          <a:p>
            <a:pPr lvl="1"/>
            <a:r>
              <a:rPr lang="fr-FR" sz="2200" b="0" i="0" dirty="0">
                <a:solidFill>
                  <a:srgbClr val="000000"/>
                </a:solidFill>
                <a:effectLst/>
              </a:rPr>
              <a:t>Test de rang Spearman</a:t>
            </a:r>
          </a:p>
          <a:p>
            <a:pPr lvl="1"/>
            <a:r>
              <a:rPr lang="fr-FR" sz="2200" b="0" i="0" dirty="0">
                <a:solidFill>
                  <a:srgbClr val="000000"/>
                </a:solidFill>
                <a:effectLst/>
              </a:rPr>
              <a:t>Test de corrélation de Pearson</a:t>
            </a:r>
          </a:p>
          <a:p>
            <a:pPr algn="l"/>
            <a:r>
              <a:rPr lang="fr-FR" sz="2200" b="0" i="0" u="sng" dirty="0">
                <a:solidFill>
                  <a:srgbClr val="000000"/>
                </a:solidFill>
                <a:effectLst/>
              </a:rPr>
              <a:t>Déterminons le seuil de risque alpha </a:t>
            </a:r>
            <a:r>
              <a:rPr lang="fr-FR" sz="2200" b="0" i="0" dirty="0">
                <a:solidFill>
                  <a:srgbClr val="000000"/>
                </a:solidFill>
                <a:effectLst/>
              </a:rPr>
              <a:t>= 0,05</a:t>
            </a:r>
          </a:p>
          <a:p>
            <a:pPr algn="l"/>
            <a:r>
              <a:rPr lang="fr-FR" sz="2200" b="0" i="0" dirty="0">
                <a:solidFill>
                  <a:srgbClr val="000000"/>
                </a:solidFill>
                <a:effectLst/>
              </a:rPr>
              <a:t>Si p-value &lt; 0,05 =&gt; on rejette H0 et on accepte H1</a:t>
            </a:r>
          </a:p>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Age et fréquence d’achats: deux variable quantitatives</a:t>
            </a:r>
            <a:r>
              <a:rPr lang="fr-FR" sz="3600" b="1" dirty="0">
                <a:solidFill>
                  <a:schemeClr val="bg1"/>
                </a:solidFill>
              </a:rPr>
              <a:t>	</a:t>
            </a:r>
          </a:p>
        </p:txBody>
      </p:sp>
    </p:spTree>
    <p:extLst>
      <p:ext uri="{BB962C8B-B14F-4D97-AF65-F5344CB8AC3E}">
        <p14:creationId xmlns:p14="http://schemas.microsoft.com/office/powerpoint/2010/main" val="2910061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Age et fréquence d’achats: deux variable quantitatives</a:t>
            </a:r>
            <a:r>
              <a:rPr lang="fr-FR" sz="3600" b="1" dirty="0">
                <a:solidFill>
                  <a:schemeClr val="bg1"/>
                </a:solidFill>
              </a:rPr>
              <a:t>	</a:t>
            </a:r>
          </a:p>
        </p:txBody>
      </p:sp>
      <p:pic>
        <p:nvPicPr>
          <p:cNvPr id="5" name="Image 4">
            <a:extLst>
              <a:ext uri="{FF2B5EF4-FFF2-40B4-BE49-F238E27FC236}">
                <a16:creationId xmlns:a16="http://schemas.microsoft.com/office/drawing/2014/main" id="{E99B145B-561F-2900-458A-63F96FD66515}"/>
              </a:ext>
            </a:extLst>
          </p:cNvPr>
          <p:cNvPicPr>
            <a:picLocks noChangeAspect="1"/>
          </p:cNvPicPr>
          <p:nvPr/>
        </p:nvPicPr>
        <p:blipFill>
          <a:blip r:embed="rId2"/>
          <a:stretch>
            <a:fillRect/>
          </a:stretch>
        </p:blipFill>
        <p:spPr>
          <a:xfrm>
            <a:off x="1072271" y="1312343"/>
            <a:ext cx="10047457" cy="3196115"/>
          </a:xfrm>
          <a:prstGeom prst="rect">
            <a:avLst/>
          </a:prstGeom>
        </p:spPr>
      </p:pic>
      <p:sp>
        <p:nvSpPr>
          <p:cNvPr id="8" name="ZoneTexte 7">
            <a:extLst>
              <a:ext uri="{FF2B5EF4-FFF2-40B4-BE49-F238E27FC236}">
                <a16:creationId xmlns:a16="http://schemas.microsoft.com/office/drawing/2014/main" id="{FBB06DF9-2F3D-EFF3-6D71-689641855E6F}"/>
              </a:ext>
            </a:extLst>
          </p:cNvPr>
          <p:cNvSpPr txBox="1"/>
          <p:nvPr/>
        </p:nvSpPr>
        <p:spPr>
          <a:xfrm>
            <a:off x="1072271" y="4714842"/>
            <a:ext cx="9765437" cy="646331"/>
          </a:xfrm>
          <a:prstGeom prst="rect">
            <a:avLst/>
          </a:prstGeom>
          <a:noFill/>
        </p:spPr>
        <p:txBody>
          <a:bodyPr wrap="square">
            <a:spAutoFit/>
          </a:bodyPr>
          <a:lstStyle/>
          <a:p>
            <a:r>
              <a:rPr lang="fr-FR" sz="1800" dirty="0"/>
              <a:t>Le test d’Anderson nous indique que les valeurs de la variable </a:t>
            </a:r>
            <a:r>
              <a:rPr lang="fr-FR" sz="1800" dirty="0" err="1"/>
              <a:t>frequence_achats</a:t>
            </a:r>
            <a:r>
              <a:rPr lang="fr-FR" sz="1800" dirty="0"/>
              <a:t> ne suivent pas une distribution normale. Nous allons donc commencer à tester la corrélation avec le test de Spearman</a:t>
            </a:r>
            <a:endParaRPr lang="fr-FR" dirty="0"/>
          </a:p>
        </p:txBody>
      </p:sp>
      <p:sp>
        <p:nvSpPr>
          <p:cNvPr id="9" name="Rectangle 8">
            <a:extLst>
              <a:ext uri="{FF2B5EF4-FFF2-40B4-BE49-F238E27FC236}">
                <a16:creationId xmlns:a16="http://schemas.microsoft.com/office/drawing/2014/main" id="{847EAEAB-1BB7-1B24-DD40-3CE805714012}"/>
              </a:ext>
            </a:extLst>
          </p:cNvPr>
          <p:cNvSpPr/>
          <p:nvPr/>
        </p:nvSpPr>
        <p:spPr>
          <a:xfrm>
            <a:off x="2640366" y="5567890"/>
            <a:ext cx="2526437" cy="81674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Spearman = -0,1353</a:t>
            </a:r>
          </a:p>
          <a:p>
            <a:r>
              <a:rPr lang="fr-FR" dirty="0">
                <a:solidFill>
                  <a:schemeClr val="tx1"/>
                </a:solidFill>
              </a:rPr>
              <a:t>P-value = 0,0 </a:t>
            </a:r>
          </a:p>
        </p:txBody>
      </p:sp>
      <p:sp>
        <p:nvSpPr>
          <p:cNvPr id="10" name="ZoneTexte 9">
            <a:extLst>
              <a:ext uri="{FF2B5EF4-FFF2-40B4-BE49-F238E27FC236}">
                <a16:creationId xmlns:a16="http://schemas.microsoft.com/office/drawing/2014/main" id="{398B553A-EF05-E03C-FE55-A271E2FCDE19}"/>
              </a:ext>
            </a:extLst>
          </p:cNvPr>
          <p:cNvSpPr txBox="1"/>
          <p:nvPr/>
        </p:nvSpPr>
        <p:spPr>
          <a:xfrm>
            <a:off x="5368032" y="5514598"/>
            <a:ext cx="3571782" cy="923330"/>
          </a:xfrm>
          <a:prstGeom prst="rect">
            <a:avLst/>
          </a:prstGeom>
          <a:noFill/>
        </p:spPr>
        <p:txBody>
          <a:bodyPr wrap="square" rtlCol="0">
            <a:spAutoFit/>
          </a:bodyPr>
          <a:lstStyle/>
          <a:p>
            <a:r>
              <a:rPr lang="fr-FR" dirty="0"/>
              <a:t>Le résultat du test de Spearman associé à une p-value nulle indique une faible corrélation négative. </a:t>
            </a:r>
          </a:p>
        </p:txBody>
      </p:sp>
    </p:spTree>
    <p:extLst>
      <p:ext uri="{BB962C8B-B14F-4D97-AF65-F5344CB8AC3E}">
        <p14:creationId xmlns:p14="http://schemas.microsoft.com/office/powerpoint/2010/main" val="341187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D66CF3A-8636-44A5-E62D-7FAD1ED7E6A3}"/>
              </a:ext>
            </a:extLst>
          </p:cNvPr>
          <p:cNvSpPr>
            <a:spLocks noGrp="1"/>
          </p:cNvSpPr>
          <p:nvPr>
            <p:ph idx="1"/>
          </p:nvPr>
        </p:nvSpPr>
        <p:spPr>
          <a:xfrm>
            <a:off x="838200" y="1690688"/>
            <a:ext cx="10515600" cy="4351338"/>
          </a:xfrm>
        </p:spPr>
        <p:txBody>
          <a:bodyPr/>
          <a:lstStyle/>
          <a:p>
            <a:pPr lvl="1"/>
            <a:endParaRPr lang="fr-FR" dirty="0"/>
          </a:p>
          <a:p>
            <a:pPr lvl="1"/>
            <a:endParaRPr lang="fr-FR" dirty="0"/>
          </a:p>
          <a:p>
            <a:pPr lvl="1"/>
            <a:endParaRPr lang="fr-FR" dirty="0"/>
          </a:p>
          <a:p>
            <a:pPr lvl="1"/>
            <a:endParaRPr lang="fr-FR" dirty="0"/>
          </a:p>
          <a:p>
            <a:pPr lvl="2"/>
            <a:endParaRPr lang="fr-FR" dirty="0"/>
          </a:p>
        </p:txBody>
      </p:sp>
      <p:pic>
        <p:nvPicPr>
          <p:cNvPr id="7" name="Image 6">
            <a:extLst>
              <a:ext uri="{FF2B5EF4-FFF2-40B4-BE49-F238E27FC236}">
                <a16:creationId xmlns:a16="http://schemas.microsoft.com/office/drawing/2014/main" id="{14E544D3-9FAD-26DB-BCDC-6B8998C2B307}"/>
              </a:ext>
            </a:extLst>
          </p:cNvPr>
          <p:cNvPicPr>
            <a:picLocks noChangeAspect="1"/>
          </p:cNvPicPr>
          <p:nvPr/>
        </p:nvPicPr>
        <p:blipFill>
          <a:blip r:embed="rId2"/>
          <a:stretch>
            <a:fillRect/>
          </a:stretch>
        </p:blipFill>
        <p:spPr>
          <a:xfrm>
            <a:off x="5090819" y="1516020"/>
            <a:ext cx="3511644" cy="1701721"/>
          </a:xfrm>
          <a:prstGeom prst="rect">
            <a:avLst/>
          </a:prstGeom>
        </p:spPr>
      </p:pic>
      <p:pic>
        <p:nvPicPr>
          <p:cNvPr id="9" name="Image 8">
            <a:extLst>
              <a:ext uri="{FF2B5EF4-FFF2-40B4-BE49-F238E27FC236}">
                <a16:creationId xmlns:a16="http://schemas.microsoft.com/office/drawing/2014/main" id="{64B3B9BF-FD8A-15DC-3C50-E78F2881C750}"/>
              </a:ext>
            </a:extLst>
          </p:cNvPr>
          <p:cNvPicPr>
            <a:picLocks noChangeAspect="1"/>
          </p:cNvPicPr>
          <p:nvPr/>
        </p:nvPicPr>
        <p:blipFill>
          <a:blip r:embed="rId3"/>
          <a:stretch>
            <a:fillRect/>
          </a:stretch>
        </p:blipFill>
        <p:spPr>
          <a:xfrm>
            <a:off x="1207363" y="4152102"/>
            <a:ext cx="5602702" cy="2064592"/>
          </a:xfrm>
          <a:prstGeom prst="rect">
            <a:avLst/>
          </a:prstGeom>
        </p:spPr>
      </p:pic>
      <p:sp>
        <p:nvSpPr>
          <p:cNvPr id="13" name="ZoneTexte 12">
            <a:extLst>
              <a:ext uri="{FF2B5EF4-FFF2-40B4-BE49-F238E27FC236}">
                <a16:creationId xmlns:a16="http://schemas.microsoft.com/office/drawing/2014/main" id="{8277ACA5-898B-90F2-C680-0F026A73F95A}"/>
              </a:ext>
            </a:extLst>
          </p:cNvPr>
          <p:cNvSpPr txBox="1"/>
          <p:nvPr/>
        </p:nvSpPr>
        <p:spPr>
          <a:xfrm>
            <a:off x="2512380" y="1690688"/>
            <a:ext cx="2324285" cy="1600438"/>
          </a:xfrm>
          <a:prstGeom prst="rect">
            <a:avLst/>
          </a:prstGeom>
          <a:noFill/>
        </p:spPr>
        <p:txBody>
          <a:bodyPr wrap="square" rtlCol="0">
            <a:spAutoFit/>
          </a:bodyPr>
          <a:lstStyle/>
          <a:p>
            <a:r>
              <a:rPr lang="fr-FR" sz="2000" dirty="0"/>
              <a:t>Je vérifie si j’ai des valeurs manquantes ou nulles dans les trois fichiers</a:t>
            </a:r>
          </a:p>
          <a:p>
            <a:endParaRPr lang="fr-FR" dirty="0"/>
          </a:p>
        </p:txBody>
      </p:sp>
      <p:sp>
        <p:nvSpPr>
          <p:cNvPr id="14" name="ZoneTexte 13">
            <a:extLst>
              <a:ext uri="{FF2B5EF4-FFF2-40B4-BE49-F238E27FC236}">
                <a16:creationId xmlns:a16="http://schemas.microsoft.com/office/drawing/2014/main" id="{7C3DFBB9-D8C1-51AD-C2FD-48CCA94B7CDF}"/>
              </a:ext>
            </a:extLst>
          </p:cNvPr>
          <p:cNvSpPr txBox="1"/>
          <p:nvPr/>
        </p:nvSpPr>
        <p:spPr>
          <a:xfrm>
            <a:off x="7102136" y="4387872"/>
            <a:ext cx="2752077" cy="1908215"/>
          </a:xfrm>
          <a:prstGeom prst="rect">
            <a:avLst/>
          </a:prstGeom>
          <a:noFill/>
        </p:spPr>
        <p:txBody>
          <a:bodyPr wrap="square" rtlCol="0">
            <a:spAutoFit/>
          </a:bodyPr>
          <a:lstStyle/>
          <a:p>
            <a:r>
              <a:rPr lang="fr-FR" sz="2000" dirty="0"/>
              <a:t>Je regarde les deux lignes concernées puis je les supprime car elles ne contiennent aucune donnée.</a:t>
            </a:r>
          </a:p>
          <a:p>
            <a:endParaRPr lang="fr-FR" dirty="0"/>
          </a:p>
        </p:txBody>
      </p:sp>
      <p:sp>
        <p:nvSpPr>
          <p:cNvPr id="17" name="Titre 1">
            <a:extLst>
              <a:ext uri="{FF2B5EF4-FFF2-40B4-BE49-F238E27FC236}">
                <a16:creationId xmlns:a16="http://schemas.microsoft.com/office/drawing/2014/main" id="{7BADAB9C-7CAA-269C-9929-20D78C3420EF}"/>
              </a:ext>
            </a:extLst>
          </p:cNvPr>
          <p:cNvSpPr>
            <a:spLocks noGrp="1"/>
          </p:cNvSpPr>
          <p:nvPr>
            <p:ph type="title"/>
          </p:nvPr>
        </p:nvSpPr>
        <p:spPr>
          <a:xfrm>
            <a:off x="0" y="365126"/>
            <a:ext cx="12192000" cy="884058"/>
          </a:xfrm>
          <a:solidFill>
            <a:schemeClr val="tx1"/>
          </a:solidFill>
        </p:spPr>
        <p:txBody>
          <a:bodyPr>
            <a:normAutofit/>
          </a:bodyPr>
          <a:lstStyle/>
          <a:p>
            <a:r>
              <a:rPr lang="fr-FR" sz="3600" b="1" dirty="0">
                <a:solidFill>
                  <a:schemeClr val="bg1"/>
                </a:solidFill>
              </a:rPr>
              <a:t>1. Nettoyage des données</a:t>
            </a:r>
          </a:p>
        </p:txBody>
      </p:sp>
    </p:spTree>
    <p:extLst>
      <p:ext uri="{BB962C8B-B14F-4D97-AF65-F5344CB8AC3E}">
        <p14:creationId xmlns:p14="http://schemas.microsoft.com/office/powerpoint/2010/main" val="2230635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Age et fréquence d’achats: deux variable quantitatives</a:t>
            </a:r>
            <a:r>
              <a:rPr lang="fr-FR" sz="3600" b="1" dirty="0">
                <a:solidFill>
                  <a:schemeClr val="bg1"/>
                </a:solidFill>
              </a:rPr>
              <a:t>	</a:t>
            </a:r>
          </a:p>
        </p:txBody>
      </p:sp>
      <p:sp>
        <p:nvSpPr>
          <p:cNvPr id="2" name="Rectangle 1">
            <a:extLst>
              <a:ext uri="{FF2B5EF4-FFF2-40B4-BE49-F238E27FC236}">
                <a16:creationId xmlns:a16="http://schemas.microsoft.com/office/drawing/2014/main" id="{3E2EBABF-B082-E780-4B34-B8D04035AE3E}"/>
              </a:ext>
            </a:extLst>
          </p:cNvPr>
          <p:cNvSpPr/>
          <p:nvPr/>
        </p:nvSpPr>
        <p:spPr>
          <a:xfrm>
            <a:off x="1042386" y="1813572"/>
            <a:ext cx="1949390" cy="64633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Pearson = -0,04</a:t>
            </a:r>
          </a:p>
        </p:txBody>
      </p:sp>
      <p:sp>
        <p:nvSpPr>
          <p:cNvPr id="5" name="ZoneTexte 4">
            <a:extLst>
              <a:ext uri="{FF2B5EF4-FFF2-40B4-BE49-F238E27FC236}">
                <a16:creationId xmlns:a16="http://schemas.microsoft.com/office/drawing/2014/main" id="{45EE8869-01B5-738C-118D-96D5EE162E0C}"/>
              </a:ext>
            </a:extLst>
          </p:cNvPr>
          <p:cNvSpPr txBox="1"/>
          <p:nvPr/>
        </p:nvSpPr>
        <p:spPr>
          <a:xfrm>
            <a:off x="3195962" y="1548625"/>
            <a:ext cx="8682362" cy="1200329"/>
          </a:xfrm>
          <a:prstGeom prst="rect">
            <a:avLst/>
          </a:prstGeom>
          <a:noFill/>
        </p:spPr>
        <p:txBody>
          <a:bodyPr wrap="square" rtlCol="0">
            <a:spAutoFit/>
          </a:bodyPr>
          <a:lstStyle/>
          <a:p>
            <a:r>
              <a:rPr lang="fr-FR" b="0" i="0" dirty="0">
                <a:solidFill>
                  <a:srgbClr val="000000"/>
                </a:solidFill>
                <a:effectLst/>
                <a:latin typeface="Helvetica Neue"/>
              </a:rPr>
              <a:t>Le coefficient de Pearson étant proche de zéro, il est en faveur d'une absence de relation. Toutefois étant donné que le test de Pearson est un test paramétrique réservé aux distributions linéaires, nous pouvons dire aussi qu'un résultat proche de zéro montre une absence de corrélation linéaire.</a:t>
            </a:r>
            <a:endParaRPr lang="fr-FR" dirty="0"/>
          </a:p>
        </p:txBody>
      </p:sp>
      <p:pic>
        <p:nvPicPr>
          <p:cNvPr id="7" name="Image 6">
            <a:extLst>
              <a:ext uri="{FF2B5EF4-FFF2-40B4-BE49-F238E27FC236}">
                <a16:creationId xmlns:a16="http://schemas.microsoft.com/office/drawing/2014/main" id="{30D673D8-AF4E-82B9-CECA-AD8BB9242058}"/>
              </a:ext>
            </a:extLst>
          </p:cNvPr>
          <p:cNvPicPr>
            <a:picLocks noChangeAspect="1"/>
          </p:cNvPicPr>
          <p:nvPr/>
        </p:nvPicPr>
        <p:blipFill>
          <a:blip r:embed="rId2"/>
          <a:stretch>
            <a:fillRect/>
          </a:stretch>
        </p:blipFill>
        <p:spPr>
          <a:xfrm>
            <a:off x="0" y="2973019"/>
            <a:ext cx="8102737" cy="3884981"/>
          </a:xfrm>
          <a:prstGeom prst="rect">
            <a:avLst/>
          </a:prstGeom>
        </p:spPr>
      </p:pic>
      <p:sp>
        <p:nvSpPr>
          <p:cNvPr id="8" name="ZoneTexte 7">
            <a:extLst>
              <a:ext uri="{FF2B5EF4-FFF2-40B4-BE49-F238E27FC236}">
                <a16:creationId xmlns:a16="http://schemas.microsoft.com/office/drawing/2014/main" id="{DC7C1364-468F-A3AB-D463-C67A0B601AA5}"/>
              </a:ext>
            </a:extLst>
          </p:cNvPr>
          <p:cNvSpPr txBox="1"/>
          <p:nvPr/>
        </p:nvSpPr>
        <p:spPr>
          <a:xfrm>
            <a:off x="8995655" y="3307640"/>
            <a:ext cx="2379216" cy="1323439"/>
          </a:xfrm>
          <a:prstGeom prst="rect">
            <a:avLst/>
          </a:prstGeom>
          <a:noFill/>
        </p:spPr>
        <p:txBody>
          <a:bodyPr wrap="square" rtlCol="0">
            <a:spAutoFit/>
          </a:bodyPr>
          <a:lstStyle/>
          <a:p>
            <a:r>
              <a:rPr lang="fr-FR" sz="2000" b="0" i="0" dirty="0">
                <a:solidFill>
                  <a:srgbClr val="000000"/>
                </a:solidFill>
                <a:effectLst/>
              </a:rPr>
              <a:t>Graphiquement, </a:t>
            </a:r>
          </a:p>
          <a:p>
            <a:r>
              <a:rPr lang="fr-FR" sz="2000" b="0" i="0" dirty="0">
                <a:solidFill>
                  <a:srgbClr val="000000"/>
                </a:solidFill>
                <a:effectLst/>
              </a:rPr>
              <a:t>il apparaît bien une corrélation mais elle n'est pas linéaire.</a:t>
            </a:r>
            <a:endParaRPr lang="fr-FR" sz="2000" dirty="0"/>
          </a:p>
        </p:txBody>
      </p:sp>
    </p:spTree>
    <p:extLst>
      <p:ext uri="{BB962C8B-B14F-4D97-AF65-F5344CB8AC3E}">
        <p14:creationId xmlns:p14="http://schemas.microsoft.com/office/powerpoint/2010/main" val="1613842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Tranche d’âge et fréquence d’achats: une variable qualitative et une variable quantitatives</a:t>
            </a:r>
            <a:r>
              <a:rPr lang="fr-FR" sz="3600" b="1" dirty="0">
                <a:solidFill>
                  <a:schemeClr val="bg1"/>
                </a:solidFill>
              </a:rPr>
              <a:t>	</a:t>
            </a:r>
          </a:p>
        </p:txBody>
      </p:sp>
      <p:sp>
        <p:nvSpPr>
          <p:cNvPr id="6" name="ZoneTexte 5">
            <a:extLst>
              <a:ext uri="{FF2B5EF4-FFF2-40B4-BE49-F238E27FC236}">
                <a16:creationId xmlns:a16="http://schemas.microsoft.com/office/drawing/2014/main" id="{FAE5B951-E70F-EF60-C92F-A70B0F87ABD4}"/>
              </a:ext>
            </a:extLst>
          </p:cNvPr>
          <p:cNvSpPr txBox="1"/>
          <p:nvPr/>
        </p:nvSpPr>
        <p:spPr>
          <a:xfrm>
            <a:off x="245159" y="1667646"/>
            <a:ext cx="3861786" cy="4247317"/>
          </a:xfrm>
          <a:prstGeom prst="rect">
            <a:avLst/>
          </a:prstGeom>
          <a:noFill/>
        </p:spPr>
        <p:txBody>
          <a:bodyPr wrap="square" rtlCol="0">
            <a:spAutoFit/>
          </a:bodyPr>
          <a:lstStyle/>
          <a:p>
            <a:r>
              <a:rPr lang="fr-FR" sz="1800" dirty="0">
                <a:solidFill>
                  <a:srgbClr val="000000"/>
                </a:solidFill>
              </a:rPr>
              <a:t>Remplaçons la variable ‘age’ par la variable ‘tranche_age’ : nous avons à nouveau une variable qualitative et une variable quantitative. </a:t>
            </a:r>
          </a:p>
          <a:p>
            <a:endParaRPr lang="fr-FR" sz="1800" dirty="0">
              <a:solidFill>
                <a:srgbClr val="000000"/>
              </a:solidFill>
            </a:endParaRPr>
          </a:p>
          <a:p>
            <a:r>
              <a:rPr lang="fr-FR" sz="1800" dirty="0">
                <a:solidFill>
                  <a:srgbClr val="000000"/>
                </a:solidFill>
              </a:rPr>
              <a:t>Nous allons pouvoir tester la corrélation par </a:t>
            </a:r>
            <a:r>
              <a:rPr lang="fr-FR" sz="1800" dirty="0" err="1">
                <a:solidFill>
                  <a:srgbClr val="000000"/>
                </a:solidFill>
              </a:rPr>
              <a:t>Anova</a:t>
            </a:r>
            <a:r>
              <a:rPr lang="fr-FR" sz="1800" dirty="0">
                <a:solidFill>
                  <a:srgbClr val="000000"/>
                </a:solidFill>
              </a:rPr>
              <a:t>. </a:t>
            </a:r>
          </a:p>
          <a:p>
            <a:endParaRPr lang="fr-FR" dirty="0">
              <a:solidFill>
                <a:srgbClr val="000000"/>
              </a:solidFill>
            </a:endParaRPr>
          </a:p>
          <a:p>
            <a:r>
              <a:rPr lang="fr-FR" sz="1800" dirty="0">
                <a:solidFill>
                  <a:srgbClr val="000000"/>
                </a:solidFill>
              </a:rPr>
              <a:t>Le résultat de l’</a:t>
            </a:r>
            <a:r>
              <a:rPr lang="fr-FR" sz="1800" dirty="0" err="1">
                <a:solidFill>
                  <a:srgbClr val="000000"/>
                </a:solidFill>
              </a:rPr>
              <a:t>Anova</a:t>
            </a:r>
            <a:r>
              <a:rPr lang="fr-FR" sz="1800" dirty="0">
                <a:solidFill>
                  <a:srgbClr val="000000"/>
                </a:solidFill>
              </a:rPr>
              <a:t> nous montre une disparit</a:t>
            </a:r>
            <a:r>
              <a:rPr lang="fr-FR" dirty="0">
                <a:solidFill>
                  <a:srgbClr val="000000"/>
                </a:solidFill>
              </a:rPr>
              <a:t>é des moyennes et des distributions : </a:t>
            </a:r>
          </a:p>
          <a:p>
            <a:r>
              <a:rPr lang="fr-FR" dirty="0">
                <a:solidFill>
                  <a:srgbClr val="000000"/>
                </a:solidFill>
              </a:rPr>
              <a:t>+ importantes dans les tranches 35 à 55 ans.</a:t>
            </a:r>
            <a:endParaRPr lang="fr-FR" sz="1800" dirty="0">
              <a:solidFill>
                <a:srgbClr val="000000"/>
              </a:solidFill>
            </a:endParaRPr>
          </a:p>
          <a:p>
            <a:endParaRPr lang="fr-FR" sz="1800" dirty="0"/>
          </a:p>
          <a:p>
            <a:endParaRPr lang="fr-FR" dirty="0"/>
          </a:p>
        </p:txBody>
      </p:sp>
      <p:sp>
        <p:nvSpPr>
          <p:cNvPr id="11" name="Rectangle 10">
            <a:extLst>
              <a:ext uri="{FF2B5EF4-FFF2-40B4-BE49-F238E27FC236}">
                <a16:creationId xmlns:a16="http://schemas.microsoft.com/office/drawing/2014/main" id="{755A0273-DF42-C061-F421-338234E7F47E}"/>
              </a:ext>
            </a:extLst>
          </p:cNvPr>
          <p:cNvSpPr/>
          <p:nvPr/>
        </p:nvSpPr>
        <p:spPr>
          <a:xfrm>
            <a:off x="920020" y="5438615"/>
            <a:ext cx="2224596" cy="49090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L’</a:t>
            </a:r>
            <a:r>
              <a:rPr lang="fr-FR" dirty="0" err="1">
                <a:solidFill>
                  <a:schemeClr val="tx1"/>
                </a:solidFill>
              </a:rPr>
              <a:t>eta-squared</a:t>
            </a:r>
            <a:r>
              <a:rPr lang="fr-FR" dirty="0">
                <a:solidFill>
                  <a:schemeClr val="tx1"/>
                </a:solidFill>
              </a:rPr>
              <a:t> = 0,18</a:t>
            </a:r>
          </a:p>
        </p:txBody>
      </p:sp>
      <p:sp>
        <p:nvSpPr>
          <p:cNvPr id="12" name="ZoneTexte 11">
            <a:extLst>
              <a:ext uri="{FF2B5EF4-FFF2-40B4-BE49-F238E27FC236}">
                <a16:creationId xmlns:a16="http://schemas.microsoft.com/office/drawing/2014/main" id="{06A31D75-158F-45D0-738B-81CB54195352}"/>
              </a:ext>
            </a:extLst>
          </p:cNvPr>
          <p:cNvSpPr txBox="1"/>
          <p:nvPr/>
        </p:nvSpPr>
        <p:spPr>
          <a:xfrm>
            <a:off x="838200" y="6037524"/>
            <a:ext cx="2449214" cy="369332"/>
          </a:xfrm>
          <a:prstGeom prst="rect">
            <a:avLst/>
          </a:prstGeom>
          <a:noFill/>
        </p:spPr>
        <p:txBody>
          <a:bodyPr wrap="square" rtlCol="0">
            <a:spAutoFit/>
          </a:bodyPr>
          <a:lstStyle/>
          <a:p>
            <a:r>
              <a:rPr lang="fr-FR" dirty="0"/>
              <a:t>Taille importante du lien</a:t>
            </a:r>
          </a:p>
        </p:txBody>
      </p:sp>
      <p:pic>
        <p:nvPicPr>
          <p:cNvPr id="5" name="Image 4">
            <a:extLst>
              <a:ext uri="{FF2B5EF4-FFF2-40B4-BE49-F238E27FC236}">
                <a16:creationId xmlns:a16="http://schemas.microsoft.com/office/drawing/2014/main" id="{38DD0327-9FE1-5FD3-E484-9D85E4D4924F}"/>
              </a:ext>
            </a:extLst>
          </p:cNvPr>
          <p:cNvPicPr>
            <a:picLocks noChangeAspect="1"/>
          </p:cNvPicPr>
          <p:nvPr/>
        </p:nvPicPr>
        <p:blipFill>
          <a:blip r:embed="rId2"/>
          <a:stretch>
            <a:fillRect/>
          </a:stretch>
        </p:blipFill>
        <p:spPr>
          <a:xfrm>
            <a:off x="4060038" y="1249184"/>
            <a:ext cx="8041501" cy="5542233"/>
          </a:xfrm>
          <a:prstGeom prst="rect">
            <a:avLst/>
          </a:prstGeom>
        </p:spPr>
      </p:pic>
    </p:spTree>
    <p:extLst>
      <p:ext uri="{BB962C8B-B14F-4D97-AF65-F5344CB8AC3E}">
        <p14:creationId xmlns:p14="http://schemas.microsoft.com/office/powerpoint/2010/main" val="2403954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Tranche d’âge et fréquence d’achats: une variable qualitative et une variable quantitatives </a:t>
            </a:r>
            <a:r>
              <a:rPr lang="fr-FR" sz="3600" b="1" dirty="0">
                <a:solidFill>
                  <a:schemeClr val="bg1"/>
                </a:solidFill>
              </a:rPr>
              <a:t>	</a:t>
            </a:r>
          </a:p>
        </p:txBody>
      </p:sp>
      <p:sp>
        <p:nvSpPr>
          <p:cNvPr id="6" name="Espace réservé du contenu 2">
            <a:extLst>
              <a:ext uri="{FF2B5EF4-FFF2-40B4-BE49-F238E27FC236}">
                <a16:creationId xmlns:a16="http://schemas.microsoft.com/office/drawing/2014/main" id="{D94EDD86-6CA2-F150-F54F-C778CE08445E}"/>
              </a:ext>
            </a:extLst>
          </p:cNvPr>
          <p:cNvSpPr txBox="1">
            <a:spLocks/>
          </p:cNvSpPr>
          <p:nvPr/>
        </p:nvSpPr>
        <p:spPr>
          <a:xfrm>
            <a:off x="990599" y="1978025"/>
            <a:ext cx="99644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2000" dirty="0"/>
          </a:p>
          <a:p>
            <a:endParaRPr lang="fr-FR" sz="2000" dirty="0"/>
          </a:p>
          <a:p>
            <a:endParaRPr lang="fr-FR" sz="2000" dirty="0"/>
          </a:p>
          <a:p>
            <a:endParaRPr lang="fr-FR" sz="2000" dirty="0"/>
          </a:p>
          <a:p>
            <a:pPr marL="0" indent="0">
              <a:buFont typeface="Arial" panose="020B0604020202020204" pitchFamily="34" charset="0"/>
              <a:buNone/>
            </a:pPr>
            <a:endParaRPr lang="fr-FR" sz="2000" dirty="0"/>
          </a:p>
          <a:p>
            <a:endParaRPr lang="fr-FR" dirty="0"/>
          </a:p>
        </p:txBody>
      </p:sp>
      <p:sp>
        <p:nvSpPr>
          <p:cNvPr id="14" name="ZoneTexte 13">
            <a:extLst>
              <a:ext uri="{FF2B5EF4-FFF2-40B4-BE49-F238E27FC236}">
                <a16:creationId xmlns:a16="http://schemas.microsoft.com/office/drawing/2014/main" id="{7B284540-F7D3-A6AB-B4DB-036C0FBDAD18}"/>
              </a:ext>
            </a:extLst>
          </p:cNvPr>
          <p:cNvSpPr txBox="1"/>
          <p:nvPr/>
        </p:nvSpPr>
        <p:spPr>
          <a:xfrm>
            <a:off x="2489725" y="4929731"/>
            <a:ext cx="7212549" cy="1292662"/>
          </a:xfrm>
          <a:prstGeom prst="rect">
            <a:avLst/>
          </a:prstGeom>
          <a:noFill/>
        </p:spPr>
        <p:txBody>
          <a:bodyPr wrap="square" rtlCol="0">
            <a:spAutoFit/>
          </a:bodyPr>
          <a:lstStyle/>
          <a:p>
            <a:r>
              <a:rPr lang="fr-FR" sz="2000" b="0" i="0" dirty="0">
                <a:solidFill>
                  <a:srgbClr val="000000"/>
                </a:solidFill>
                <a:effectLst/>
              </a:rPr>
              <a:t>La p-value est pratiquement égale à zéro (exposant négatif). Nous pouvons donc rejeter l'hypothèse nulle et considérer qu'il y a une différence significative entre les médianes des groupes de données.</a:t>
            </a:r>
            <a:endParaRPr lang="fr-FR" sz="2000" dirty="0"/>
          </a:p>
          <a:p>
            <a:endParaRPr lang="fr-FR" dirty="0"/>
          </a:p>
        </p:txBody>
      </p:sp>
      <p:pic>
        <p:nvPicPr>
          <p:cNvPr id="3" name="Image 2">
            <a:extLst>
              <a:ext uri="{FF2B5EF4-FFF2-40B4-BE49-F238E27FC236}">
                <a16:creationId xmlns:a16="http://schemas.microsoft.com/office/drawing/2014/main" id="{62250035-92C5-5149-73BC-520CE6498A00}"/>
              </a:ext>
            </a:extLst>
          </p:cNvPr>
          <p:cNvPicPr>
            <a:picLocks noChangeAspect="1"/>
          </p:cNvPicPr>
          <p:nvPr/>
        </p:nvPicPr>
        <p:blipFill>
          <a:blip r:embed="rId2"/>
          <a:stretch>
            <a:fillRect/>
          </a:stretch>
        </p:blipFill>
        <p:spPr>
          <a:xfrm>
            <a:off x="1061352" y="1654216"/>
            <a:ext cx="10069296" cy="2951706"/>
          </a:xfrm>
          <a:prstGeom prst="rect">
            <a:avLst/>
          </a:prstGeom>
        </p:spPr>
      </p:pic>
    </p:spTree>
    <p:extLst>
      <p:ext uri="{BB962C8B-B14F-4D97-AF65-F5344CB8AC3E}">
        <p14:creationId xmlns:p14="http://schemas.microsoft.com/office/powerpoint/2010/main" val="1047797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pPr marL="514350" indent="-514350">
              <a:buFont typeface="+mj-lt"/>
              <a:buAutoNum type="arabicPeriod"/>
            </a:pPr>
            <a:r>
              <a:rPr lang="fr-FR" sz="2000" u="sng" dirty="0"/>
              <a:t>Question</a:t>
            </a:r>
            <a:r>
              <a:rPr lang="fr-FR" sz="2000" dirty="0"/>
              <a:t> : </a:t>
            </a:r>
            <a:r>
              <a:rPr lang="fr-FR" sz="2000" b="0" dirty="0">
                <a:solidFill>
                  <a:srgbClr val="000000"/>
                </a:solidFill>
                <a:effectLst/>
              </a:rPr>
              <a:t>la tranche d'âge a-t-</a:t>
            </a:r>
            <a:r>
              <a:rPr lang="fr-FR" sz="2000" dirty="0">
                <a:solidFill>
                  <a:srgbClr val="000000"/>
                </a:solidFill>
              </a:rPr>
              <a:t>elle </a:t>
            </a:r>
            <a:r>
              <a:rPr lang="fr-FR" sz="2000" b="0" dirty="0">
                <a:solidFill>
                  <a:srgbClr val="000000"/>
                </a:solidFill>
                <a:effectLst/>
              </a:rPr>
              <a:t>un effet sur la catégorie des livres achetés </a:t>
            </a:r>
            <a:r>
              <a:rPr lang="fr-FR" sz="2000" dirty="0"/>
              <a:t>?</a:t>
            </a:r>
          </a:p>
          <a:p>
            <a:pPr marL="514350" indent="-514350">
              <a:buFont typeface="+mj-lt"/>
              <a:buAutoNum type="arabicPeriod"/>
            </a:pPr>
            <a:r>
              <a:rPr lang="fr-FR" sz="2000" u="sng" dirty="0"/>
              <a:t>Détermination des hypothèses nulle et alternative</a:t>
            </a:r>
          </a:p>
          <a:p>
            <a:pPr marL="971550" lvl="1" indent="-514350">
              <a:buFont typeface="+mj-lt"/>
              <a:buAutoNum type="arabicPeriod"/>
            </a:pPr>
            <a:r>
              <a:rPr lang="fr-FR" sz="2000" dirty="0"/>
              <a:t>Hypothèse nulle H0 : </a:t>
            </a:r>
            <a:r>
              <a:rPr lang="fr-FR" sz="2000" b="0" i="0" dirty="0">
                <a:solidFill>
                  <a:srgbClr val="000000"/>
                </a:solidFill>
                <a:effectLst/>
              </a:rPr>
              <a:t>il n'y a aucun lien entre la tranche d’âge du client et la catégorie des livres achetés.</a:t>
            </a:r>
          </a:p>
          <a:p>
            <a:pPr marL="971550" lvl="1" indent="-514350">
              <a:buFont typeface="+mj-lt"/>
              <a:buAutoNum type="arabicPeriod"/>
            </a:pPr>
            <a:r>
              <a:rPr lang="fr-FR" sz="2000" dirty="0">
                <a:solidFill>
                  <a:srgbClr val="000000"/>
                </a:solidFill>
              </a:rPr>
              <a:t>Hypothèse alternative H1 : </a:t>
            </a:r>
            <a:r>
              <a:rPr lang="fr-FR" sz="2000" b="0" i="0" dirty="0">
                <a:solidFill>
                  <a:srgbClr val="000000"/>
                </a:solidFill>
                <a:effectLst/>
              </a:rPr>
              <a:t> il y a une relation entre la tranche d’âge et la catégorie</a:t>
            </a:r>
            <a:endParaRPr lang="fr-FR" sz="2000" u="sng" dirty="0"/>
          </a:p>
          <a:p>
            <a:pPr marL="514350" indent="-514350">
              <a:buFont typeface="+mj-lt"/>
              <a:buAutoNum type="arabicPeriod"/>
            </a:pPr>
            <a:r>
              <a:rPr lang="fr-FR" sz="2000" u="sng" dirty="0"/>
              <a:t>Détermination du test statistique</a:t>
            </a:r>
            <a:r>
              <a:rPr lang="fr-FR" sz="2000" dirty="0"/>
              <a:t> : puisque </a:t>
            </a:r>
            <a:r>
              <a:rPr lang="fr-FR" sz="2000" b="0" i="0" dirty="0">
                <a:solidFill>
                  <a:srgbClr val="000000"/>
                </a:solidFill>
                <a:effectLst/>
              </a:rPr>
              <a:t>nous avons à faire à </a:t>
            </a:r>
            <a:r>
              <a:rPr lang="fr-FR" sz="2000" b="0" i="1" dirty="0">
                <a:solidFill>
                  <a:srgbClr val="000000"/>
                </a:solidFill>
                <a:effectLst/>
              </a:rPr>
              <a:t>deux variables qualitatives</a:t>
            </a:r>
            <a:r>
              <a:rPr lang="fr-FR" sz="2000" b="0" i="0" dirty="0">
                <a:solidFill>
                  <a:srgbClr val="000000"/>
                </a:solidFill>
                <a:effectLst/>
              </a:rPr>
              <a:t>, nous allons pouvoir vérifier une éventuelle corrélation entre ces deux variables avec le test du Khi2.</a:t>
            </a:r>
            <a:endParaRPr lang="fr-FR" sz="2000" u="sng" dirty="0"/>
          </a:p>
          <a:p>
            <a:pPr marL="514350" indent="-514350">
              <a:buFont typeface="+mj-lt"/>
              <a:buAutoNum type="arabicPeriod"/>
            </a:pPr>
            <a:r>
              <a:rPr lang="fr-FR" sz="2000" u="sng" dirty="0"/>
              <a:t>Détermination du seuil de risque alpha</a:t>
            </a:r>
            <a:r>
              <a:rPr lang="fr-FR" sz="2000" dirty="0"/>
              <a:t>  :</a:t>
            </a:r>
          </a:p>
          <a:p>
            <a:pPr marL="971550" lvl="1" indent="-514350">
              <a:buFont typeface="+mj-lt"/>
              <a:buAutoNum type="arabicPeriod"/>
            </a:pPr>
            <a:r>
              <a:rPr lang="fr-FR" sz="2000" dirty="0"/>
              <a:t>alpha = 0,05 (5%)</a:t>
            </a:r>
          </a:p>
          <a:p>
            <a:pPr marL="971550" lvl="1" indent="-514350">
              <a:buFont typeface="+mj-lt"/>
              <a:buAutoNum type="arabicPeriod"/>
            </a:pPr>
            <a:r>
              <a:rPr lang="fr-FR" sz="2000" dirty="0"/>
              <a:t>Si p-value &lt; alpha, alors on rejette H0 et on accepte H1 en prenant 5% de risques de conclure à tort qu’il existe une association.</a:t>
            </a:r>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Tranche d’âge et catégorie : deux variables qualitatives</a:t>
            </a:r>
          </a:p>
        </p:txBody>
      </p:sp>
    </p:spTree>
    <p:extLst>
      <p:ext uri="{BB962C8B-B14F-4D97-AF65-F5344CB8AC3E}">
        <p14:creationId xmlns:p14="http://schemas.microsoft.com/office/powerpoint/2010/main" val="26103506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01F66CD-40EA-C894-A63D-4BB5772B977D}"/>
              </a:ext>
            </a:extLst>
          </p:cNvPr>
          <p:cNvPicPr>
            <a:picLocks noGrp="1" noChangeAspect="1"/>
          </p:cNvPicPr>
          <p:nvPr>
            <p:ph idx="1"/>
          </p:nvPr>
        </p:nvPicPr>
        <p:blipFill>
          <a:blip r:embed="rId2"/>
          <a:stretch>
            <a:fillRect/>
          </a:stretch>
        </p:blipFill>
        <p:spPr>
          <a:xfrm>
            <a:off x="935675" y="1701348"/>
            <a:ext cx="9051704" cy="4153135"/>
          </a:xfrm>
        </p:spPr>
      </p:pic>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Tranche d’âge et catégorie : deux variables qualitatives</a:t>
            </a:r>
          </a:p>
        </p:txBody>
      </p:sp>
      <p:sp>
        <p:nvSpPr>
          <p:cNvPr id="7" name="Rectangle 6">
            <a:extLst>
              <a:ext uri="{FF2B5EF4-FFF2-40B4-BE49-F238E27FC236}">
                <a16:creationId xmlns:a16="http://schemas.microsoft.com/office/drawing/2014/main" id="{A7325BFC-943C-D903-4CBD-872ADE049CDE}"/>
              </a:ext>
            </a:extLst>
          </p:cNvPr>
          <p:cNvSpPr/>
          <p:nvPr/>
        </p:nvSpPr>
        <p:spPr>
          <a:xfrm>
            <a:off x="4540189" y="3429000"/>
            <a:ext cx="3440837" cy="112524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Khi2 = 179575,4</a:t>
            </a:r>
          </a:p>
          <a:p>
            <a:r>
              <a:rPr lang="fr-FR" dirty="0">
                <a:solidFill>
                  <a:schemeClr val="tx1"/>
                </a:solidFill>
              </a:rPr>
              <a:t>P-value = 0,0</a:t>
            </a:r>
          </a:p>
          <a:p>
            <a:r>
              <a:rPr lang="fr-FR" dirty="0">
                <a:solidFill>
                  <a:schemeClr val="tx1"/>
                </a:solidFill>
              </a:rPr>
              <a:t>Nombre de degrés de liberté = 21</a:t>
            </a:r>
          </a:p>
        </p:txBody>
      </p:sp>
      <p:sp>
        <p:nvSpPr>
          <p:cNvPr id="8" name="ZoneTexte 7">
            <a:extLst>
              <a:ext uri="{FF2B5EF4-FFF2-40B4-BE49-F238E27FC236}">
                <a16:creationId xmlns:a16="http://schemas.microsoft.com/office/drawing/2014/main" id="{6A6972E0-D1BC-4993-B742-30FD7680AB3F}"/>
              </a:ext>
            </a:extLst>
          </p:cNvPr>
          <p:cNvSpPr txBox="1"/>
          <p:nvPr/>
        </p:nvSpPr>
        <p:spPr>
          <a:xfrm>
            <a:off x="4429958" y="4714043"/>
            <a:ext cx="7563774" cy="1477328"/>
          </a:xfrm>
          <a:prstGeom prst="rect">
            <a:avLst/>
          </a:prstGeom>
          <a:noFill/>
        </p:spPr>
        <p:txBody>
          <a:bodyPr wrap="square" rtlCol="0">
            <a:spAutoFit/>
          </a:bodyPr>
          <a:lstStyle/>
          <a:p>
            <a:r>
              <a:rPr lang="fr-FR" b="0" i="0" dirty="0">
                <a:solidFill>
                  <a:srgbClr val="000000"/>
                </a:solidFill>
                <a:effectLst/>
              </a:rPr>
              <a:t>En ce qui concerne le </a:t>
            </a:r>
            <a:r>
              <a:rPr lang="fr-FR" b="0" i="0" dirty="0" err="1">
                <a:solidFill>
                  <a:srgbClr val="000000"/>
                </a:solidFill>
                <a:effectLst/>
              </a:rPr>
              <a:t>resultat</a:t>
            </a:r>
            <a:r>
              <a:rPr lang="fr-FR" b="0" i="0" dirty="0">
                <a:solidFill>
                  <a:srgbClr val="000000"/>
                </a:solidFill>
                <a:effectLst/>
              </a:rPr>
              <a:t> du test de Khi2 et en se référant à la table du Khi2, </a:t>
            </a:r>
            <a:r>
              <a:rPr lang="fr-FR" dirty="0">
                <a:solidFill>
                  <a:srgbClr val="000000"/>
                </a:solidFill>
              </a:rPr>
              <a:t>o</a:t>
            </a:r>
            <a:r>
              <a:rPr lang="fr-FR" b="0" i="0" dirty="0">
                <a:solidFill>
                  <a:srgbClr val="000000"/>
                </a:solidFill>
                <a:effectLst/>
              </a:rPr>
              <a:t>n trouve la valeur 32,67. </a:t>
            </a:r>
          </a:p>
          <a:p>
            <a:r>
              <a:rPr lang="fr-FR" b="0" i="0" dirty="0">
                <a:solidFill>
                  <a:srgbClr val="000000"/>
                </a:solidFill>
                <a:effectLst/>
              </a:rPr>
              <a:t>Etant donné que le Khi2 calculé est largement supérieur à cette valeur (179575,4), et que la p-value associée est égale à zéro, nous pouvons considérer que les 2 variables sont corrélées (rejet de H0).</a:t>
            </a:r>
            <a:endParaRPr lang="fr-FR" dirty="0"/>
          </a:p>
        </p:txBody>
      </p:sp>
    </p:spTree>
    <p:extLst>
      <p:ext uri="{BB962C8B-B14F-4D97-AF65-F5344CB8AC3E}">
        <p14:creationId xmlns:p14="http://schemas.microsoft.com/office/powerpoint/2010/main" val="619560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4. Tests statistiques : analyse bivariée</a:t>
            </a:r>
            <a:br>
              <a:rPr lang="fr-FR" sz="3600" b="1" dirty="0">
                <a:solidFill>
                  <a:schemeClr val="bg1"/>
                </a:solidFill>
              </a:rPr>
            </a:br>
            <a:r>
              <a:rPr lang="fr-FR" sz="3600" b="1" dirty="0">
                <a:solidFill>
                  <a:schemeClr val="bg1"/>
                </a:solidFill>
              </a:rPr>
              <a:t>	Tranche d’âge et catégorie : deux variables qualitatives</a:t>
            </a:r>
          </a:p>
        </p:txBody>
      </p:sp>
      <p:sp>
        <p:nvSpPr>
          <p:cNvPr id="7" name="Rectangle 6">
            <a:extLst>
              <a:ext uri="{FF2B5EF4-FFF2-40B4-BE49-F238E27FC236}">
                <a16:creationId xmlns:a16="http://schemas.microsoft.com/office/drawing/2014/main" id="{A7325BFC-943C-D903-4CBD-872ADE049CDE}"/>
              </a:ext>
            </a:extLst>
          </p:cNvPr>
          <p:cNvSpPr/>
          <p:nvPr/>
        </p:nvSpPr>
        <p:spPr>
          <a:xfrm>
            <a:off x="8712692" y="1670429"/>
            <a:ext cx="1913877" cy="40818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Test V de Cramer</a:t>
            </a:r>
          </a:p>
        </p:txBody>
      </p:sp>
      <p:pic>
        <p:nvPicPr>
          <p:cNvPr id="9" name="Espace réservé du contenu 8">
            <a:extLst>
              <a:ext uri="{FF2B5EF4-FFF2-40B4-BE49-F238E27FC236}">
                <a16:creationId xmlns:a16="http://schemas.microsoft.com/office/drawing/2014/main" id="{C6AB50D4-A527-5B44-D42D-6C05D130D063}"/>
              </a:ext>
            </a:extLst>
          </p:cNvPr>
          <p:cNvPicPr>
            <a:picLocks noGrp="1" noChangeAspect="1"/>
          </p:cNvPicPr>
          <p:nvPr>
            <p:ph idx="1"/>
          </p:nvPr>
        </p:nvPicPr>
        <p:blipFill>
          <a:blip r:embed="rId2"/>
          <a:stretch>
            <a:fillRect/>
          </a:stretch>
        </p:blipFill>
        <p:spPr>
          <a:xfrm>
            <a:off x="0" y="1462247"/>
            <a:ext cx="7904502" cy="5243691"/>
          </a:xfrm>
        </p:spPr>
      </p:pic>
      <p:pic>
        <p:nvPicPr>
          <p:cNvPr id="15" name="Image 14">
            <a:extLst>
              <a:ext uri="{FF2B5EF4-FFF2-40B4-BE49-F238E27FC236}">
                <a16:creationId xmlns:a16="http://schemas.microsoft.com/office/drawing/2014/main" id="{58577FEC-B4C4-3767-1AC0-BC4456DAE775}"/>
              </a:ext>
            </a:extLst>
          </p:cNvPr>
          <p:cNvPicPr>
            <a:picLocks noChangeAspect="1"/>
          </p:cNvPicPr>
          <p:nvPr/>
        </p:nvPicPr>
        <p:blipFill>
          <a:blip r:embed="rId3"/>
          <a:stretch>
            <a:fillRect/>
          </a:stretch>
        </p:blipFill>
        <p:spPr>
          <a:xfrm>
            <a:off x="8712692" y="2103726"/>
            <a:ext cx="1913877" cy="1236494"/>
          </a:xfrm>
          <a:prstGeom prst="rect">
            <a:avLst/>
          </a:prstGeom>
        </p:spPr>
      </p:pic>
      <p:sp>
        <p:nvSpPr>
          <p:cNvPr id="16" name="ZoneTexte 15">
            <a:extLst>
              <a:ext uri="{FF2B5EF4-FFF2-40B4-BE49-F238E27FC236}">
                <a16:creationId xmlns:a16="http://schemas.microsoft.com/office/drawing/2014/main" id="{A671CCCE-8C7B-9F97-5423-ACDE90BA4151}"/>
              </a:ext>
            </a:extLst>
          </p:cNvPr>
          <p:cNvSpPr txBox="1"/>
          <p:nvPr/>
        </p:nvSpPr>
        <p:spPr>
          <a:xfrm>
            <a:off x="8416031" y="3675356"/>
            <a:ext cx="3400148" cy="2031325"/>
          </a:xfrm>
          <a:prstGeom prst="rect">
            <a:avLst/>
          </a:prstGeom>
          <a:noFill/>
        </p:spPr>
        <p:txBody>
          <a:bodyPr wrap="square" rtlCol="0">
            <a:spAutoFit/>
          </a:bodyPr>
          <a:lstStyle/>
          <a:p>
            <a:r>
              <a:rPr lang="fr-FR" dirty="0"/>
              <a:t>Le résultat du test V de Cramer nous montre une petite corrélation si on regarde le résultat global, mais une corrélation forte pour la catégorie 2, qui se vérifie graphiquement chez les 15-24 ans. </a:t>
            </a:r>
          </a:p>
        </p:txBody>
      </p:sp>
    </p:spTree>
    <p:extLst>
      <p:ext uri="{BB962C8B-B14F-4D97-AF65-F5344CB8AC3E}">
        <p14:creationId xmlns:p14="http://schemas.microsoft.com/office/powerpoint/2010/main" val="2474132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Age et catégorie: une variable qualitative et une variable quantitatives</a:t>
            </a:r>
            <a:r>
              <a:rPr lang="fr-FR" sz="3600" b="1" dirty="0">
                <a:solidFill>
                  <a:schemeClr val="bg1"/>
                </a:solidFill>
              </a:rPr>
              <a:t>	</a:t>
            </a:r>
          </a:p>
        </p:txBody>
      </p:sp>
      <p:sp>
        <p:nvSpPr>
          <p:cNvPr id="6" name="ZoneTexte 5">
            <a:extLst>
              <a:ext uri="{FF2B5EF4-FFF2-40B4-BE49-F238E27FC236}">
                <a16:creationId xmlns:a16="http://schemas.microsoft.com/office/drawing/2014/main" id="{FAE5B951-E70F-EF60-C92F-A70B0F87ABD4}"/>
              </a:ext>
            </a:extLst>
          </p:cNvPr>
          <p:cNvSpPr txBox="1"/>
          <p:nvPr/>
        </p:nvSpPr>
        <p:spPr>
          <a:xfrm>
            <a:off x="245159" y="1667646"/>
            <a:ext cx="3861786" cy="3693319"/>
          </a:xfrm>
          <a:prstGeom prst="rect">
            <a:avLst/>
          </a:prstGeom>
          <a:noFill/>
        </p:spPr>
        <p:txBody>
          <a:bodyPr wrap="square" rtlCol="0">
            <a:spAutoFit/>
          </a:bodyPr>
          <a:lstStyle/>
          <a:p>
            <a:r>
              <a:rPr lang="fr-FR" sz="1800" dirty="0">
                <a:solidFill>
                  <a:srgbClr val="000000"/>
                </a:solidFill>
              </a:rPr>
              <a:t>Remplaçons la variable ‘tranche_age’ par la variable ‘age’ : nous avons à nouveau une variable qualitative et une variable quantitative. </a:t>
            </a:r>
          </a:p>
          <a:p>
            <a:endParaRPr lang="fr-FR" sz="1800" dirty="0">
              <a:solidFill>
                <a:srgbClr val="000000"/>
              </a:solidFill>
            </a:endParaRPr>
          </a:p>
          <a:p>
            <a:r>
              <a:rPr lang="fr-FR" sz="1800" dirty="0">
                <a:solidFill>
                  <a:srgbClr val="000000"/>
                </a:solidFill>
              </a:rPr>
              <a:t>Nous allons pouvoir tester la corrélation par </a:t>
            </a:r>
            <a:r>
              <a:rPr lang="fr-FR" sz="1800" dirty="0" err="1">
                <a:solidFill>
                  <a:srgbClr val="000000"/>
                </a:solidFill>
              </a:rPr>
              <a:t>Anova</a:t>
            </a:r>
            <a:r>
              <a:rPr lang="fr-FR" sz="1800" dirty="0">
                <a:solidFill>
                  <a:srgbClr val="000000"/>
                </a:solidFill>
              </a:rPr>
              <a:t>. </a:t>
            </a:r>
          </a:p>
          <a:p>
            <a:endParaRPr lang="fr-FR" dirty="0">
              <a:solidFill>
                <a:srgbClr val="000000"/>
              </a:solidFill>
            </a:endParaRPr>
          </a:p>
          <a:p>
            <a:r>
              <a:rPr lang="fr-FR" sz="1800" dirty="0">
                <a:solidFill>
                  <a:srgbClr val="000000"/>
                </a:solidFill>
              </a:rPr>
              <a:t>Le résultat de l’</a:t>
            </a:r>
            <a:r>
              <a:rPr lang="fr-FR" sz="1800" dirty="0" err="1">
                <a:solidFill>
                  <a:srgbClr val="000000"/>
                </a:solidFill>
              </a:rPr>
              <a:t>Anova</a:t>
            </a:r>
            <a:r>
              <a:rPr lang="fr-FR" sz="1800" dirty="0">
                <a:solidFill>
                  <a:srgbClr val="000000"/>
                </a:solidFill>
              </a:rPr>
              <a:t> nous montre une disparit</a:t>
            </a:r>
            <a:r>
              <a:rPr lang="fr-FR" dirty="0">
                <a:solidFill>
                  <a:srgbClr val="000000"/>
                </a:solidFill>
              </a:rPr>
              <a:t>é des moyennes et des distributions : </a:t>
            </a:r>
          </a:p>
          <a:p>
            <a:endParaRPr lang="fr-FR" sz="1800" dirty="0"/>
          </a:p>
          <a:p>
            <a:endParaRPr lang="fr-FR" dirty="0"/>
          </a:p>
        </p:txBody>
      </p:sp>
      <p:sp>
        <p:nvSpPr>
          <p:cNvPr id="11" name="Rectangle 10">
            <a:extLst>
              <a:ext uri="{FF2B5EF4-FFF2-40B4-BE49-F238E27FC236}">
                <a16:creationId xmlns:a16="http://schemas.microsoft.com/office/drawing/2014/main" id="{755A0273-DF42-C061-F421-338234E7F47E}"/>
              </a:ext>
            </a:extLst>
          </p:cNvPr>
          <p:cNvSpPr/>
          <p:nvPr/>
        </p:nvSpPr>
        <p:spPr>
          <a:xfrm>
            <a:off x="920020" y="5438615"/>
            <a:ext cx="2224596" cy="49090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L’</a:t>
            </a:r>
            <a:r>
              <a:rPr lang="fr-FR" dirty="0" err="1">
                <a:solidFill>
                  <a:schemeClr val="tx1"/>
                </a:solidFill>
              </a:rPr>
              <a:t>eta-squared</a:t>
            </a:r>
            <a:r>
              <a:rPr lang="fr-FR" dirty="0">
                <a:solidFill>
                  <a:schemeClr val="tx1"/>
                </a:solidFill>
              </a:rPr>
              <a:t> = 0,11</a:t>
            </a:r>
          </a:p>
        </p:txBody>
      </p:sp>
      <p:sp>
        <p:nvSpPr>
          <p:cNvPr id="12" name="ZoneTexte 11">
            <a:extLst>
              <a:ext uri="{FF2B5EF4-FFF2-40B4-BE49-F238E27FC236}">
                <a16:creationId xmlns:a16="http://schemas.microsoft.com/office/drawing/2014/main" id="{06A31D75-158F-45D0-738B-81CB54195352}"/>
              </a:ext>
            </a:extLst>
          </p:cNvPr>
          <p:cNvSpPr txBox="1"/>
          <p:nvPr/>
        </p:nvSpPr>
        <p:spPr>
          <a:xfrm>
            <a:off x="873254" y="5963775"/>
            <a:ext cx="2360437" cy="369332"/>
          </a:xfrm>
          <a:prstGeom prst="rect">
            <a:avLst/>
          </a:prstGeom>
          <a:noFill/>
        </p:spPr>
        <p:txBody>
          <a:bodyPr wrap="square" rtlCol="0">
            <a:spAutoFit/>
          </a:bodyPr>
          <a:lstStyle/>
          <a:p>
            <a:r>
              <a:rPr lang="fr-FR" dirty="0"/>
              <a:t>Taille moyenne du lien</a:t>
            </a:r>
          </a:p>
        </p:txBody>
      </p:sp>
      <p:pic>
        <p:nvPicPr>
          <p:cNvPr id="5" name="Image 4">
            <a:extLst>
              <a:ext uri="{FF2B5EF4-FFF2-40B4-BE49-F238E27FC236}">
                <a16:creationId xmlns:a16="http://schemas.microsoft.com/office/drawing/2014/main" id="{F17ED5EB-8874-BF79-9857-A3A5B922F032}"/>
              </a:ext>
            </a:extLst>
          </p:cNvPr>
          <p:cNvPicPr>
            <a:picLocks noChangeAspect="1"/>
          </p:cNvPicPr>
          <p:nvPr/>
        </p:nvPicPr>
        <p:blipFill>
          <a:blip r:embed="rId2"/>
          <a:stretch>
            <a:fillRect/>
          </a:stretch>
        </p:blipFill>
        <p:spPr>
          <a:xfrm>
            <a:off x="4106945" y="1249184"/>
            <a:ext cx="7913420" cy="5609400"/>
          </a:xfrm>
          <a:prstGeom prst="rect">
            <a:avLst/>
          </a:prstGeom>
        </p:spPr>
      </p:pic>
    </p:spTree>
    <p:extLst>
      <p:ext uri="{BB962C8B-B14F-4D97-AF65-F5344CB8AC3E}">
        <p14:creationId xmlns:p14="http://schemas.microsoft.com/office/powerpoint/2010/main" val="2233611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7C04A17-87C6-C62E-4676-2571D66C3A81}"/>
              </a:ext>
            </a:extLst>
          </p:cNvPr>
          <p:cNvSpPr>
            <a:spLocks noGrp="1"/>
          </p:cNvSpPr>
          <p:nvPr>
            <p:ph idx="1"/>
          </p:nvPr>
        </p:nvSpPr>
        <p:spPr/>
        <p:txBody>
          <a:bodyPr>
            <a:normAutofit/>
          </a:bodyPr>
          <a:lstStyle/>
          <a:p>
            <a:endParaRPr lang="fr-FR" sz="2000" dirty="0"/>
          </a:p>
          <a:p>
            <a:endParaRPr lang="fr-FR" sz="2000" dirty="0"/>
          </a:p>
          <a:p>
            <a:endParaRPr lang="fr-FR" sz="2000" dirty="0"/>
          </a:p>
          <a:p>
            <a:endParaRPr lang="fr-FR" sz="2000" dirty="0"/>
          </a:p>
          <a:p>
            <a:endParaRPr lang="fr-FR" sz="2000" dirty="0"/>
          </a:p>
          <a:p>
            <a:pPr marL="0" indent="0">
              <a:buNone/>
            </a:pPr>
            <a:endParaRPr lang="fr-FR" sz="2000" dirty="0"/>
          </a:p>
          <a:p>
            <a:endParaRPr lang="fr-FR" dirty="0"/>
          </a:p>
        </p:txBody>
      </p:sp>
      <p:sp>
        <p:nvSpPr>
          <p:cNvPr id="4" name="Titre 1">
            <a:extLst>
              <a:ext uri="{FF2B5EF4-FFF2-40B4-BE49-F238E27FC236}">
                <a16:creationId xmlns:a16="http://schemas.microsoft.com/office/drawing/2014/main" id="{862B687C-8686-06F8-8940-2E58F60B1C95}"/>
              </a:ext>
            </a:extLst>
          </p:cNvPr>
          <p:cNvSpPr>
            <a:spLocks noGrp="1"/>
          </p:cNvSpPr>
          <p:nvPr>
            <p:ph type="title"/>
          </p:nvPr>
        </p:nvSpPr>
        <p:spPr>
          <a:xfrm>
            <a:off x="0" y="365126"/>
            <a:ext cx="12192000" cy="884058"/>
          </a:xfrm>
          <a:solidFill>
            <a:schemeClr val="tx1"/>
          </a:solidFill>
        </p:spPr>
        <p:txBody>
          <a:bodyPr>
            <a:normAutofit fontScale="90000"/>
          </a:bodyPr>
          <a:lstStyle/>
          <a:p>
            <a:r>
              <a:rPr lang="fr-FR" sz="2800" b="1" dirty="0">
                <a:solidFill>
                  <a:schemeClr val="bg1"/>
                </a:solidFill>
              </a:rPr>
              <a:t>4. Tests statistiques : analyse bivariée</a:t>
            </a:r>
            <a:br>
              <a:rPr lang="fr-FR" sz="2700" b="1" dirty="0">
                <a:solidFill>
                  <a:schemeClr val="bg1"/>
                </a:solidFill>
              </a:rPr>
            </a:br>
            <a:r>
              <a:rPr lang="fr-FR" sz="2700" b="1" dirty="0">
                <a:solidFill>
                  <a:schemeClr val="bg1"/>
                </a:solidFill>
              </a:rPr>
              <a:t>	Age et catégorie: une variable qualitative et une variable quantitatives</a:t>
            </a:r>
            <a:r>
              <a:rPr lang="fr-FR" sz="3600" b="1" dirty="0">
                <a:solidFill>
                  <a:schemeClr val="bg1"/>
                </a:solidFill>
              </a:rPr>
              <a:t>	</a:t>
            </a:r>
          </a:p>
        </p:txBody>
      </p:sp>
      <p:pic>
        <p:nvPicPr>
          <p:cNvPr id="5" name="Image 4">
            <a:extLst>
              <a:ext uri="{FF2B5EF4-FFF2-40B4-BE49-F238E27FC236}">
                <a16:creationId xmlns:a16="http://schemas.microsoft.com/office/drawing/2014/main" id="{D5C2A44D-64EA-9A90-3FEB-CD806FFF753D}"/>
              </a:ext>
            </a:extLst>
          </p:cNvPr>
          <p:cNvPicPr>
            <a:picLocks noChangeAspect="1"/>
          </p:cNvPicPr>
          <p:nvPr/>
        </p:nvPicPr>
        <p:blipFill>
          <a:blip r:embed="rId2"/>
          <a:stretch>
            <a:fillRect/>
          </a:stretch>
        </p:blipFill>
        <p:spPr>
          <a:xfrm>
            <a:off x="491289" y="1986102"/>
            <a:ext cx="11209421" cy="3633463"/>
          </a:xfrm>
          <a:prstGeom prst="rect">
            <a:avLst/>
          </a:prstGeom>
        </p:spPr>
      </p:pic>
    </p:spTree>
    <p:extLst>
      <p:ext uri="{BB962C8B-B14F-4D97-AF65-F5344CB8AC3E}">
        <p14:creationId xmlns:p14="http://schemas.microsoft.com/office/powerpoint/2010/main" val="72060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0670ED4-4FFE-11DC-B288-079505D1BE5A}"/>
              </a:ext>
            </a:extLst>
          </p:cNvPr>
          <p:cNvSpPr>
            <a:spLocks noGrp="1"/>
          </p:cNvSpPr>
          <p:nvPr>
            <p:ph idx="1"/>
          </p:nvPr>
        </p:nvSpPr>
        <p:spPr/>
        <p:txBody>
          <a:bodyPr>
            <a:normAutofit/>
          </a:bodyPr>
          <a:lstStyle/>
          <a:p>
            <a:r>
              <a:rPr lang="fr-FR" sz="2000" dirty="0"/>
              <a:t>Une fois que mes fichiers sont nettoyés, je peux passer à l’étape des jointures.</a:t>
            </a:r>
          </a:p>
        </p:txBody>
      </p:sp>
      <p:pic>
        <p:nvPicPr>
          <p:cNvPr id="7" name="Image 6">
            <a:extLst>
              <a:ext uri="{FF2B5EF4-FFF2-40B4-BE49-F238E27FC236}">
                <a16:creationId xmlns:a16="http://schemas.microsoft.com/office/drawing/2014/main" id="{00347157-87E5-7581-5CA0-23139ABC81C6}"/>
              </a:ext>
            </a:extLst>
          </p:cNvPr>
          <p:cNvPicPr>
            <a:picLocks noChangeAspect="1"/>
          </p:cNvPicPr>
          <p:nvPr/>
        </p:nvPicPr>
        <p:blipFill>
          <a:blip r:embed="rId2"/>
          <a:stretch>
            <a:fillRect/>
          </a:stretch>
        </p:blipFill>
        <p:spPr>
          <a:xfrm>
            <a:off x="1355057" y="3058907"/>
            <a:ext cx="7353937" cy="2324301"/>
          </a:xfrm>
          <a:prstGeom prst="rect">
            <a:avLst/>
          </a:prstGeom>
        </p:spPr>
      </p:pic>
      <p:sp>
        <p:nvSpPr>
          <p:cNvPr id="11" name="ZoneTexte 10">
            <a:extLst>
              <a:ext uri="{FF2B5EF4-FFF2-40B4-BE49-F238E27FC236}">
                <a16:creationId xmlns:a16="http://schemas.microsoft.com/office/drawing/2014/main" id="{5583C3B6-ABAC-9A01-CDC4-C982AFE43A18}"/>
              </a:ext>
            </a:extLst>
          </p:cNvPr>
          <p:cNvSpPr txBox="1"/>
          <p:nvPr/>
        </p:nvSpPr>
        <p:spPr>
          <a:xfrm>
            <a:off x="7217546" y="4221057"/>
            <a:ext cx="3284738" cy="1754326"/>
          </a:xfrm>
          <a:prstGeom prst="rect">
            <a:avLst/>
          </a:prstGeom>
          <a:noFill/>
        </p:spPr>
        <p:txBody>
          <a:bodyPr wrap="square" rtlCol="0">
            <a:spAutoFit/>
          </a:bodyPr>
          <a:lstStyle/>
          <a:p>
            <a:r>
              <a:rPr lang="fr-FR" dirty="0"/>
              <a:t>Je joins les fichiers </a:t>
            </a:r>
            <a:r>
              <a:rPr lang="fr-FR" dirty="0" err="1"/>
              <a:t>customers</a:t>
            </a:r>
            <a:r>
              <a:rPr lang="fr-FR" dirty="0"/>
              <a:t> et transactions avec une jointure à droite afin de conserver l’ensemble des lignes du fichier transactions</a:t>
            </a:r>
          </a:p>
          <a:p>
            <a:endParaRPr lang="fr-FR" dirty="0"/>
          </a:p>
        </p:txBody>
      </p:sp>
      <p:sp>
        <p:nvSpPr>
          <p:cNvPr id="15" name="Titre 1">
            <a:extLst>
              <a:ext uri="{FF2B5EF4-FFF2-40B4-BE49-F238E27FC236}">
                <a16:creationId xmlns:a16="http://schemas.microsoft.com/office/drawing/2014/main" id="{4DA89D78-6FC8-5E64-C36A-25A6FBFAE5EC}"/>
              </a:ext>
            </a:extLst>
          </p:cNvPr>
          <p:cNvSpPr>
            <a:spLocks noGrp="1"/>
          </p:cNvSpPr>
          <p:nvPr>
            <p:ph type="title"/>
          </p:nvPr>
        </p:nvSpPr>
        <p:spPr>
          <a:xfrm>
            <a:off x="0" y="365126"/>
            <a:ext cx="12192000" cy="884058"/>
          </a:xfrm>
          <a:solidFill>
            <a:schemeClr val="tx1"/>
          </a:solidFill>
        </p:spPr>
        <p:txBody>
          <a:bodyPr>
            <a:normAutofit/>
          </a:bodyPr>
          <a:lstStyle/>
          <a:p>
            <a:r>
              <a:rPr lang="fr-FR" sz="3600" b="1" dirty="0">
                <a:solidFill>
                  <a:schemeClr val="bg1"/>
                </a:solidFill>
              </a:rPr>
              <a:t>2. Jointure des fichiers</a:t>
            </a:r>
          </a:p>
        </p:txBody>
      </p:sp>
    </p:spTree>
    <p:extLst>
      <p:ext uri="{BB962C8B-B14F-4D97-AF65-F5344CB8AC3E}">
        <p14:creationId xmlns:p14="http://schemas.microsoft.com/office/powerpoint/2010/main" val="45038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5DB24DA-0BD5-34C1-56D0-FCDE771463B6}"/>
              </a:ext>
            </a:extLst>
          </p:cNvPr>
          <p:cNvSpPr>
            <a:spLocks noGrp="1"/>
          </p:cNvSpPr>
          <p:nvPr>
            <p:ph idx="1"/>
          </p:nvPr>
        </p:nvSpPr>
        <p:spPr>
          <a:xfrm>
            <a:off x="838200" y="1571625"/>
            <a:ext cx="10515600" cy="5200649"/>
          </a:xfrm>
        </p:spPr>
        <p:txBody>
          <a:bodyPr>
            <a:normAutofit/>
          </a:bodyPr>
          <a:lstStyle/>
          <a:p>
            <a:endParaRPr lang="fr-FR" dirty="0"/>
          </a:p>
          <a:p>
            <a:endParaRPr lang="fr-FR" dirty="0"/>
          </a:p>
          <a:p>
            <a:endParaRPr lang="fr-FR" dirty="0"/>
          </a:p>
          <a:p>
            <a:endParaRPr lang="fr-FR" dirty="0"/>
          </a:p>
          <a:p>
            <a:endParaRPr lang="fr-FR" dirty="0"/>
          </a:p>
          <a:p>
            <a:endParaRPr lang="fr-FR" dirty="0"/>
          </a:p>
          <a:p>
            <a:r>
              <a:rPr lang="fr-FR" sz="2000" dirty="0"/>
              <a:t>J’obtiens un fichier global contenant l’ensemble des informations.</a:t>
            </a:r>
          </a:p>
          <a:p>
            <a:r>
              <a:rPr lang="fr-FR" sz="2000" dirty="0"/>
              <a:t>Je renomme la variable ‘</a:t>
            </a:r>
            <a:r>
              <a:rPr lang="fr-FR" sz="2000" dirty="0" err="1"/>
              <a:t>price</a:t>
            </a:r>
            <a:r>
              <a:rPr lang="fr-FR" sz="2000" dirty="0"/>
              <a:t>’ en ‘ca’ étant donné que chaque prix indiqué correspond a un produit vendu.</a:t>
            </a:r>
          </a:p>
          <a:p>
            <a:endParaRPr lang="fr-FR" dirty="0"/>
          </a:p>
          <a:p>
            <a:endParaRPr lang="fr-FR" dirty="0"/>
          </a:p>
          <a:p>
            <a:endParaRPr lang="fr-FR" dirty="0"/>
          </a:p>
          <a:p>
            <a:endParaRPr lang="fr-FR" dirty="0"/>
          </a:p>
          <a:p>
            <a:endParaRPr lang="fr-FR" dirty="0"/>
          </a:p>
          <a:p>
            <a:pPr marL="0" indent="0">
              <a:buNone/>
            </a:pPr>
            <a:endParaRPr lang="fr-FR" dirty="0"/>
          </a:p>
          <a:p>
            <a:endParaRPr lang="fr-FR" dirty="0"/>
          </a:p>
        </p:txBody>
      </p:sp>
      <p:pic>
        <p:nvPicPr>
          <p:cNvPr id="5" name="Image 4">
            <a:extLst>
              <a:ext uri="{FF2B5EF4-FFF2-40B4-BE49-F238E27FC236}">
                <a16:creationId xmlns:a16="http://schemas.microsoft.com/office/drawing/2014/main" id="{A2AF3A15-431A-D31D-E3C4-C10F96EE0588}"/>
              </a:ext>
            </a:extLst>
          </p:cNvPr>
          <p:cNvPicPr>
            <a:picLocks noChangeAspect="1"/>
          </p:cNvPicPr>
          <p:nvPr/>
        </p:nvPicPr>
        <p:blipFill>
          <a:blip r:embed="rId2"/>
          <a:stretch>
            <a:fillRect/>
          </a:stretch>
        </p:blipFill>
        <p:spPr>
          <a:xfrm>
            <a:off x="683644" y="1472254"/>
            <a:ext cx="6828732" cy="2691373"/>
          </a:xfrm>
          <a:prstGeom prst="rect">
            <a:avLst/>
          </a:prstGeom>
        </p:spPr>
      </p:pic>
      <p:sp>
        <p:nvSpPr>
          <p:cNvPr id="9" name="ZoneTexte 8">
            <a:extLst>
              <a:ext uri="{FF2B5EF4-FFF2-40B4-BE49-F238E27FC236}">
                <a16:creationId xmlns:a16="http://schemas.microsoft.com/office/drawing/2014/main" id="{8CCC13DD-3BA1-82C4-79B3-35CDC839D4B0}"/>
              </a:ext>
            </a:extLst>
          </p:cNvPr>
          <p:cNvSpPr txBox="1"/>
          <p:nvPr/>
        </p:nvSpPr>
        <p:spPr>
          <a:xfrm>
            <a:off x="7821227" y="1472254"/>
            <a:ext cx="3045041" cy="2831544"/>
          </a:xfrm>
          <a:prstGeom prst="rect">
            <a:avLst/>
          </a:prstGeom>
          <a:noFill/>
        </p:spPr>
        <p:txBody>
          <a:bodyPr wrap="square" rtlCol="0">
            <a:spAutoFit/>
          </a:bodyPr>
          <a:lstStyle/>
          <a:p>
            <a:r>
              <a:rPr lang="fr-FR" sz="2000" dirty="0"/>
              <a:t>Je joins ensuite le </a:t>
            </a:r>
            <a:r>
              <a:rPr lang="fr-FR" sz="2000" dirty="0" err="1"/>
              <a:t>dataframe</a:t>
            </a:r>
            <a:r>
              <a:rPr lang="fr-FR" sz="2000" dirty="0"/>
              <a:t> obtenu avec le fichier </a:t>
            </a:r>
            <a:r>
              <a:rPr lang="fr-FR" sz="2000" dirty="0" err="1"/>
              <a:t>products</a:t>
            </a:r>
            <a:r>
              <a:rPr lang="fr-FR" sz="2000" dirty="0"/>
              <a:t> en décidant de ne conserver que les lignes qui présentent une correspondance au niveau de la variable </a:t>
            </a:r>
            <a:r>
              <a:rPr lang="fr-FR" sz="2000" dirty="0" err="1"/>
              <a:t>id_prod</a:t>
            </a:r>
            <a:r>
              <a:rPr lang="fr-FR" sz="2000" dirty="0"/>
              <a:t>.</a:t>
            </a:r>
          </a:p>
          <a:p>
            <a:endParaRPr lang="fr-FR" dirty="0"/>
          </a:p>
        </p:txBody>
      </p:sp>
      <p:sp>
        <p:nvSpPr>
          <p:cNvPr id="12" name="Titre 1">
            <a:extLst>
              <a:ext uri="{FF2B5EF4-FFF2-40B4-BE49-F238E27FC236}">
                <a16:creationId xmlns:a16="http://schemas.microsoft.com/office/drawing/2014/main" id="{A539AA6D-5A1D-BAD1-4E51-8EB39B414973}"/>
              </a:ext>
            </a:extLst>
          </p:cNvPr>
          <p:cNvSpPr>
            <a:spLocks noGrp="1"/>
          </p:cNvSpPr>
          <p:nvPr>
            <p:ph type="title"/>
          </p:nvPr>
        </p:nvSpPr>
        <p:spPr>
          <a:xfrm>
            <a:off x="0" y="365126"/>
            <a:ext cx="12192000" cy="884058"/>
          </a:xfrm>
          <a:solidFill>
            <a:schemeClr val="tx1"/>
          </a:solidFill>
        </p:spPr>
        <p:txBody>
          <a:bodyPr>
            <a:normAutofit/>
          </a:bodyPr>
          <a:lstStyle/>
          <a:p>
            <a:r>
              <a:rPr lang="fr-FR" sz="3600" b="1" dirty="0">
                <a:solidFill>
                  <a:schemeClr val="bg1"/>
                </a:solidFill>
              </a:rPr>
              <a:t>2. Jointure des fichiers</a:t>
            </a:r>
          </a:p>
        </p:txBody>
      </p:sp>
    </p:spTree>
    <p:extLst>
      <p:ext uri="{BB962C8B-B14F-4D97-AF65-F5344CB8AC3E}">
        <p14:creationId xmlns:p14="http://schemas.microsoft.com/office/powerpoint/2010/main" val="20695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AA93A3-A439-F77A-96FB-DFC8A4B73931}"/>
              </a:ext>
            </a:extLst>
          </p:cNvPr>
          <p:cNvSpPr/>
          <p:nvPr/>
        </p:nvSpPr>
        <p:spPr>
          <a:xfrm>
            <a:off x="2049630" y="2024108"/>
            <a:ext cx="7723573" cy="19086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F1AFE8EE-EEE8-227B-B333-FA9011437292}"/>
              </a:ext>
            </a:extLst>
          </p:cNvPr>
          <p:cNvSpPr>
            <a:spLocks noGrp="1"/>
          </p:cNvSpPr>
          <p:nvPr>
            <p:ph idx="1"/>
          </p:nvPr>
        </p:nvSpPr>
        <p:spPr>
          <a:xfrm>
            <a:off x="2342594" y="2340529"/>
            <a:ext cx="7506811" cy="3598631"/>
          </a:xfrm>
        </p:spPr>
        <p:txBody>
          <a:bodyPr>
            <a:normAutofit fontScale="85000" lnSpcReduction="20000"/>
          </a:bodyPr>
          <a:lstStyle/>
          <a:p>
            <a:pPr marL="0" indent="0">
              <a:buNone/>
            </a:pPr>
            <a:r>
              <a:rPr lang="fr-FR" sz="3000" dirty="0"/>
              <a:t>Chiffre d’affaire global sur les deux ans d’exercice :</a:t>
            </a:r>
          </a:p>
          <a:p>
            <a:pPr marL="0" indent="0">
              <a:buNone/>
            </a:pPr>
            <a:endParaRPr lang="fr-FR" dirty="0"/>
          </a:p>
          <a:p>
            <a:pPr marL="0" indent="0" algn="ctr">
              <a:buNone/>
            </a:pPr>
            <a:r>
              <a:rPr lang="fr-FR" sz="3800" b="1" dirty="0"/>
              <a:t>11 836 598,60€</a:t>
            </a:r>
            <a:endParaRPr lang="fr-FR" sz="3800" dirty="0"/>
          </a:p>
          <a:p>
            <a:pPr marL="457200" lvl="1" indent="0">
              <a:buNone/>
            </a:pPr>
            <a:endParaRPr lang="fr-FR" dirty="0"/>
          </a:p>
          <a:p>
            <a:pPr marL="514350" indent="-514350">
              <a:buFont typeface="+mj-lt"/>
              <a:buAutoNum type="arabicParenR"/>
            </a:pPr>
            <a:endParaRPr lang="fr-FR" dirty="0"/>
          </a:p>
          <a:p>
            <a:pPr marL="514350" indent="-514350">
              <a:buFont typeface="+mj-lt"/>
              <a:buAutoNum type="arabicParenR"/>
            </a:pPr>
            <a:endParaRPr lang="fr-FR" dirty="0"/>
          </a:p>
          <a:p>
            <a:pPr marL="514350" indent="-514350">
              <a:buFont typeface="+mj-lt"/>
              <a:buAutoNum type="arabicParenR"/>
            </a:pPr>
            <a:endParaRPr lang="fr-FR" dirty="0"/>
          </a:p>
          <a:p>
            <a:pPr marL="0" indent="0">
              <a:buNone/>
            </a:pPr>
            <a:r>
              <a:rPr lang="fr-FR" dirty="0"/>
              <a:t>	</a:t>
            </a:r>
          </a:p>
          <a:p>
            <a:pPr marL="0" indent="0">
              <a:buNone/>
            </a:pPr>
            <a:r>
              <a:rPr lang="fr-FR" dirty="0"/>
              <a:t>	</a:t>
            </a:r>
          </a:p>
          <a:p>
            <a:pPr marL="457200" lvl="1" indent="0">
              <a:buNone/>
            </a:pPr>
            <a:endParaRPr lang="fr-FR" dirty="0"/>
          </a:p>
          <a:p>
            <a:pPr marL="457200" lvl="1" indent="0">
              <a:buNone/>
            </a:pPr>
            <a:endParaRPr lang="fr-FR" dirty="0"/>
          </a:p>
          <a:p>
            <a:pPr marL="914400" lvl="1" indent="-457200">
              <a:buFont typeface="+mj-lt"/>
              <a:buAutoNum type="arabicParenR"/>
            </a:pPr>
            <a:endParaRPr lang="fr-FR" dirty="0"/>
          </a:p>
          <a:p>
            <a:pPr marL="914400" lvl="1" indent="-457200">
              <a:buFont typeface="+mj-lt"/>
              <a:buAutoNum type="arabicParenR"/>
            </a:pPr>
            <a:endParaRPr lang="fr-FR" dirty="0"/>
          </a:p>
        </p:txBody>
      </p:sp>
      <p:sp>
        <p:nvSpPr>
          <p:cNvPr id="14" name="Titre 1">
            <a:extLst>
              <a:ext uri="{FF2B5EF4-FFF2-40B4-BE49-F238E27FC236}">
                <a16:creationId xmlns:a16="http://schemas.microsoft.com/office/drawing/2014/main" id="{0FD3E247-FA99-DA34-BD21-B04E0DBE8BB1}"/>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en fonction du temps</a:t>
            </a:r>
          </a:p>
        </p:txBody>
      </p:sp>
    </p:spTree>
    <p:extLst>
      <p:ext uri="{BB962C8B-B14F-4D97-AF65-F5344CB8AC3E}">
        <p14:creationId xmlns:p14="http://schemas.microsoft.com/office/powerpoint/2010/main" val="296614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6BFC28E-B396-9AB4-0886-8162814CA0B6}"/>
              </a:ext>
            </a:extLst>
          </p:cNvPr>
          <p:cNvPicPr>
            <a:picLocks noChangeAspect="1"/>
          </p:cNvPicPr>
          <p:nvPr/>
        </p:nvPicPr>
        <p:blipFill>
          <a:blip r:embed="rId2"/>
          <a:stretch>
            <a:fillRect/>
          </a:stretch>
        </p:blipFill>
        <p:spPr>
          <a:xfrm>
            <a:off x="558586" y="2596209"/>
            <a:ext cx="7468391" cy="4081647"/>
          </a:xfrm>
          <a:prstGeom prst="rect">
            <a:avLst/>
          </a:prstGeom>
        </p:spPr>
      </p:pic>
      <p:sp>
        <p:nvSpPr>
          <p:cNvPr id="12" name="ZoneTexte 11">
            <a:extLst>
              <a:ext uri="{FF2B5EF4-FFF2-40B4-BE49-F238E27FC236}">
                <a16:creationId xmlns:a16="http://schemas.microsoft.com/office/drawing/2014/main" id="{0BE4A4D6-9FDE-1ABC-9B64-83FB0B946E35}"/>
              </a:ext>
            </a:extLst>
          </p:cNvPr>
          <p:cNvSpPr txBox="1"/>
          <p:nvPr/>
        </p:nvSpPr>
        <p:spPr>
          <a:xfrm>
            <a:off x="8349416" y="3285727"/>
            <a:ext cx="3283998" cy="2523768"/>
          </a:xfrm>
          <a:prstGeom prst="rect">
            <a:avLst/>
          </a:prstGeom>
          <a:noFill/>
        </p:spPr>
        <p:txBody>
          <a:bodyPr wrap="square" rtlCol="0">
            <a:spAutoFit/>
          </a:bodyPr>
          <a:lstStyle/>
          <a:p>
            <a:r>
              <a:rPr lang="fr-FR" sz="2000" dirty="0"/>
              <a:t>Le graphique met en évidence un nombre d’achats moindre pour le dernier quart de chaque mois.</a:t>
            </a:r>
          </a:p>
          <a:p>
            <a:endParaRPr lang="fr-FR" sz="2000" dirty="0"/>
          </a:p>
          <a:p>
            <a:r>
              <a:rPr lang="fr-FR" sz="2000" dirty="0">
                <a:solidFill>
                  <a:srgbClr val="FF0000"/>
                </a:solidFill>
              </a:rPr>
              <a:t>=&gt; Pourquoi ne pas faire une promotion fin de mois !</a:t>
            </a:r>
          </a:p>
          <a:p>
            <a:endParaRPr lang="fr-FR" dirty="0"/>
          </a:p>
        </p:txBody>
      </p:sp>
      <p:sp>
        <p:nvSpPr>
          <p:cNvPr id="13" name="Titre 1">
            <a:extLst>
              <a:ext uri="{FF2B5EF4-FFF2-40B4-BE49-F238E27FC236}">
                <a16:creationId xmlns:a16="http://schemas.microsoft.com/office/drawing/2014/main" id="{7E7BB9F1-8D91-B93E-3623-4735C0CE1808}"/>
              </a:ext>
            </a:extLst>
          </p:cNvPr>
          <p:cNvSpPr>
            <a:spLocks noGrp="1"/>
          </p:cNvSpPr>
          <p:nvPr>
            <p:ph type="title"/>
          </p:nvPr>
        </p:nvSpPr>
        <p:spPr>
          <a:xfrm>
            <a:off x="0" y="365126"/>
            <a:ext cx="12192000" cy="884058"/>
          </a:xfrm>
          <a:solidFill>
            <a:schemeClr val="tx1"/>
          </a:solidFill>
        </p:spPr>
        <p:txBody>
          <a:bodyPr>
            <a:normAutofit fontScale="90000"/>
          </a:bodyPr>
          <a:lstStyle/>
          <a:p>
            <a:r>
              <a:rPr lang="fr-FR" sz="3600" b="1" dirty="0">
                <a:solidFill>
                  <a:schemeClr val="bg1"/>
                </a:solidFill>
              </a:rPr>
              <a:t>3. Analyse sur le chiffre d’affaire de la librairie</a:t>
            </a:r>
            <a:br>
              <a:rPr lang="fr-FR" sz="3600" b="1" dirty="0">
                <a:solidFill>
                  <a:schemeClr val="bg1"/>
                </a:solidFill>
              </a:rPr>
            </a:br>
            <a:r>
              <a:rPr lang="fr-FR" sz="3600" b="1" dirty="0">
                <a:solidFill>
                  <a:schemeClr val="bg1"/>
                </a:solidFill>
              </a:rPr>
              <a:t>	 Chiffre d’affaire en fonction du temps</a:t>
            </a:r>
          </a:p>
        </p:txBody>
      </p:sp>
      <p:sp>
        <p:nvSpPr>
          <p:cNvPr id="3" name="ZoneTexte 2">
            <a:extLst>
              <a:ext uri="{FF2B5EF4-FFF2-40B4-BE49-F238E27FC236}">
                <a16:creationId xmlns:a16="http://schemas.microsoft.com/office/drawing/2014/main" id="{68CBB1C9-BC87-8F47-47C0-06248BC6546F}"/>
              </a:ext>
            </a:extLst>
          </p:cNvPr>
          <p:cNvSpPr txBox="1"/>
          <p:nvPr/>
        </p:nvSpPr>
        <p:spPr>
          <a:xfrm>
            <a:off x="558586" y="1553364"/>
            <a:ext cx="7790830" cy="400110"/>
          </a:xfrm>
          <a:prstGeom prst="rect">
            <a:avLst/>
          </a:prstGeom>
          <a:noFill/>
        </p:spPr>
        <p:txBody>
          <a:bodyPr wrap="square">
            <a:spAutoFit/>
          </a:bodyPr>
          <a:lstStyle/>
          <a:p>
            <a:r>
              <a:rPr lang="fr-FR" sz="2000" dirty="0"/>
              <a:t>Création d’une variable quart-mois afin de voir la répartition des ventes</a:t>
            </a:r>
          </a:p>
        </p:txBody>
      </p:sp>
    </p:spTree>
    <p:extLst>
      <p:ext uri="{BB962C8B-B14F-4D97-AF65-F5344CB8AC3E}">
        <p14:creationId xmlns:p14="http://schemas.microsoft.com/office/powerpoint/2010/main" val="15690741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3995</Words>
  <Application>Microsoft Office PowerPoint</Application>
  <PresentationFormat>Grand écran</PresentationFormat>
  <Paragraphs>431</Paragraphs>
  <Slides>57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57</vt:i4>
      </vt:variant>
    </vt:vector>
  </HeadingPairs>
  <TitlesOfParts>
    <vt:vector size="63" baseType="lpstr">
      <vt:lpstr>Arial</vt:lpstr>
      <vt:lpstr>Calibri</vt:lpstr>
      <vt:lpstr>Calibri Light</vt:lpstr>
      <vt:lpstr>Helvetica Neue</vt:lpstr>
      <vt:lpstr>Wingdings</vt:lpstr>
      <vt:lpstr>Thème Office</vt:lpstr>
      <vt:lpstr>Analyse des ventes de la librairie en ligne</vt:lpstr>
      <vt:lpstr>Sommaire</vt:lpstr>
      <vt:lpstr>1. Nettoyage des données</vt:lpstr>
      <vt:lpstr>1. Nettoyage des données</vt:lpstr>
      <vt:lpstr>1. Nettoyage des données</vt:lpstr>
      <vt:lpstr>2. Jointure des fichiers</vt:lpstr>
      <vt:lpstr>2. Jointure des fichiers</vt:lpstr>
      <vt:lpstr>3. Analyse sur le chiffre d’affaire de la librairie  Chiffre d’affaire en fonction du temps</vt:lpstr>
      <vt:lpstr>3. Analyse sur le chiffre d’affaire de la librairie   Chiffre d’affaire en fonction du temps</vt:lpstr>
      <vt:lpstr>3. Analyse sur le chiffre d’affaire de la librairie   Chiffre d’affaire en fonction du temps</vt:lpstr>
      <vt:lpstr>3. Analyse sur le chiffre d’affaire de la librairie   Chiffre d’affaire en fonction du temps</vt:lpstr>
      <vt:lpstr>3. Analyse sur le chiffre d’affaire de la librairie   Chiffre d’affaire en fonction du temps</vt:lpstr>
      <vt:lpstr>3. Analyse sur le chiffre d’affaire de la librairie   Chiffre d’affaire en fonction du temps</vt:lpstr>
      <vt:lpstr>3. Analyse sur le chiffre d’affaire de la librairie   Chiffre d’affaire en fonction du temps</vt:lpstr>
      <vt:lpstr>3. Analyse sur le chiffre d’affaire de la librairie  Analyse sur les références proposées et les catégories</vt:lpstr>
      <vt:lpstr>3. Analyse sur le chiffre d’affaire de la librairie   Analyse sur les références proposées et les catégories</vt:lpstr>
      <vt:lpstr>3. Analyse sur le chiffre d’affaire de la librairie   Analyse sur les références proposées</vt:lpstr>
      <vt:lpstr>3. Analyse sur le chiffre d’affaire de la librairie   Analyse sur les références proposées</vt:lpstr>
      <vt:lpstr>3. Analyse sur le chiffre d’affaire de la librairie  Chiffre d’affaire par client</vt:lpstr>
      <vt:lpstr>3. Analyse sur le chiffre d’affaire de la librairie   Chiffre d’affaire par client : courbe de Lorenz</vt:lpstr>
      <vt:lpstr>3. Analyse sur le chiffre d’affaire de la librairie   Chiffre d’affaire par client : courbe de Lorenz</vt:lpstr>
      <vt:lpstr>3. Analyse sur le chiffre d’affaire de la librairie  Analyse sur le genre des clients</vt:lpstr>
      <vt:lpstr>3. Analyse sur le chiffre d’affaire de la librairie   Analyse sur le genre des clients</vt:lpstr>
      <vt:lpstr>3. Analyse sur le chiffre d’affaire de la librairie   Analyse sur l’âge des clients</vt:lpstr>
      <vt:lpstr>3. Analyse sur le chiffre d’affaire de la librairie   Analyse sur l’âge des clients</vt:lpstr>
      <vt:lpstr>3. Analyse sur le chiffre d’affaire de la librairie   Analyse sur l’âge des clients</vt:lpstr>
      <vt:lpstr>3. Analyse sur le chiffre d’affaire de la librairie   Analyse sur l’âge des clients</vt:lpstr>
      <vt:lpstr>4. Tests statistiques : analyse bivariée  Genre et catégorie : deux variables qualitatives</vt:lpstr>
      <vt:lpstr>4. Tests statistiques : analyse bivariée   Genre et catégorie : deux variables qualitatives</vt:lpstr>
      <vt:lpstr>4. Tests statistiques : analyse bivariée   Genre et catégorie : deux variables qualitatives  </vt:lpstr>
      <vt:lpstr>4. Tests statistiques : analyse bivariée   Genre et catégorie : deux variables qualitatives </vt:lpstr>
      <vt:lpstr>4. Tests statistiques : analyse bivariée  Age et montant total : deux variables quantitatives </vt:lpstr>
      <vt:lpstr>4. Tests statistiques : analyse bivariée  Age et montant total : deux variables quantitatives </vt:lpstr>
      <vt:lpstr>4. Tests statistiques : analyse bivariée  Age et montant total : deux variables quantitatives </vt:lpstr>
      <vt:lpstr>4. Tests statistiques : analyse bivariée  Age et montant total : deux variables quantitatives </vt:lpstr>
      <vt:lpstr>4. Tests statistiques : analyse bivariée  Age et montant total : deux variables quantitatives </vt:lpstr>
      <vt:lpstr>4. Tests statistiques : analyse bivariée  Age et montant total : deux variables quantitatives </vt:lpstr>
      <vt:lpstr>4. Tests statistiques : analyse bivariée  Age et montant total : deux variables quantitatives </vt:lpstr>
      <vt:lpstr>4. Tests statistiques : analyse bivariée  Tranche d’âge et montant total : une variable qualitative et une variable quantitative </vt:lpstr>
      <vt:lpstr>4. Tests statistiques : analyse bivariée  Tranche d’âge et montant total : une variable qualitative et une variable quantitative </vt:lpstr>
      <vt:lpstr>4. Tests statistiques : analyse bivariée  Tranche d’âge et montant total : une variable qualitative et une variable quantitative </vt:lpstr>
      <vt:lpstr>4. Tests statistiques : analyse bivariée  Tranche d’âge et montant total : une variable qualitative et une variable quantitative </vt:lpstr>
      <vt:lpstr>4. Tests statistiques : analyse bivariée  Age et panier moyen: deux variable quantitatives </vt:lpstr>
      <vt:lpstr>4. Tests statistiques : analyse bivariée  Age et panier moyen: deux variable quantitatives </vt:lpstr>
      <vt:lpstr>4. Tests statistiques : analyse bivariée  Age et panier moyen: deux variable quantitatives </vt:lpstr>
      <vt:lpstr>4. Tests statistiques : analyse bivariée  Tranche d ’âge et panier moyen: une variable qualitative et une variable quantitative </vt:lpstr>
      <vt:lpstr>4. Tests statistiques : analyse bivariée  Tranche d ’âge et panier moyen: une variable qualitative et une variable quantitative </vt:lpstr>
      <vt:lpstr>4. Tests statistiques : analyse bivariée  Age et fréquence d’achats: deux variable quantitatives </vt:lpstr>
      <vt:lpstr>4. Tests statistiques : analyse bivariée  Age et fréquence d’achats: deux variable quantitatives </vt:lpstr>
      <vt:lpstr>4. Tests statistiques : analyse bivariée  Age et fréquence d’achats: deux variable quantitatives </vt:lpstr>
      <vt:lpstr>4. Tests statistiques : analyse bivariée  Tranche d’âge et fréquence d’achats: une variable qualitative et une variable quantitatives </vt:lpstr>
      <vt:lpstr>4. Tests statistiques : analyse bivariée   Tranche d’âge et fréquence d’achats: une variable qualitative et une variable quantitatives  </vt:lpstr>
      <vt:lpstr>4. Tests statistiques : analyse bivariée  Tranche d’âge et catégorie : deux variables qualitatives</vt:lpstr>
      <vt:lpstr>4. Tests statistiques : analyse bivariée  Tranche d’âge et catégorie : deux variables qualitatives</vt:lpstr>
      <vt:lpstr>4. Tests statistiques : analyse bivariée  Tranche d’âge et catégorie : deux variables qualitatives</vt:lpstr>
      <vt:lpstr>4. Tests statistiques : analyse bivariée  Age et catégorie: une variable qualitative et une variable quantitatives </vt:lpstr>
      <vt:lpstr>4. Tests statistiques : analyse bivariée  Age et catégorie: une variable qualitative et une variable quantitatives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Analysez les ventes d’une librairie</dc:title>
  <dc:creator>Annabelle Fichan</dc:creator>
  <cp:lastModifiedBy>Annabelle Fichan</cp:lastModifiedBy>
  <cp:revision>1</cp:revision>
  <dcterms:created xsi:type="dcterms:W3CDTF">2022-12-08T14:02:43Z</dcterms:created>
  <dcterms:modified xsi:type="dcterms:W3CDTF">2022-12-16T12:25:02Z</dcterms:modified>
</cp:coreProperties>
</file>