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86" r:id="rId7"/>
    <p:sldId id="262" r:id="rId8"/>
    <p:sldId id="289" r:id="rId9"/>
    <p:sldId id="285" r:id="rId10"/>
    <p:sldId id="261" r:id="rId11"/>
    <p:sldId id="287" r:id="rId12"/>
    <p:sldId id="273" r:id="rId13"/>
    <p:sldId id="276" r:id="rId14"/>
    <p:sldId id="264" r:id="rId15"/>
    <p:sldId id="265" r:id="rId16"/>
    <p:sldId id="267" r:id="rId17"/>
    <p:sldId id="268" r:id="rId18"/>
    <p:sldId id="281" r:id="rId19"/>
    <p:sldId id="280" r:id="rId20"/>
    <p:sldId id="282" r:id="rId21"/>
    <p:sldId id="283" r:id="rId22"/>
    <p:sldId id="270" r:id="rId23"/>
    <p:sldId id="271" r:id="rId24"/>
    <p:sldId id="275" r:id="rId25"/>
    <p:sldId id="278" r:id="rId26"/>
    <p:sldId id="279" r:id="rId27"/>
    <p:sldId id="288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AF427-EE0A-49BB-9974-20F8775FCF7E}" v="75" dt="2023-01-04T09:07:00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belle Fichan" userId="2abd44646852d88a" providerId="LiveId" clId="{8FBAF427-EE0A-49BB-9974-20F8775FCF7E}"/>
    <pc:docChg chg="undo custSel addSld delSld modSld sldOrd">
      <pc:chgData name="Annabelle Fichan" userId="2abd44646852d88a" providerId="LiveId" clId="{8FBAF427-EE0A-49BB-9974-20F8775FCF7E}" dt="2023-01-04T09:08:24.453" v="8935" actId="1076"/>
      <pc:docMkLst>
        <pc:docMk/>
      </pc:docMkLst>
      <pc:sldChg chg="modSp mod">
        <pc:chgData name="Annabelle Fichan" userId="2abd44646852d88a" providerId="LiveId" clId="{8FBAF427-EE0A-49BB-9974-20F8775FCF7E}" dt="2022-12-28T09:28:47.660" v="1490" actId="403"/>
        <pc:sldMkLst>
          <pc:docMk/>
          <pc:sldMk cId="1508294860" sldId="256"/>
        </pc:sldMkLst>
        <pc:spChg chg="mod">
          <ac:chgData name="Annabelle Fichan" userId="2abd44646852d88a" providerId="LiveId" clId="{8FBAF427-EE0A-49BB-9974-20F8775FCF7E}" dt="2022-12-26T12:41:30.841" v="473" actId="20577"/>
          <ac:spMkLst>
            <pc:docMk/>
            <pc:sldMk cId="1508294860" sldId="256"/>
            <ac:spMk id="2" creationId="{36CE4078-4877-0DE7-0D92-0F4DF53AC26A}"/>
          </ac:spMkLst>
        </pc:spChg>
        <pc:spChg chg="mod">
          <ac:chgData name="Annabelle Fichan" userId="2abd44646852d88a" providerId="LiveId" clId="{8FBAF427-EE0A-49BB-9974-20F8775FCF7E}" dt="2022-12-28T09:28:47.660" v="1490" actId="403"/>
          <ac:spMkLst>
            <pc:docMk/>
            <pc:sldMk cId="1508294860" sldId="256"/>
            <ac:spMk id="3" creationId="{29469993-7BFE-CAC6-A784-80A156ED96DA}"/>
          </ac:spMkLst>
        </pc:spChg>
      </pc:sldChg>
      <pc:sldChg chg="modSp mod setBg">
        <pc:chgData name="Annabelle Fichan" userId="2abd44646852d88a" providerId="LiveId" clId="{8FBAF427-EE0A-49BB-9974-20F8775FCF7E}" dt="2022-12-28T09:33:48.102" v="1510" actId="115"/>
        <pc:sldMkLst>
          <pc:docMk/>
          <pc:sldMk cId="1106855457" sldId="257"/>
        </pc:sldMkLst>
        <pc:spChg chg="mod">
          <ac:chgData name="Annabelle Fichan" userId="2abd44646852d88a" providerId="LiveId" clId="{8FBAF427-EE0A-49BB-9974-20F8775FCF7E}" dt="2022-12-26T12:41:54.444" v="477" actId="113"/>
          <ac:spMkLst>
            <pc:docMk/>
            <pc:sldMk cId="1106855457" sldId="257"/>
            <ac:spMk id="2" creationId="{870A4563-976D-8D56-22A0-20FE3917EB80}"/>
          </ac:spMkLst>
        </pc:spChg>
        <pc:spChg chg="mod">
          <ac:chgData name="Annabelle Fichan" userId="2abd44646852d88a" providerId="LiveId" clId="{8FBAF427-EE0A-49BB-9974-20F8775FCF7E}" dt="2022-12-28T09:33:48.102" v="1510" actId="115"/>
          <ac:spMkLst>
            <pc:docMk/>
            <pc:sldMk cId="1106855457" sldId="257"/>
            <ac:spMk id="3" creationId="{515C3BE2-877B-FA9A-DB2B-F32116808858}"/>
          </ac:spMkLst>
        </pc:spChg>
      </pc:sldChg>
      <pc:sldChg chg="modSp mod setBg">
        <pc:chgData name="Annabelle Fichan" userId="2abd44646852d88a" providerId="LiveId" clId="{8FBAF427-EE0A-49BB-9974-20F8775FCF7E}" dt="2022-12-26T14:14:22.994" v="779"/>
        <pc:sldMkLst>
          <pc:docMk/>
          <pc:sldMk cId="801103364" sldId="258"/>
        </pc:sldMkLst>
        <pc:spChg chg="mod">
          <ac:chgData name="Annabelle Fichan" userId="2abd44646852d88a" providerId="LiveId" clId="{8FBAF427-EE0A-49BB-9974-20F8775FCF7E}" dt="2022-12-26T10:10:10.376" v="5" actId="207"/>
          <ac:spMkLst>
            <pc:docMk/>
            <pc:sldMk cId="801103364" sldId="258"/>
            <ac:spMk id="2" creationId="{5BD54C5D-3873-0C58-76F7-59F3105CFEE0}"/>
          </ac:spMkLst>
        </pc:spChg>
        <pc:spChg chg="mod">
          <ac:chgData name="Annabelle Fichan" userId="2abd44646852d88a" providerId="LiveId" clId="{8FBAF427-EE0A-49BB-9974-20F8775FCF7E}" dt="2022-12-26T14:11:06.336" v="760" actId="207"/>
          <ac:spMkLst>
            <pc:docMk/>
            <pc:sldMk cId="801103364" sldId="258"/>
            <ac:spMk id="6" creationId="{9A33A5CE-F76E-875F-83B9-8B5A903A0354}"/>
          </ac:spMkLst>
        </pc:spChg>
        <pc:picChg chg="mod">
          <ac:chgData name="Annabelle Fichan" userId="2abd44646852d88a" providerId="LiveId" clId="{8FBAF427-EE0A-49BB-9974-20F8775FCF7E}" dt="2022-12-26T10:12:41.987" v="11" actId="1076"/>
          <ac:picMkLst>
            <pc:docMk/>
            <pc:sldMk cId="801103364" sldId="258"/>
            <ac:picMk id="5" creationId="{E880A154-9E9A-6E48-8187-8DE1402040A3}"/>
          </ac:picMkLst>
        </pc:picChg>
      </pc:sldChg>
      <pc:sldChg chg="addSp delSp modSp add mod">
        <pc:chgData name="Annabelle Fichan" userId="2abd44646852d88a" providerId="LiveId" clId="{8FBAF427-EE0A-49BB-9974-20F8775FCF7E}" dt="2023-01-02T09:24:06.550" v="8553" actId="20577"/>
        <pc:sldMkLst>
          <pc:docMk/>
          <pc:sldMk cId="2616086525" sldId="259"/>
        </pc:sldMkLst>
        <pc:spChg chg="add mod">
          <ac:chgData name="Annabelle Fichan" userId="2abd44646852d88a" providerId="LiveId" clId="{8FBAF427-EE0A-49BB-9974-20F8775FCF7E}" dt="2022-12-26T16:04:20.937" v="1124" actId="207"/>
          <ac:spMkLst>
            <pc:docMk/>
            <pc:sldMk cId="2616086525" sldId="259"/>
            <ac:spMk id="3" creationId="{1BBEF5F3-4117-3FEE-AE13-7BDCF61BDA2F}"/>
          </ac:spMkLst>
        </pc:spChg>
        <pc:spChg chg="add del mod">
          <ac:chgData name="Annabelle Fichan" userId="2abd44646852d88a" providerId="LiveId" clId="{8FBAF427-EE0A-49BB-9974-20F8775FCF7E}" dt="2022-12-26T10:13:15.016" v="16" actId="478"/>
          <ac:spMkLst>
            <pc:docMk/>
            <pc:sldMk cId="2616086525" sldId="259"/>
            <ac:spMk id="4" creationId="{8511519B-C9A3-F573-E146-D23C5BE4E548}"/>
          </ac:spMkLst>
        </pc:spChg>
        <pc:spChg chg="mod">
          <ac:chgData name="Annabelle Fichan" userId="2abd44646852d88a" providerId="LiveId" clId="{8FBAF427-EE0A-49BB-9974-20F8775FCF7E}" dt="2023-01-02T09:24:06.550" v="8553" actId="20577"/>
          <ac:spMkLst>
            <pc:docMk/>
            <pc:sldMk cId="2616086525" sldId="259"/>
            <ac:spMk id="6" creationId="{9A33A5CE-F76E-875F-83B9-8B5A903A0354}"/>
          </ac:spMkLst>
        </pc:spChg>
        <pc:spChg chg="add mod">
          <ac:chgData name="Annabelle Fichan" userId="2abd44646852d88a" providerId="LiveId" clId="{8FBAF427-EE0A-49BB-9974-20F8775FCF7E}" dt="2022-12-30T15:05:33.090" v="6195" actId="1076"/>
          <ac:spMkLst>
            <pc:docMk/>
            <pc:sldMk cId="2616086525" sldId="259"/>
            <ac:spMk id="12" creationId="{C0F670E8-9E8E-9F7A-5BBF-95A68E2F9B8D}"/>
          </ac:spMkLst>
        </pc:spChg>
        <pc:picChg chg="add del mod">
          <ac:chgData name="Annabelle Fichan" userId="2abd44646852d88a" providerId="LiveId" clId="{8FBAF427-EE0A-49BB-9974-20F8775FCF7E}" dt="2022-12-30T14:56:14.124" v="6172" actId="478"/>
          <ac:picMkLst>
            <pc:docMk/>
            <pc:sldMk cId="2616086525" sldId="259"/>
            <ac:picMk id="5" creationId="{385C3F6E-A935-7A14-4C12-9EFFBF52407F}"/>
          </ac:picMkLst>
        </pc:picChg>
        <pc:picChg chg="del">
          <ac:chgData name="Annabelle Fichan" userId="2abd44646852d88a" providerId="LiveId" clId="{8FBAF427-EE0A-49BB-9974-20F8775FCF7E}" dt="2022-12-26T10:13:01.974" v="14" actId="478"/>
          <ac:picMkLst>
            <pc:docMk/>
            <pc:sldMk cId="2616086525" sldId="259"/>
            <ac:picMk id="5" creationId="{E880A154-9E9A-6E48-8187-8DE1402040A3}"/>
          </ac:picMkLst>
        </pc:picChg>
        <pc:picChg chg="add del mod">
          <ac:chgData name="Annabelle Fichan" userId="2abd44646852d88a" providerId="LiveId" clId="{8FBAF427-EE0A-49BB-9974-20F8775FCF7E}" dt="2022-12-30T14:39:07.092" v="6104" actId="478"/>
          <ac:picMkLst>
            <pc:docMk/>
            <pc:sldMk cId="2616086525" sldId="259"/>
            <ac:picMk id="8" creationId="{7558DE51-6E9B-1D23-03A5-1244B36F3C8C}"/>
          </ac:picMkLst>
        </pc:picChg>
        <pc:picChg chg="add del mod">
          <ac:chgData name="Annabelle Fichan" userId="2abd44646852d88a" providerId="LiveId" clId="{8FBAF427-EE0A-49BB-9974-20F8775FCF7E}" dt="2022-12-30T15:03:30.952" v="6177" actId="478"/>
          <ac:picMkLst>
            <pc:docMk/>
            <pc:sldMk cId="2616086525" sldId="259"/>
            <ac:picMk id="9" creationId="{6DDAAE71-E5F1-45DC-D77D-6B166A4CD30F}"/>
          </ac:picMkLst>
        </pc:picChg>
        <pc:picChg chg="add mod">
          <ac:chgData name="Annabelle Fichan" userId="2abd44646852d88a" providerId="LiveId" clId="{8FBAF427-EE0A-49BB-9974-20F8775FCF7E}" dt="2022-12-30T15:03:34.618" v="6178" actId="1076"/>
          <ac:picMkLst>
            <pc:docMk/>
            <pc:sldMk cId="2616086525" sldId="259"/>
            <ac:picMk id="11" creationId="{812E2CDB-C735-C5DF-1E33-9AEF09D3D834}"/>
          </ac:picMkLst>
        </pc:picChg>
      </pc:sldChg>
      <pc:sldChg chg="addSp delSp modSp add del mod ord">
        <pc:chgData name="Annabelle Fichan" userId="2abd44646852d88a" providerId="LiveId" clId="{8FBAF427-EE0A-49BB-9974-20F8775FCF7E}" dt="2022-12-30T15:05:51.283" v="6197" actId="47"/>
        <pc:sldMkLst>
          <pc:docMk/>
          <pc:sldMk cId="3702977905" sldId="260"/>
        </pc:sldMkLst>
        <pc:spChg chg="add mod">
          <ac:chgData name="Annabelle Fichan" userId="2abd44646852d88a" providerId="LiveId" clId="{8FBAF427-EE0A-49BB-9974-20F8775FCF7E}" dt="2022-12-26T16:04:30.489" v="1125" actId="207"/>
          <ac:spMkLst>
            <pc:docMk/>
            <pc:sldMk cId="3702977905" sldId="260"/>
            <ac:spMk id="3" creationId="{A6A40113-AE22-2C70-7628-45E827F9DECF}"/>
          </ac:spMkLst>
        </pc:spChg>
        <pc:spChg chg="add del mod">
          <ac:chgData name="Annabelle Fichan" userId="2abd44646852d88a" providerId="LiveId" clId="{8FBAF427-EE0A-49BB-9974-20F8775FCF7E}" dt="2022-12-26T10:17:49.072" v="31" actId="478"/>
          <ac:spMkLst>
            <pc:docMk/>
            <pc:sldMk cId="3702977905" sldId="260"/>
            <ac:spMk id="4" creationId="{D3CF19C5-8F17-BBC8-1A27-3362671BDB2D}"/>
          </ac:spMkLst>
        </pc:spChg>
        <pc:spChg chg="mod">
          <ac:chgData name="Annabelle Fichan" userId="2abd44646852d88a" providerId="LiveId" clId="{8FBAF427-EE0A-49BB-9974-20F8775FCF7E}" dt="2022-12-30T15:04:37.180" v="6184" actId="20577"/>
          <ac:spMkLst>
            <pc:docMk/>
            <pc:sldMk cId="3702977905" sldId="260"/>
            <ac:spMk id="6" creationId="{9A33A5CE-F76E-875F-83B9-8B5A903A0354}"/>
          </ac:spMkLst>
        </pc:spChg>
        <pc:picChg chg="del mod">
          <ac:chgData name="Annabelle Fichan" userId="2abd44646852d88a" providerId="LiveId" clId="{8FBAF427-EE0A-49BB-9974-20F8775FCF7E}" dt="2022-12-26T10:17:44.889" v="30" actId="478"/>
          <ac:picMkLst>
            <pc:docMk/>
            <pc:sldMk cId="3702977905" sldId="260"/>
            <ac:picMk id="5" creationId="{E880A154-9E9A-6E48-8187-8DE1402040A3}"/>
          </ac:picMkLst>
        </pc:picChg>
        <pc:picChg chg="add del mod">
          <ac:chgData name="Annabelle Fichan" userId="2abd44646852d88a" providerId="LiveId" clId="{8FBAF427-EE0A-49BB-9974-20F8775FCF7E}" dt="2022-12-30T14:57:59.745" v="6175" actId="478"/>
          <ac:picMkLst>
            <pc:docMk/>
            <pc:sldMk cId="3702977905" sldId="260"/>
            <ac:picMk id="8" creationId="{E8380B58-DF2D-B5A5-F869-7F705C033053}"/>
          </ac:picMkLst>
        </pc:picChg>
      </pc:sldChg>
      <pc:sldChg chg="addSp delSp modSp add mod">
        <pc:chgData name="Annabelle Fichan" userId="2abd44646852d88a" providerId="LiveId" clId="{8FBAF427-EE0A-49BB-9974-20F8775FCF7E}" dt="2022-12-30T15:12:09.477" v="6596" actId="1076"/>
        <pc:sldMkLst>
          <pc:docMk/>
          <pc:sldMk cId="3783005158" sldId="261"/>
        </pc:sldMkLst>
        <pc:spChg chg="mod">
          <ac:chgData name="Annabelle Fichan" userId="2abd44646852d88a" providerId="LiveId" clId="{8FBAF427-EE0A-49BB-9974-20F8775FCF7E}" dt="2022-12-26T10:20:24.208" v="78" actId="27636"/>
          <ac:spMkLst>
            <pc:docMk/>
            <pc:sldMk cId="3783005158" sldId="261"/>
            <ac:spMk id="2" creationId="{5BD54C5D-3873-0C58-76F7-59F3105CFEE0}"/>
          </ac:spMkLst>
        </pc:spChg>
        <pc:spChg chg="add del mod">
          <ac:chgData name="Annabelle Fichan" userId="2abd44646852d88a" providerId="LiveId" clId="{8FBAF427-EE0A-49BB-9974-20F8775FCF7E}" dt="2022-12-26T10:19:07.373" v="35" actId="22"/>
          <ac:spMkLst>
            <pc:docMk/>
            <pc:sldMk cId="3783005158" sldId="261"/>
            <ac:spMk id="4" creationId="{67CF98D5-1E31-5148-776A-A66F2208D778}"/>
          </ac:spMkLst>
        </pc:spChg>
        <pc:spChg chg="mod">
          <ac:chgData name="Annabelle Fichan" userId="2abd44646852d88a" providerId="LiveId" clId="{8FBAF427-EE0A-49BB-9974-20F8775FCF7E}" dt="2022-12-28T15:17:58.845" v="2908" actId="207"/>
          <ac:spMkLst>
            <pc:docMk/>
            <pc:sldMk cId="3783005158" sldId="261"/>
            <ac:spMk id="6" creationId="{9A33A5CE-F76E-875F-83B9-8B5A903A0354}"/>
          </ac:spMkLst>
        </pc:spChg>
        <pc:spChg chg="add del mod">
          <ac:chgData name="Annabelle Fichan" userId="2abd44646852d88a" providerId="LiveId" clId="{8FBAF427-EE0A-49BB-9974-20F8775FCF7E}" dt="2022-12-26T10:20:32.792" v="81" actId="478"/>
          <ac:spMkLst>
            <pc:docMk/>
            <pc:sldMk cId="3783005158" sldId="261"/>
            <ac:spMk id="12" creationId="{8277CAAF-DEE3-1B00-97E1-603FD12174A0}"/>
          </ac:spMkLst>
        </pc:spChg>
        <pc:picChg chg="add del mod">
          <ac:chgData name="Annabelle Fichan" userId="2abd44646852d88a" providerId="LiveId" clId="{8FBAF427-EE0A-49BB-9974-20F8775FCF7E}" dt="2022-12-30T15:11:33.026" v="6591" actId="478"/>
          <ac:picMkLst>
            <pc:docMk/>
            <pc:sldMk cId="3783005158" sldId="261"/>
            <ac:picMk id="4" creationId="{6C521504-4BFD-6CA4-EB1E-B5E6B87EC83B}"/>
          </ac:picMkLst>
        </pc:picChg>
        <pc:picChg chg="del">
          <ac:chgData name="Annabelle Fichan" userId="2abd44646852d88a" providerId="LiveId" clId="{8FBAF427-EE0A-49BB-9974-20F8775FCF7E}" dt="2022-12-26T10:19:04.960" v="34" actId="478"/>
          <ac:picMkLst>
            <pc:docMk/>
            <pc:sldMk cId="3783005158" sldId="261"/>
            <ac:picMk id="5" creationId="{E880A154-9E9A-6E48-8187-8DE1402040A3}"/>
          </ac:picMkLst>
        </pc:picChg>
        <pc:picChg chg="add mod">
          <ac:chgData name="Annabelle Fichan" userId="2abd44646852d88a" providerId="LiveId" clId="{8FBAF427-EE0A-49BB-9974-20F8775FCF7E}" dt="2022-12-30T15:12:09.477" v="6596" actId="1076"/>
          <ac:picMkLst>
            <pc:docMk/>
            <pc:sldMk cId="3783005158" sldId="261"/>
            <ac:picMk id="7" creationId="{B0041ABB-EB70-8E3E-3B5D-CB75A5A363D5}"/>
          </ac:picMkLst>
        </pc:picChg>
        <pc:picChg chg="add del mod ord">
          <ac:chgData name="Annabelle Fichan" userId="2abd44646852d88a" providerId="LiveId" clId="{8FBAF427-EE0A-49BB-9974-20F8775FCF7E}" dt="2022-12-26T10:20:29.257" v="80" actId="478"/>
          <ac:picMkLst>
            <pc:docMk/>
            <pc:sldMk cId="3783005158" sldId="261"/>
            <ac:picMk id="8" creationId="{0C8B7F81-E999-E22B-91B9-FBC24B1139DE}"/>
          </ac:picMkLst>
        </pc:picChg>
        <pc:picChg chg="add del">
          <ac:chgData name="Annabelle Fichan" userId="2abd44646852d88a" providerId="LiveId" clId="{8FBAF427-EE0A-49BB-9974-20F8775FCF7E}" dt="2022-12-26T10:20:27.056" v="79" actId="478"/>
          <ac:picMkLst>
            <pc:docMk/>
            <pc:sldMk cId="3783005158" sldId="261"/>
            <ac:picMk id="10" creationId="{DC8A6E1E-45C1-6726-1326-7498E5BD8B63}"/>
          </ac:picMkLst>
        </pc:picChg>
        <pc:picChg chg="add del mod">
          <ac:chgData name="Annabelle Fichan" userId="2abd44646852d88a" providerId="LiveId" clId="{8FBAF427-EE0A-49BB-9974-20F8775FCF7E}" dt="2022-12-30T14:06:31.121" v="6089" actId="478"/>
          <ac:picMkLst>
            <pc:docMk/>
            <pc:sldMk cId="3783005158" sldId="261"/>
            <ac:picMk id="14" creationId="{5E4EF31E-BFC8-18D8-CA3D-DBD2669719C3}"/>
          </ac:picMkLst>
        </pc:picChg>
      </pc:sldChg>
      <pc:sldChg chg="addSp delSp modSp add mod ord">
        <pc:chgData name="Annabelle Fichan" userId="2abd44646852d88a" providerId="LiveId" clId="{8FBAF427-EE0A-49BB-9974-20F8775FCF7E}" dt="2023-01-02T10:26:00.401" v="8570"/>
        <pc:sldMkLst>
          <pc:docMk/>
          <pc:sldMk cId="3580364983" sldId="262"/>
        </pc:sldMkLst>
        <pc:spChg chg="mod">
          <ac:chgData name="Annabelle Fichan" userId="2abd44646852d88a" providerId="LiveId" clId="{8FBAF427-EE0A-49BB-9974-20F8775FCF7E}" dt="2022-12-26T10:21:53.723" v="115" actId="20577"/>
          <ac:spMkLst>
            <pc:docMk/>
            <pc:sldMk cId="3580364983" sldId="262"/>
            <ac:spMk id="2" creationId="{5BD54C5D-3873-0C58-76F7-59F3105CFEE0}"/>
          </ac:spMkLst>
        </pc:spChg>
        <pc:spChg chg="mod">
          <ac:chgData name="Annabelle Fichan" userId="2abd44646852d88a" providerId="LiveId" clId="{8FBAF427-EE0A-49BB-9974-20F8775FCF7E}" dt="2022-12-30T15:10:55.993" v="6590" actId="20577"/>
          <ac:spMkLst>
            <pc:docMk/>
            <pc:sldMk cId="3580364983" sldId="262"/>
            <ac:spMk id="6" creationId="{9A33A5CE-F76E-875F-83B9-8B5A903A0354}"/>
          </ac:spMkLst>
        </pc:spChg>
        <pc:picChg chg="add mod">
          <ac:chgData name="Annabelle Fichan" userId="2abd44646852d88a" providerId="LiveId" clId="{8FBAF427-EE0A-49BB-9974-20F8775FCF7E}" dt="2022-12-28T15:15:05.493" v="2771" actId="14100"/>
          <ac:picMkLst>
            <pc:docMk/>
            <pc:sldMk cId="3580364983" sldId="262"/>
            <ac:picMk id="4" creationId="{64232B87-78C7-08C3-682D-F8BA31DEBA1F}"/>
          </ac:picMkLst>
        </pc:picChg>
        <pc:picChg chg="del">
          <ac:chgData name="Annabelle Fichan" userId="2abd44646852d88a" providerId="LiveId" clId="{8FBAF427-EE0A-49BB-9974-20F8775FCF7E}" dt="2022-12-26T10:21:59.507" v="116" actId="478"/>
          <ac:picMkLst>
            <pc:docMk/>
            <pc:sldMk cId="3580364983" sldId="262"/>
            <ac:picMk id="8" creationId="{E8380B58-DF2D-B5A5-F869-7F705C033053}"/>
          </ac:picMkLst>
        </pc:picChg>
      </pc:sldChg>
      <pc:sldChg chg="addSp delSp modSp add del mod setBg">
        <pc:chgData name="Annabelle Fichan" userId="2abd44646852d88a" providerId="LiveId" clId="{8FBAF427-EE0A-49BB-9974-20F8775FCF7E}" dt="2022-12-30T15:18:51.139" v="6627" actId="47"/>
        <pc:sldMkLst>
          <pc:docMk/>
          <pc:sldMk cId="3464668048" sldId="263"/>
        </pc:sldMkLst>
        <pc:spChg chg="mod">
          <ac:chgData name="Annabelle Fichan" userId="2abd44646852d88a" providerId="LiveId" clId="{8FBAF427-EE0A-49BB-9974-20F8775FCF7E}" dt="2022-12-26T15:59:37.079" v="1041" actId="20577"/>
          <ac:spMkLst>
            <pc:docMk/>
            <pc:sldMk cId="3464668048" sldId="263"/>
            <ac:spMk id="2" creationId="{5BD54C5D-3873-0C58-76F7-59F3105CFEE0}"/>
          </ac:spMkLst>
        </pc:spChg>
        <pc:spChg chg="add del mod">
          <ac:chgData name="Annabelle Fichan" userId="2abd44646852d88a" providerId="LiveId" clId="{8FBAF427-EE0A-49BB-9974-20F8775FCF7E}" dt="2022-12-26T12:01:33.029" v="255" actId="478"/>
          <ac:spMkLst>
            <pc:docMk/>
            <pc:sldMk cId="3464668048" sldId="263"/>
            <ac:spMk id="5" creationId="{49699B99-1D77-E598-F3F5-EBBE03F2098F}"/>
          </ac:spMkLst>
        </pc:spChg>
        <pc:spChg chg="del">
          <ac:chgData name="Annabelle Fichan" userId="2abd44646852d88a" providerId="LiveId" clId="{8FBAF427-EE0A-49BB-9974-20F8775FCF7E}" dt="2022-12-26T10:24:26.014" v="171" actId="478"/>
          <ac:spMkLst>
            <pc:docMk/>
            <pc:sldMk cId="3464668048" sldId="263"/>
            <ac:spMk id="6" creationId="{9A33A5CE-F76E-875F-83B9-8B5A903A0354}"/>
          </ac:spMkLst>
        </pc:spChg>
        <pc:picChg chg="add del mod">
          <ac:chgData name="Annabelle Fichan" userId="2abd44646852d88a" providerId="LiveId" clId="{8FBAF427-EE0A-49BB-9974-20F8775FCF7E}" dt="2022-12-26T13:16:23.251" v="568" actId="478"/>
          <ac:picMkLst>
            <pc:docMk/>
            <pc:sldMk cId="3464668048" sldId="263"/>
            <ac:picMk id="4" creationId="{EE42175B-84AF-388F-9D2E-94E080AB9F8A}"/>
          </ac:picMkLst>
        </pc:picChg>
        <pc:picChg chg="add del">
          <ac:chgData name="Annabelle Fichan" userId="2abd44646852d88a" providerId="LiveId" clId="{8FBAF427-EE0A-49BB-9974-20F8775FCF7E}" dt="2022-12-26T10:24:47.767" v="174" actId="22"/>
          <ac:picMkLst>
            <pc:docMk/>
            <pc:sldMk cId="3464668048" sldId="263"/>
            <ac:picMk id="8" creationId="{421E39AC-CD86-4525-190F-67F6DC9C9816}"/>
          </ac:picMkLst>
        </pc:picChg>
        <pc:picChg chg="add del">
          <ac:chgData name="Annabelle Fichan" userId="2abd44646852d88a" providerId="LiveId" clId="{8FBAF427-EE0A-49BB-9974-20F8775FCF7E}" dt="2022-12-26T10:24:53.596" v="176" actId="22"/>
          <ac:picMkLst>
            <pc:docMk/>
            <pc:sldMk cId="3464668048" sldId="263"/>
            <ac:picMk id="10" creationId="{73FB57E3-A5FD-C50A-404B-E3A3A84ED833}"/>
          </ac:picMkLst>
        </pc:picChg>
        <pc:picChg chg="add mod">
          <ac:chgData name="Annabelle Fichan" userId="2abd44646852d88a" providerId="LiveId" clId="{8FBAF427-EE0A-49BB-9974-20F8775FCF7E}" dt="2022-12-26T13:16:30.899" v="570" actId="14100"/>
          <ac:picMkLst>
            <pc:docMk/>
            <pc:sldMk cId="3464668048" sldId="263"/>
            <ac:picMk id="12" creationId="{D60AC207-78A8-0021-2511-36A1ECDF7F9A}"/>
          </ac:picMkLst>
        </pc:picChg>
        <pc:picChg chg="del">
          <ac:chgData name="Annabelle Fichan" userId="2abd44646852d88a" providerId="LiveId" clId="{8FBAF427-EE0A-49BB-9974-20F8775FCF7E}" dt="2022-12-26T10:22:27.083" v="120" actId="478"/>
          <ac:picMkLst>
            <pc:docMk/>
            <pc:sldMk cId="3464668048" sldId="263"/>
            <ac:picMk id="14" creationId="{5E4EF31E-BFC8-18D8-CA3D-DBD2669719C3}"/>
          </ac:picMkLst>
        </pc:picChg>
      </pc:sldChg>
      <pc:sldChg chg="addSp delSp modSp add mod setBg">
        <pc:chgData name="Annabelle Fichan" userId="2abd44646852d88a" providerId="LiveId" clId="{8FBAF427-EE0A-49BB-9974-20F8775FCF7E}" dt="2022-12-30T09:56:51.487" v="4523" actId="20577"/>
        <pc:sldMkLst>
          <pc:docMk/>
          <pc:sldMk cId="3181757283" sldId="264"/>
        </pc:sldMkLst>
        <pc:spChg chg="mod">
          <ac:chgData name="Annabelle Fichan" userId="2abd44646852d88a" providerId="LiveId" clId="{8FBAF427-EE0A-49BB-9974-20F8775FCF7E}" dt="2022-12-26T15:59:46.029" v="1052" actId="20577"/>
          <ac:spMkLst>
            <pc:docMk/>
            <pc:sldMk cId="3181757283" sldId="264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30T09:56:51.487" v="4523" actId="20577"/>
          <ac:spMkLst>
            <pc:docMk/>
            <pc:sldMk cId="3181757283" sldId="264"/>
            <ac:spMk id="3" creationId="{370227E2-52F1-8725-9440-50311DF5CDC6}"/>
          </ac:spMkLst>
        </pc:spChg>
        <pc:spChg chg="del mod">
          <ac:chgData name="Annabelle Fichan" userId="2abd44646852d88a" providerId="LiveId" clId="{8FBAF427-EE0A-49BB-9974-20F8775FCF7E}" dt="2022-12-26T10:26:01.293" v="186"/>
          <ac:spMkLst>
            <pc:docMk/>
            <pc:sldMk cId="3181757283" sldId="264"/>
            <ac:spMk id="5" creationId="{49699B99-1D77-E598-F3F5-EBBE03F2098F}"/>
          </ac:spMkLst>
        </pc:spChg>
        <pc:picChg chg="del">
          <ac:chgData name="Annabelle Fichan" userId="2abd44646852d88a" providerId="LiveId" clId="{8FBAF427-EE0A-49BB-9974-20F8775FCF7E}" dt="2022-12-26T10:25:09.347" v="178" actId="478"/>
          <ac:picMkLst>
            <pc:docMk/>
            <pc:sldMk cId="3181757283" sldId="264"/>
            <ac:picMk id="4" creationId="{EE42175B-84AF-388F-9D2E-94E080AB9F8A}"/>
          </ac:picMkLst>
        </pc:picChg>
        <pc:picChg chg="add del mod">
          <ac:chgData name="Annabelle Fichan" userId="2abd44646852d88a" providerId="LiveId" clId="{8FBAF427-EE0A-49BB-9974-20F8775FCF7E}" dt="2022-12-26T13:16:43.404" v="571" actId="478"/>
          <ac:picMkLst>
            <pc:docMk/>
            <pc:sldMk cId="3181757283" sldId="264"/>
            <ac:picMk id="6" creationId="{A3C56F9F-5BEF-F9F1-4802-764147E0826B}"/>
          </ac:picMkLst>
        </pc:picChg>
        <pc:picChg chg="add mod">
          <ac:chgData name="Annabelle Fichan" userId="2abd44646852d88a" providerId="LiveId" clId="{8FBAF427-EE0A-49BB-9974-20F8775FCF7E}" dt="2022-12-26T13:17:23.746" v="575" actId="14100"/>
          <ac:picMkLst>
            <pc:docMk/>
            <pc:sldMk cId="3181757283" sldId="264"/>
            <ac:picMk id="8" creationId="{49601D59-4E3F-EB32-66EC-AE39FA2CAD67}"/>
          </ac:picMkLst>
        </pc:picChg>
      </pc:sldChg>
      <pc:sldChg chg="addSp delSp modSp add mod setBg">
        <pc:chgData name="Annabelle Fichan" userId="2abd44646852d88a" providerId="LiveId" clId="{8FBAF427-EE0A-49BB-9974-20F8775FCF7E}" dt="2022-12-29T14:40:39.035" v="3517" actId="20577"/>
        <pc:sldMkLst>
          <pc:docMk/>
          <pc:sldMk cId="821404340" sldId="265"/>
        </pc:sldMkLst>
        <pc:spChg chg="mod">
          <ac:chgData name="Annabelle Fichan" userId="2abd44646852d88a" providerId="LiveId" clId="{8FBAF427-EE0A-49BB-9974-20F8775FCF7E}" dt="2022-12-26T15:59:56.962" v="1070" actId="20577"/>
          <ac:spMkLst>
            <pc:docMk/>
            <pc:sldMk cId="821404340" sldId="265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29T14:40:39.035" v="3517" actId="20577"/>
          <ac:spMkLst>
            <pc:docMk/>
            <pc:sldMk cId="821404340" sldId="265"/>
            <ac:spMk id="3" creationId="{47D5EEE9-8A9D-9ED6-3137-3464EED096CD}"/>
          </ac:spMkLst>
        </pc:spChg>
        <pc:spChg chg="del mod">
          <ac:chgData name="Annabelle Fichan" userId="2abd44646852d88a" providerId="LiveId" clId="{8FBAF427-EE0A-49BB-9974-20F8775FCF7E}" dt="2022-12-26T10:29:11.183" v="208" actId="478"/>
          <ac:spMkLst>
            <pc:docMk/>
            <pc:sldMk cId="821404340" sldId="265"/>
            <ac:spMk id="5" creationId="{49699B99-1D77-E598-F3F5-EBBE03F2098F}"/>
          </ac:spMkLst>
        </pc:spChg>
        <pc:picChg chg="del">
          <ac:chgData name="Annabelle Fichan" userId="2abd44646852d88a" providerId="LiveId" clId="{8FBAF427-EE0A-49BB-9974-20F8775FCF7E}" dt="2022-12-26T10:28:05.011" v="203" actId="478"/>
          <ac:picMkLst>
            <pc:docMk/>
            <pc:sldMk cId="821404340" sldId="265"/>
            <ac:picMk id="4" creationId="{EE42175B-84AF-388F-9D2E-94E080AB9F8A}"/>
          </ac:picMkLst>
        </pc:picChg>
        <pc:picChg chg="add del mod">
          <ac:chgData name="Annabelle Fichan" userId="2abd44646852d88a" providerId="LiveId" clId="{8FBAF427-EE0A-49BB-9974-20F8775FCF7E}" dt="2022-12-26T13:21:26.488" v="577" actId="478"/>
          <ac:picMkLst>
            <pc:docMk/>
            <pc:sldMk cId="821404340" sldId="265"/>
            <ac:picMk id="6" creationId="{EC22C02B-5FA1-F469-91F2-424CB8CBC16F}"/>
          </ac:picMkLst>
        </pc:picChg>
        <pc:picChg chg="add mod">
          <ac:chgData name="Annabelle Fichan" userId="2abd44646852d88a" providerId="LiveId" clId="{8FBAF427-EE0A-49BB-9974-20F8775FCF7E}" dt="2022-12-26T13:21:37.423" v="581" actId="14100"/>
          <ac:picMkLst>
            <pc:docMk/>
            <pc:sldMk cId="821404340" sldId="265"/>
            <ac:picMk id="8" creationId="{EB2256F1-8DEF-5AD4-7C50-36F3DB4C3F8B}"/>
          </ac:picMkLst>
        </pc:picChg>
      </pc:sldChg>
      <pc:sldChg chg="addSp delSp modSp add del mod setBg">
        <pc:chgData name="Annabelle Fichan" userId="2abd44646852d88a" providerId="LiveId" clId="{8FBAF427-EE0A-49BB-9974-20F8775FCF7E}" dt="2022-12-30T10:07:22.813" v="4886" actId="47"/>
        <pc:sldMkLst>
          <pc:docMk/>
          <pc:sldMk cId="1432511769" sldId="266"/>
        </pc:sldMkLst>
        <pc:spChg chg="mod">
          <ac:chgData name="Annabelle Fichan" userId="2abd44646852d88a" providerId="LiveId" clId="{8FBAF427-EE0A-49BB-9974-20F8775FCF7E}" dt="2022-12-26T16:00:31.290" v="1098" actId="20577"/>
          <ac:spMkLst>
            <pc:docMk/>
            <pc:sldMk cId="1432511769" sldId="266"/>
            <ac:spMk id="2" creationId="{5BD54C5D-3873-0C58-76F7-59F3105CFEE0}"/>
          </ac:spMkLst>
        </pc:spChg>
        <pc:picChg chg="add del mod">
          <ac:chgData name="Annabelle Fichan" userId="2abd44646852d88a" providerId="LiveId" clId="{8FBAF427-EE0A-49BB-9974-20F8775FCF7E}" dt="2022-12-26T13:34:12.829" v="607" actId="478"/>
          <ac:picMkLst>
            <pc:docMk/>
            <pc:sldMk cId="1432511769" sldId="266"/>
            <ac:picMk id="4" creationId="{FAB7E338-843B-EE2C-9A7E-A8385F4ADAFB}"/>
          </ac:picMkLst>
        </pc:picChg>
        <pc:picChg chg="del">
          <ac:chgData name="Annabelle Fichan" userId="2abd44646852d88a" providerId="LiveId" clId="{8FBAF427-EE0A-49BB-9974-20F8775FCF7E}" dt="2022-12-26T12:03:06.967" v="304" actId="478"/>
          <ac:picMkLst>
            <pc:docMk/>
            <pc:sldMk cId="1432511769" sldId="266"/>
            <ac:picMk id="6" creationId="{EC22C02B-5FA1-F469-91F2-424CB8CBC16F}"/>
          </ac:picMkLst>
        </pc:picChg>
        <pc:picChg chg="add mod">
          <ac:chgData name="Annabelle Fichan" userId="2abd44646852d88a" providerId="LiveId" clId="{8FBAF427-EE0A-49BB-9974-20F8775FCF7E}" dt="2022-12-26T13:35:59.601" v="611" actId="14100"/>
          <ac:picMkLst>
            <pc:docMk/>
            <pc:sldMk cId="1432511769" sldId="266"/>
            <ac:picMk id="7" creationId="{3C6BCD6F-0849-8A76-B8ED-5424E36AF0F8}"/>
          </ac:picMkLst>
        </pc:picChg>
      </pc:sldChg>
      <pc:sldChg chg="addSp delSp modSp add mod">
        <pc:chgData name="Annabelle Fichan" userId="2abd44646852d88a" providerId="LiveId" clId="{8FBAF427-EE0A-49BB-9974-20F8775FCF7E}" dt="2022-12-29T14:58:38.625" v="3611" actId="20577"/>
        <pc:sldMkLst>
          <pc:docMk/>
          <pc:sldMk cId="1146259871" sldId="267"/>
        </pc:sldMkLst>
        <pc:spChg chg="mod">
          <ac:chgData name="Annabelle Fichan" userId="2abd44646852d88a" providerId="LiveId" clId="{8FBAF427-EE0A-49BB-9974-20F8775FCF7E}" dt="2022-12-26T16:00:41.789" v="1099"/>
          <ac:spMkLst>
            <pc:docMk/>
            <pc:sldMk cId="1146259871" sldId="267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29T14:58:38.625" v="3611" actId="20577"/>
          <ac:spMkLst>
            <pc:docMk/>
            <pc:sldMk cId="1146259871" sldId="267"/>
            <ac:spMk id="3" creationId="{99B40044-2873-6E55-2F24-A2EA11517470}"/>
          </ac:spMkLst>
        </pc:spChg>
        <pc:picChg chg="del">
          <ac:chgData name="Annabelle Fichan" userId="2abd44646852d88a" providerId="LiveId" clId="{8FBAF427-EE0A-49BB-9974-20F8775FCF7E}" dt="2022-12-26T12:03:34.403" v="333" actId="478"/>
          <ac:picMkLst>
            <pc:docMk/>
            <pc:sldMk cId="1146259871" sldId="267"/>
            <ac:picMk id="4" creationId="{FAB7E338-843B-EE2C-9A7E-A8385F4ADAFB}"/>
          </ac:picMkLst>
        </pc:picChg>
        <pc:picChg chg="add del mod">
          <ac:chgData name="Annabelle Fichan" userId="2abd44646852d88a" providerId="LiveId" clId="{8FBAF427-EE0A-49BB-9974-20F8775FCF7E}" dt="2022-12-26T13:31:59.487" v="598" actId="478"/>
          <ac:picMkLst>
            <pc:docMk/>
            <pc:sldMk cId="1146259871" sldId="267"/>
            <ac:picMk id="5" creationId="{BA5CE030-3DA4-F195-C367-5C6F08283658}"/>
          </ac:picMkLst>
        </pc:picChg>
        <pc:picChg chg="add mod">
          <ac:chgData name="Annabelle Fichan" userId="2abd44646852d88a" providerId="LiveId" clId="{8FBAF427-EE0A-49BB-9974-20F8775FCF7E}" dt="2022-12-26T13:32:09.329" v="602" actId="14100"/>
          <ac:picMkLst>
            <pc:docMk/>
            <pc:sldMk cId="1146259871" sldId="267"/>
            <ac:picMk id="7" creationId="{0C6940FF-92F4-4E0A-8F49-2EF4A120A23F}"/>
          </ac:picMkLst>
        </pc:picChg>
      </pc:sldChg>
      <pc:sldChg chg="addSp delSp modSp add mod">
        <pc:chgData name="Annabelle Fichan" userId="2abd44646852d88a" providerId="LiveId" clId="{8FBAF427-EE0A-49BB-9974-20F8775FCF7E}" dt="2022-12-30T10:04:44.667" v="4797" actId="20577"/>
        <pc:sldMkLst>
          <pc:docMk/>
          <pc:sldMk cId="2817102621" sldId="268"/>
        </pc:sldMkLst>
        <pc:spChg chg="mod">
          <ac:chgData name="Annabelle Fichan" userId="2abd44646852d88a" providerId="LiveId" clId="{8FBAF427-EE0A-49BB-9974-20F8775FCF7E}" dt="2022-12-26T16:00:46.388" v="1100"/>
          <ac:spMkLst>
            <pc:docMk/>
            <pc:sldMk cId="2817102621" sldId="268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30T10:04:44.667" v="4797" actId="20577"/>
          <ac:spMkLst>
            <pc:docMk/>
            <pc:sldMk cId="2817102621" sldId="268"/>
            <ac:spMk id="3" creationId="{82B9D286-99CA-C4ED-2E69-48F6722BEFF3}"/>
          </ac:spMkLst>
        </pc:spChg>
        <pc:picChg chg="add del mod">
          <ac:chgData name="Annabelle Fichan" userId="2abd44646852d88a" providerId="LiveId" clId="{8FBAF427-EE0A-49BB-9974-20F8775FCF7E}" dt="2022-12-26T13:33:55.281" v="604" actId="478"/>
          <ac:picMkLst>
            <pc:docMk/>
            <pc:sldMk cId="2817102621" sldId="268"/>
            <ac:picMk id="4" creationId="{4D1B79E5-8FFD-34E9-AB38-6F9A37881CDC}"/>
          </ac:picMkLst>
        </pc:picChg>
        <pc:picChg chg="del">
          <ac:chgData name="Annabelle Fichan" userId="2abd44646852d88a" providerId="LiveId" clId="{8FBAF427-EE0A-49BB-9974-20F8775FCF7E}" dt="2022-12-26T12:04:31.418" v="340" actId="478"/>
          <ac:picMkLst>
            <pc:docMk/>
            <pc:sldMk cId="2817102621" sldId="268"/>
            <ac:picMk id="5" creationId="{BA5CE030-3DA4-F195-C367-5C6F08283658}"/>
          </ac:picMkLst>
        </pc:picChg>
        <pc:picChg chg="add mod">
          <ac:chgData name="Annabelle Fichan" userId="2abd44646852d88a" providerId="LiveId" clId="{8FBAF427-EE0A-49BB-9974-20F8775FCF7E}" dt="2022-12-26T13:34:00.320" v="606" actId="1076"/>
          <ac:picMkLst>
            <pc:docMk/>
            <pc:sldMk cId="2817102621" sldId="268"/>
            <ac:picMk id="7" creationId="{812A1FBF-D43C-C116-1CC3-9E341C6BCAFF}"/>
          </ac:picMkLst>
        </pc:picChg>
      </pc:sldChg>
      <pc:sldChg chg="addSp delSp modSp add del mod">
        <pc:chgData name="Annabelle Fichan" userId="2abd44646852d88a" providerId="LiveId" clId="{8FBAF427-EE0A-49BB-9974-20F8775FCF7E}" dt="2022-12-30T10:07:25.970" v="4887" actId="47"/>
        <pc:sldMkLst>
          <pc:docMk/>
          <pc:sldMk cId="2229217230" sldId="269"/>
        </pc:sldMkLst>
        <pc:spChg chg="mod">
          <ac:chgData name="Annabelle Fichan" userId="2abd44646852d88a" providerId="LiveId" clId="{8FBAF427-EE0A-49BB-9974-20F8775FCF7E}" dt="2022-12-26T16:01:05.964" v="1112" actId="20577"/>
          <ac:spMkLst>
            <pc:docMk/>
            <pc:sldMk cId="2229217230" sldId="269"/>
            <ac:spMk id="2" creationId="{5BD54C5D-3873-0C58-76F7-59F3105CFEE0}"/>
          </ac:spMkLst>
        </pc:spChg>
        <pc:picChg chg="del">
          <ac:chgData name="Annabelle Fichan" userId="2abd44646852d88a" providerId="LiveId" clId="{8FBAF427-EE0A-49BB-9974-20F8775FCF7E}" dt="2022-12-26T12:05:58.434" v="360" actId="478"/>
          <ac:picMkLst>
            <pc:docMk/>
            <pc:sldMk cId="2229217230" sldId="269"/>
            <ac:picMk id="4" creationId="{4D1B79E5-8FFD-34E9-AB38-6F9A37881CDC}"/>
          </ac:picMkLst>
        </pc:picChg>
        <pc:picChg chg="add del mod">
          <ac:chgData name="Annabelle Fichan" userId="2abd44646852d88a" providerId="LiveId" clId="{8FBAF427-EE0A-49BB-9974-20F8775FCF7E}" dt="2022-12-26T13:27:56.456" v="593" actId="478"/>
          <ac:picMkLst>
            <pc:docMk/>
            <pc:sldMk cId="2229217230" sldId="269"/>
            <ac:picMk id="5" creationId="{493A900A-0B3F-CAFB-F211-581F64410469}"/>
          </ac:picMkLst>
        </pc:picChg>
        <pc:picChg chg="add mod">
          <ac:chgData name="Annabelle Fichan" userId="2abd44646852d88a" providerId="LiveId" clId="{8FBAF427-EE0A-49BB-9974-20F8775FCF7E}" dt="2022-12-26T13:28:30.585" v="596" actId="14100"/>
          <ac:picMkLst>
            <pc:docMk/>
            <pc:sldMk cId="2229217230" sldId="269"/>
            <ac:picMk id="7" creationId="{90CD0A0B-EB37-BFF7-0557-1B91B5F28AC4}"/>
          </ac:picMkLst>
        </pc:picChg>
      </pc:sldChg>
      <pc:sldChg chg="addSp delSp modSp add mod">
        <pc:chgData name="Annabelle Fichan" userId="2abd44646852d88a" providerId="LiveId" clId="{8FBAF427-EE0A-49BB-9974-20F8775FCF7E}" dt="2023-01-02T08:42:59.700" v="8533" actId="20577"/>
        <pc:sldMkLst>
          <pc:docMk/>
          <pc:sldMk cId="419381543" sldId="270"/>
        </pc:sldMkLst>
        <pc:spChg chg="mod">
          <ac:chgData name="Annabelle Fichan" userId="2abd44646852d88a" providerId="LiveId" clId="{8FBAF427-EE0A-49BB-9974-20F8775FCF7E}" dt="2022-12-26T16:01:12.965" v="1113"/>
          <ac:spMkLst>
            <pc:docMk/>
            <pc:sldMk cId="419381543" sldId="270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3-01-02T08:42:59.700" v="8533" actId="20577"/>
          <ac:spMkLst>
            <pc:docMk/>
            <pc:sldMk cId="419381543" sldId="270"/>
            <ac:spMk id="3" creationId="{E6888748-77DD-67B7-5907-9414060950E8}"/>
          </ac:spMkLst>
        </pc:spChg>
        <pc:picChg chg="add del mod">
          <ac:chgData name="Annabelle Fichan" userId="2abd44646852d88a" providerId="LiveId" clId="{8FBAF427-EE0A-49BB-9974-20F8775FCF7E}" dt="2022-12-26T13:27:06.227" v="587" actId="478"/>
          <ac:picMkLst>
            <pc:docMk/>
            <pc:sldMk cId="419381543" sldId="270"/>
            <ac:picMk id="4" creationId="{9FF6D3FB-CB97-5270-B907-97220F16B41D}"/>
          </ac:picMkLst>
        </pc:picChg>
        <pc:picChg chg="del">
          <ac:chgData name="Annabelle Fichan" userId="2abd44646852d88a" providerId="LiveId" clId="{8FBAF427-EE0A-49BB-9974-20F8775FCF7E}" dt="2022-12-26T12:06:45.058" v="365" actId="478"/>
          <ac:picMkLst>
            <pc:docMk/>
            <pc:sldMk cId="419381543" sldId="270"/>
            <ac:picMk id="5" creationId="{493A900A-0B3F-CAFB-F211-581F64410469}"/>
          </ac:picMkLst>
        </pc:picChg>
        <pc:picChg chg="add mod">
          <ac:chgData name="Annabelle Fichan" userId="2abd44646852d88a" providerId="LiveId" clId="{8FBAF427-EE0A-49BB-9974-20F8775FCF7E}" dt="2022-12-26T13:27:43.542" v="592" actId="1076"/>
          <ac:picMkLst>
            <pc:docMk/>
            <pc:sldMk cId="419381543" sldId="270"/>
            <ac:picMk id="7" creationId="{FF2DF4AE-B788-39C2-482E-B9EB662A1CA5}"/>
          </ac:picMkLst>
        </pc:picChg>
      </pc:sldChg>
      <pc:sldChg chg="addSp delSp modSp add mod setBg">
        <pc:chgData name="Annabelle Fichan" userId="2abd44646852d88a" providerId="LiveId" clId="{8FBAF427-EE0A-49BB-9974-20F8775FCF7E}" dt="2022-12-30T10:06:13.596" v="4860" actId="313"/>
        <pc:sldMkLst>
          <pc:docMk/>
          <pc:sldMk cId="4222130407" sldId="271"/>
        </pc:sldMkLst>
        <pc:spChg chg="mod">
          <ac:chgData name="Annabelle Fichan" userId="2abd44646852d88a" providerId="LiveId" clId="{8FBAF427-EE0A-49BB-9974-20F8775FCF7E}" dt="2022-12-26T16:01:18.051" v="1114"/>
          <ac:spMkLst>
            <pc:docMk/>
            <pc:sldMk cId="4222130407" sldId="271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30T10:06:13.596" v="4860" actId="313"/>
          <ac:spMkLst>
            <pc:docMk/>
            <pc:sldMk cId="4222130407" sldId="271"/>
            <ac:spMk id="3" creationId="{8D46F564-F432-A652-45F2-4E0876A4D259}"/>
          </ac:spMkLst>
        </pc:spChg>
        <pc:picChg chg="del">
          <ac:chgData name="Annabelle Fichan" userId="2abd44646852d88a" providerId="LiveId" clId="{8FBAF427-EE0A-49BB-9974-20F8775FCF7E}" dt="2022-12-26T12:08:05.286" v="370" actId="478"/>
          <ac:picMkLst>
            <pc:docMk/>
            <pc:sldMk cId="4222130407" sldId="271"/>
            <ac:picMk id="4" creationId="{9FF6D3FB-CB97-5270-B907-97220F16B41D}"/>
          </ac:picMkLst>
        </pc:picChg>
        <pc:picChg chg="add del mod">
          <ac:chgData name="Annabelle Fichan" userId="2abd44646852d88a" providerId="LiveId" clId="{8FBAF427-EE0A-49BB-9974-20F8775FCF7E}" dt="2022-12-26T13:26:33.985" v="582" actId="478"/>
          <ac:picMkLst>
            <pc:docMk/>
            <pc:sldMk cId="4222130407" sldId="271"/>
            <ac:picMk id="5" creationId="{C00C9F3E-61C8-FEDF-A39E-B660BF7A29B2}"/>
          </ac:picMkLst>
        </pc:picChg>
        <pc:picChg chg="add mod">
          <ac:chgData name="Annabelle Fichan" userId="2abd44646852d88a" providerId="LiveId" clId="{8FBAF427-EE0A-49BB-9974-20F8775FCF7E}" dt="2022-12-26T16:01:52.680" v="1118" actId="14100"/>
          <ac:picMkLst>
            <pc:docMk/>
            <pc:sldMk cId="4222130407" sldId="271"/>
            <ac:picMk id="7" creationId="{4C4048C8-337C-D744-9965-5ADE20591069}"/>
          </ac:picMkLst>
        </pc:picChg>
      </pc:sldChg>
      <pc:sldChg chg="addSp delSp modSp del mod">
        <pc:chgData name="Annabelle Fichan" userId="2abd44646852d88a" providerId="LiveId" clId="{8FBAF427-EE0A-49BB-9974-20F8775FCF7E}" dt="2022-12-26T14:01:46.361" v="615" actId="47"/>
        <pc:sldMkLst>
          <pc:docMk/>
          <pc:sldMk cId="826158893" sldId="272"/>
        </pc:sldMkLst>
        <pc:spChg chg="mod">
          <ac:chgData name="Annabelle Fichan" userId="2abd44646852d88a" providerId="LiveId" clId="{8FBAF427-EE0A-49BB-9974-20F8775FCF7E}" dt="2022-12-26T12:32:46.750" v="458" actId="20577"/>
          <ac:spMkLst>
            <pc:docMk/>
            <pc:sldMk cId="826158893" sldId="272"/>
            <ac:spMk id="2" creationId="{5BD54C5D-3873-0C58-76F7-59F3105CFEE0}"/>
          </ac:spMkLst>
        </pc:spChg>
        <pc:picChg chg="add del mod">
          <ac:chgData name="Annabelle Fichan" userId="2abd44646852d88a" providerId="LiveId" clId="{8FBAF427-EE0A-49BB-9974-20F8775FCF7E}" dt="2022-12-26T12:24:59.820" v="407" actId="478"/>
          <ac:picMkLst>
            <pc:docMk/>
            <pc:sldMk cId="826158893" sldId="272"/>
            <ac:picMk id="4" creationId="{CFBAC802-D273-83B3-7D8F-B4B070F484F7}"/>
          </ac:picMkLst>
        </pc:picChg>
        <pc:picChg chg="del">
          <ac:chgData name="Annabelle Fichan" userId="2abd44646852d88a" providerId="LiveId" clId="{8FBAF427-EE0A-49BB-9974-20F8775FCF7E}" dt="2022-12-26T12:18:22.415" v="374" actId="478"/>
          <ac:picMkLst>
            <pc:docMk/>
            <pc:sldMk cId="826158893" sldId="272"/>
            <ac:picMk id="5" creationId="{C00C9F3E-61C8-FEDF-A39E-B660BF7A29B2}"/>
          </ac:picMkLst>
        </pc:picChg>
        <pc:picChg chg="add del mod">
          <ac:chgData name="Annabelle Fichan" userId="2abd44646852d88a" providerId="LiveId" clId="{8FBAF427-EE0A-49BB-9974-20F8775FCF7E}" dt="2022-12-26T14:01:36.057" v="614" actId="478"/>
          <ac:picMkLst>
            <pc:docMk/>
            <pc:sldMk cId="826158893" sldId="272"/>
            <ac:picMk id="7" creationId="{C720B25C-6632-4F06-7FD2-1A4FB7C4BD18}"/>
          </ac:picMkLst>
        </pc:picChg>
        <pc:picChg chg="add del">
          <ac:chgData name="Annabelle Fichan" userId="2abd44646852d88a" providerId="LiveId" clId="{8FBAF427-EE0A-49BB-9974-20F8775FCF7E}" dt="2022-12-26T12:33:06.327" v="460" actId="22"/>
          <ac:picMkLst>
            <pc:docMk/>
            <pc:sldMk cId="826158893" sldId="272"/>
            <ac:picMk id="9" creationId="{3CF492F3-0D68-AF01-7E56-F7B7AD7BCE62}"/>
          </ac:picMkLst>
        </pc:picChg>
      </pc:sldChg>
      <pc:sldChg chg="addSp delSp modSp add mod setBg">
        <pc:chgData name="Annabelle Fichan" userId="2abd44646852d88a" providerId="LiveId" clId="{8FBAF427-EE0A-49BB-9974-20F8775FCF7E}" dt="2022-12-30T15:12:42.880" v="6607" actId="20577"/>
        <pc:sldMkLst>
          <pc:docMk/>
          <pc:sldMk cId="2228882632" sldId="273"/>
        </pc:sldMkLst>
        <pc:spChg chg="mod">
          <ac:chgData name="Annabelle Fichan" userId="2abd44646852d88a" providerId="LiveId" clId="{8FBAF427-EE0A-49BB-9974-20F8775FCF7E}" dt="2022-12-30T15:12:42.880" v="6607" actId="20577"/>
          <ac:spMkLst>
            <pc:docMk/>
            <pc:sldMk cId="2228882632" sldId="273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29T14:29:31.633" v="2909" actId="1076"/>
          <ac:spMkLst>
            <pc:docMk/>
            <pc:sldMk cId="2228882632" sldId="273"/>
            <ac:spMk id="3" creationId="{BC2440B1-E1CB-9182-745C-DE9DDCAA3644}"/>
          </ac:spMkLst>
        </pc:spChg>
        <pc:spChg chg="add mod">
          <ac:chgData name="Annabelle Fichan" userId="2abd44646852d88a" providerId="LiveId" clId="{8FBAF427-EE0A-49BB-9974-20F8775FCF7E}" dt="2022-12-29T14:31:15.880" v="2923" actId="207"/>
          <ac:spMkLst>
            <pc:docMk/>
            <pc:sldMk cId="2228882632" sldId="273"/>
            <ac:spMk id="4" creationId="{19E97199-1BC4-87C2-0B88-D5836BB88AED}"/>
          </ac:spMkLst>
        </pc:spChg>
        <pc:picChg chg="del mod">
          <ac:chgData name="Annabelle Fichan" userId="2abd44646852d88a" providerId="LiveId" clId="{8FBAF427-EE0A-49BB-9974-20F8775FCF7E}" dt="2022-12-26T13:01:02.085" v="563" actId="478"/>
          <ac:picMkLst>
            <pc:docMk/>
            <pc:sldMk cId="2228882632" sldId="273"/>
            <ac:picMk id="4" creationId="{CFBAC802-D273-83B3-7D8F-B4B070F484F7}"/>
          </ac:picMkLst>
        </pc:picChg>
        <pc:picChg chg="add mod">
          <ac:chgData name="Annabelle Fichan" userId="2abd44646852d88a" providerId="LiveId" clId="{8FBAF427-EE0A-49BB-9974-20F8775FCF7E}" dt="2022-12-26T12:59:59.886" v="558" actId="1076"/>
          <ac:picMkLst>
            <pc:docMk/>
            <pc:sldMk cId="2228882632" sldId="273"/>
            <ac:picMk id="6" creationId="{FA3DC7C5-25EA-3367-CD52-6D5FC7CDBCB9}"/>
          </ac:picMkLst>
        </pc:picChg>
        <pc:picChg chg="add mod">
          <ac:chgData name="Annabelle Fichan" userId="2abd44646852d88a" providerId="LiveId" clId="{8FBAF427-EE0A-49BB-9974-20F8775FCF7E}" dt="2022-12-26T13:01:40.679" v="566" actId="1076"/>
          <ac:picMkLst>
            <pc:docMk/>
            <pc:sldMk cId="2228882632" sldId="273"/>
            <ac:picMk id="8" creationId="{6188C90D-2357-5A9E-1E75-2A93DDCA9660}"/>
          </ac:picMkLst>
        </pc:picChg>
      </pc:sldChg>
      <pc:sldChg chg="addSp delSp modSp add del mod">
        <pc:chgData name="Annabelle Fichan" userId="2abd44646852d88a" providerId="LiveId" clId="{8FBAF427-EE0A-49BB-9974-20F8775FCF7E}" dt="2022-12-26T14:01:46.361" v="615" actId="47"/>
        <pc:sldMkLst>
          <pc:docMk/>
          <pc:sldMk cId="338836718" sldId="274"/>
        </pc:sldMkLst>
        <pc:picChg chg="add del mod">
          <ac:chgData name="Annabelle Fichan" userId="2abd44646852d88a" providerId="LiveId" clId="{8FBAF427-EE0A-49BB-9974-20F8775FCF7E}" dt="2022-12-26T14:01:29.689" v="613" actId="478"/>
          <ac:picMkLst>
            <pc:docMk/>
            <pc:sldMk cId="338836718" sldId="274"/>
            <ac:picMk id="4" creationId="{55DA343D-DD2F-6451-7F0F-93A7DCD63A3D}"/>
          </ac:picMkLst>
        </pc:picChg>
        <pc:picChg chg="del">
          <ac:chgData name="Annabelle Fichan" userId="2abd44646852d88a" providerId="LiveId" clId="{8FBAF427-EE0A-49BB-9974-20F8775FCF7E}" dt="2022-12-26T12:33:14.987" v="462" actId="478"/>
          <ac:picMkLst>
            <pc:docMk/>
            <pc:sldMk cId="338836718" sldId="274"/>
            <ac:picMk id="7" creationId="{C720B25C-6632-4F06-7FD2-1A4FB7C4BD18}"/>
          </ac:picMkLst>
        </pc:picChg>
      </pc:sldChg>
      <pc:sldChg chg="addSp delSp modSp add mod">
        <pc:chgData name="Annabelle Fichan" userId="2abd44646852d88a" providerId="LiveId" clId="{8FBAF427-EE0A-49BB-9974-20F8775FCF7E}" dt="2023-01-02T10:19:25.134" v="8563" actId="14100"/>
        <pc:sldMkLst>
          <pc:docMk/>
          <pc:sldMk cId="3729487192" sldId="275"/>
        </pc:sldMkLst>
        <pc:spChg chg="mod">
          <ac:chgData name="Annabelle Fichan" userId="2abd44646852d88a" providerId="LiveId" clId="{8FBAF427-EE0A-49BB-9974-20F8775FCF7E}" dt="2022-12-30T10:32:59.879" v="5509"/>
          <ac:spMkLst>
            <pc:docMk/>
            <pc:sldMk cId="3729487192" sldId="275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2-12-30T15:37:31.495" v="7876" actId="20577"/>
          <ac:spMkLst>
            <pc:docMk/>
            <pc:sldMk cId="3729487192" sldId="275"/>
            <ac:spMk id="3" creationId="{2306CFAD-72A0-8FD6-ECA6-EF0FA05F24D5}"/>
          </ac:spMkLst>
        </pc:spChg>
        <pc:picChg chg="del">
          <ac:chgData name="Annabelle Fichan" userId="2abd44646852d88a" providerId="LiveId" clId="{8FBAF427-EE0A-49BB-9974-20F8775FCF7E}" dt="2022-12-26T12:35:28.265" v="467" actId="478"/>
          <ac:picMkLst>
            <pc:docMk/>
            <pc:sldMk cId="3729487192" sldId="275"/>
            <ac:picMk id="4" creationId="{55DA343D-DD2F-6451-7F0F-93A7DCD63A3D}"/>
          </ac:picMkLst>
        </pc:picChg>
        <pc:picChg chg="add del mod">
          <ac:chgData name="Annabelle Fichan" userId="2abd44646852d88a" providerId="LiveId" clId="{8FBAF427-EE0A-49BB-9974-20F8775FCF7E}" dt="2022-12-30T10:32:08.177" v="5504" actId="478"/>
          <ac:picMkLst>
            <pc:docMk/>
            <pc:sldMk cId="3729487192" sldId="275"/>
            <ac:picMk id="5" creationId="{21187D09-034C-4679-B1E3-2F484C8647E2}"/>
          </ac:picMkLst>
        </pc:picChg>
        <pc:picChg chg="add mod">
          <ac:chgData name="Annabelle Fichan" userId="2abd44646852d88a" providerId="LiveId" clId="{8FBAF427-EE0A-49BB-9974-20F8775FCF7E}" dt="2023-01-02T10:19:25.134" v="8563" actId="14100"/>
          <ac:picMkLst>
            <pc:docMk/>
            <pc:sldMk cId="3729487192" sldId="275"/>
            <ac:picMk id="5" creationId="{6781B5D5-9D75-85C3-B198-8A4ABCA404C9}"/>
          </ac:picMkLst>
        </pc:picChg>
        <pc:picChg chg="add del mod">
          <ac:chgData name="Annabelle Fichan" userId="2abd44646852d88a" providerId="LiveId" clId="{8FBAF427-EE0A-49BB-9974-20F8775FCF7E}" dt="2022-12-30T10:33:05.084" v="5510" actId="478"/>
          <ac:picMkLst>
            <pc:docMk/>
            <pc:sldMk cId="3729487192" sldId="275"/>
            <ac:picMk id="6" creationId="{F3D60A6B-D5CB-5308-4387-A9D72938C02C}"/>
          </ac:picMkLst>
        </pc:picChg>
        <pc:picChg chg="add del mod">
          <ac:chgData name="Annabelle Fichan" userId="2abd44646852d88a" providerId="LiveId" clId="{8FBAF427-EE0A-49BB-9974-20F8775FCF7E}" dt="2022-12-30T10:36:06.515" v="5657" actId="478"/>
          <ac:picMkLst>
            <pc:docMk/>
            <pc:sldMk cId="3729487192" sldId="275"/>
            <ac:picMk id="8" creationId="{96560CB5-BFC2-F41B-431E-A37289BB9244}"/>
          </ac:picMkLst>
        </pc:picChg>
        <pc:picChg chg="add del mod">
          <ac:chgData name="Annabelle Fichan" userId="2abd44646852d88a" providerId="LiveId" clId="{8FBAF427-EE0A-49BB-9974-20F8775FCF7E}" dt="2023-01-02T10:19:12.113" v="8559" actId="478"/>
          <ac:picMkLst>
            <pc:docMk/>
            <pc:sldMk cId="3729487192" sldId="275"/>
            <ac:picMk id="10" creationId="{3ABDC52A-7872-86A1-ACE3-657B31F62405}"/>
          </ac:picMkLst>
        </pc:picChg>
      </pc:sldChg>
      <pc:sldChg chg="addSp delSp modSp add mod setBg">
        <pc:chgData name="Annabelle Fichan" userId="2abd44646852d88a" providerId="LiveId" clId="{8FBAF427-EE0A-49BB-9974-20F8775FCF7E}" dt="2023-01-02T11:02:59.381" v="8591" actId="20577"/>
        <pc:sldMkLst>
          <pc:docMk/>
          <pc:sldMk cId="2004276909" sldId="276"/>
        </pc:sldMkLst>
        <pc:spChg chg="mod">
          <ac:chgData name="Annabelle Fichan" userId="2abd44646852d88a" providerId="LiveId" clId="{8FBAF427-EE0A-49BB-9974-20F8775FCF7E}" dt="2022-12-26T15:59:26.335" v="1030" actId="20577"/>
          <ac:spMkLst>
            <pc:docMk/>
            <pc:sldMk cId="2004276909" sldId="276"/>
            <ac:spMk id="2" creationId="{5BD54C5D-3873-0C58-76F7-59F3105CFEE0}"/>
          </ac:spMkLst>
        </pc:spChg>
        <pc:spChg chg="add mod">
          <ac:chgData name="Annabelle Fichan" userId="2abd44646852d88a" providerId="LiveId" clId="{8FBAF427-EE0A-49BB-9974-20F8775FCF7E}" dt="2023-01-02T11:02:59.381" v="8591" actId="20577"/>
          <ac:spMkLst>
            <pc:docMk/>
            <pc:sldMk cId="2004276909" sldId="276"/>
            <ac:spMk id="3" creationId="{A190E522-3469-C1D1-B123-50D78E72AA87}"/>
          </ac:spMkLst>
        </pc:spChg>
        <pc:spChg chg="del">
          <ac:chgData name="Annabelle Fichan" userId="2abd44646852d88a" providerId="LiveId" clId="{8FBAF427-EE0A-49BB-9974-20F8775FCF7E}" dt="2022-12-26T14:03:06.758" v="641" actId="478"/>
          <ac:spMkLst>
            <pc:docMk/>
            <pc:sldMk cId="2004276909" sldId="276"/>
            <ac:spMk id="3" creationId="{BC2440B1-E1CB-9182-745C-DE9DDCAA3644}"/>
          </ac:spMkLst>
        </pc:spChg>
        <pc:picChg chg="add del mod">
          <ac:chgData name="Annabelle Fichan" userId="2abd44646852d88a" providerId="LiveId" clId="{8FBAF427-EE0A-49BB-9974-20F8775FCF7E}" dt="2023-01-02T10:17:11.240" v="8554" actId="478"/>
          <ac:picMkLst>
            <pc:docMk/>
            <pc:sldMk cId="2004276909" sldId="276"/>
            <ac:picMk id="5" creationId="{430AF883-F48D-6929-AD59-B423B87C56FE}"/>
          </ac:picMkLst>
        </pc:picChg>
        <pc:picChg chg="add mod">
          <ac:chgData name="Annabelle Fichan" userId="2abd44646852d88a" providerId="LiveId" clId="{8FBAF427-EE0A-49BB-9974-20F8775FCF7E}" dt="2023-01-02T10:17:45.466" v="8558" actId="14100"/>
          <ac:picMkLst>
            <pc:docMk/>
            <pc:sldMk cId="2004276909" sldId="276"/>
            <ac:picMk id="6" creationId="{E700B5BE-0915-3F30-AC9C-5E8FC6CD0432}"/>
          </ac:picMkLst>
        </pc:picChg>
        <pc:picChg chg="del">
          <ac:chgData name="Annabelle Fichan" userId="2abd44646852d88a" providerId="LiveId" clId="{8FBAF427-EE0A-49BB-9974-20F8775FCF7E}" dt="2022-12-26T14:03:02.571" v="639" actId="478"/>
          <ac:picMkLst>
            <pc:docMk/>
            <pc:sldMk cId="2004276909" sldId="276"/>
            <ac:picMk id="6" creationId="{FA3DC7C5-25EA-3367-CD52-6D5FC7CDBCB9}"/>
          </ac:picMkLst>
        </pc:picChg>
        <pc:picChg chg="del">
          <ac:chgData name="Annabelle Fichan" userId="2abd44646852d88a" providerId="LiveId" clId="{8FBAF427-EE0A-49BB-9974-20F8775FCF7E}" dt="2022-12-26T14:03:03.246" v="640" actId="478"/>
          <ac:picMkLst>
            <pc:docMk/>
            <pc:sldMk cId="2004276909" sldId="276"/>
            <ac:picMk id="8" creationId="{6188C90D-2357-5A9E-1E75-2A93DDCA9660}"/>
          </ac:picMkLst>
        </pc:picChg>
      </pc:sldChg>
      <pc:sldChg chg="addSp delSp modSp add mod">
        <pc:chgData name="Annabelle Fichan" userId="2abd44646852d88a" providerId="LiveId" clId="{8FBAF427-EE0A-49BB-9974-20F8775FCF7E}" dt="2022-12-30T15:09:11.239" v="6450" actId="20577"/>
        <pc:sldMkLst>
          <pc:docMk/>
          <pc:sldMk cId="3319922134" sldId="277"/>
        </pc:sldMkLst>
        <pc:spChg chg="del">
          <ac:chgData name="Annabelle Fichan" userId="2abd44646852d88a" providerId="LiveId" clId="{8FBAF427-EE0A-49BB-9974-20F8775FCF7E}" dt="2022-12-28T14:43:09.006" v="1805" actId="478"/>
          <ac:spMkLst>
            <pc:docMk/>
            <pc:sldMk cId="3319922134" sldId="277"/>
            <ac:spMk id="3" creationId="{1BBEF5F3-4117-3FEE-AE13-7BDCF61BDA2F}"/>
          </ac:spMkLst>
        </pc:spChg>
        <pc:spChg chg="mod">
          <ac:chgData name="Annabelle Fichan" userId="2abd44646852d88a" providerId="LiveId" clId="{8FBAF427-EE0A-49BB-9974-20F8775FCF7E}" dt="2022-12-30T15:09:11.239" v="6450" actId="20577"/>
          <ac:spMkLst>
            <pc:docMk/>
            <pc:sldMk cId="3319922134" sldId="277"/>
            <ac:spMk id="6" creationId="{9A33A5CE-F76E-875F-83B9-8B5A903A0354}"/>
          </ac:spMkLst>
        </pc:spChg>
        <pc:picChg chg="add mod">
          <ac:chgData name="Annabelle Fichan" userId="2abd44646852d88a" providerId="LiveId" clId="{8FBAF427-EE0A-49BB-9974-20F8775FCF7E}" dt="2022-12-30T14:42:04.194" v="6171" actId="1076"/>
          <ac:picMkLst>
            <pc:docMk/>
            <pc:sldMk cId="3319922134" sldId="277"/>
            <ac:picMk id="4" creationId="{5D04C096-9562-B05E-3909-AD7A2A0D5F84}"/>
          </ac:picMkLst>
        </pc:picChg>
        <pc:picChg chg="add mod">
          <ac:chgData name="Annabelle Fichan" userId="2abd44646852d88a" providerId="LiveId" clId="{8FBAF427-EE0A-49BB-9974-20F8775FCF7E}" dt="2022-12-30T14:42:00.373" v="6170" actId="1076"/>
          <ac:picMkLst>
            <pc:docMk/>
            <pc:sldMk cId="3319922134" sldId="277"/>
            <ac:picMk id="5" creationId="{6806E413-F662-ED8C-31AA-B092312B540E}"/>
          </ac:picMkLst>
        </pc:picChg>
        <pc:picChg chg="del">
          <ac:chgData name="Annabelle Fichan" userId="2abd44646852d88a" providerId="LiveId" clId="{8FBAF427-EE0A-49BB-9974-20F8775FCF7E}" dt="2022-12-28T14:43:04.896" v="1804" actId="478"/>
          <ac:picMkLst>
            <pc:docMk/>
            <pc:sldMk cId="3319922134" sldId="277"/>
            <ac:picMk id="8" creationId="{7558DE51-6E9B-1D23-03A5-1244B36F3C8C}"/>
          </ac:picMkLst>
        </pc:picChg>
      </pc:sldChg>
      <pc:sldChg chg="add">
        <pc:chgData name="Annabelle Fichan" userId="2abd44646852d88a" providerId="LiveId" clId="{8FBAF427-EE0A-49BB-9974-20F8775FCF7E}" dt="2022-12-30T09:56:24.959" v="4519"/>
        <pc:sldMkLst>
          <pc:docMk/>
          <pc:sldMk cId="2196783461" sldId="278"/>
        </pc:sldMkLst>
      </pc:sldChg>
      <pc:sldChg chg="addSp delSp modSp add mod">
        <pc:chgData name="Annabelle Fichan" userId="2abd44646852d88a" providerId="LiveId" clId="{8FBAF427-EE0A-49BB-9974-20F8775FCF7E}" dt="2022-12-30T15:34:44.420" v="7669" actId="20577"/>
        <pc:sldMkLst>
          <pc:docMk/>
          <pc:sldMk cId="447605957" sldId="279"/>
        </pc:sldMkLst>
        <pc:spChg chg="mod">
          <ac:chgData name="Annabelle Fichan" userId="2abd44646852d88a" providerId="LiveId" clId="{8FBAF427-EE0A-49BB-9974-20F8775FCF7E}" dt="2022-12-30T15:34:44.420" v="7669" actId="20577"/>
          <ac:spMkLst>
            <pc:docMk/>
            <pc:sldMk cId="447605957" sldId="279"/>
            <ac:spMk id="3" creationId="{2306CFAD-72A0-8FD6-ECA6-EF0FA05F24D5}"/>
          </ac:spMkLst>
        </pc:spChg>
        <pc:picChg chg="del">
          <ac:chgData name="Annabelle Fichan" userId="2abd44646852d88a" providerId="LiveId" clId="{8FBAF427-EE0A-49BB-9974-20F8775FCF7E}" dt="2022-12-30T10:53:51.397" v="5662" actId="478"/>
          <ac:picMkLst>
            <pc:docMk/>
            <pc:sldMk cId="447605957" sldId="279"/>
            <ac:picMk id="5" creationId="{21187D09-034C-4679-B1E3-2F484C8647E2}"/>
          </ac:picMkLst>
        </pc:picChg>
        <pc:picChg chg="add mod">
          <ac:chgData name="Annabelle Fichan" userId="2abd44646852d88a" providerId="LiveId" clId="{8FBAF427-EE0A-49BB-9974-20F8775FCF7E}" dt="2022-12-30T10:58:40.026" v="5666" actId="14100"/>
          <ac:picMkLst>
            <pc:docMk/>
            <pc:sldMk cId="447605957" sldId="279"/>
            <ac:picMk id="6" creationId="{255674EC-DD35-906A-0CD5-03DBC6D5CD96}"/>
          </ac:picMkLst>
        </pc:picChg>
      </pc:sldChg>
      <pc:sldChg chg="addSp delSp modSp add mod">
        <pc:chgData name="Annabelle Fichan" userId="2abd44646852d88a" providerId="LiveId" clId="{8FBAF427-EE0A-49BB-9974-20F8775FCF7E}" dt="2023-01-03T07:28:27.680" v="8913" actId="20577"/>
        <pc:sldMkLst>
          <pc:docMk/>
          <pc:sldMk cId="918588980" sldId="280"/>
        </pc:sldMkLst>
        <pc:spChg chg="mod">
          <ac:chgData name="Annabelle Fichan" userId="2abd44646852d88a" providerId="LiveId" clId="{8FBAF427-EE0A-49BB-9974-20F8775FCF7E}" dt="2022-12-30T10:07:05.124" v="4885" actId="20577"/>
          <ac:spMkLst>
            <pc:docMk/>
            <pc:sldMk cId="918588980" sldId="280"/>
            <ac:spMk id="2" creationId="{5BD54C5D-3873-0C58-76F7-59F3105CFEE0}"/>
          </ac:spMkLst>
        </pc:spChg>
        <pc:spChg chg="mod">
          <ac:chgData name="Annabelle Fichan" userId="2abd44646852d88a" providerId="LiveId" clId="{8FBAF427-EE0A-49BB-9974-20F8775FCF7E}" dt="2023-01-03T07:28:27.680" v="8913" actId="20577"/>
          <ac:spMkLst>
            <pc:docMk/>
            <pc:sldMk cId="918588980" sldId="280"/>
            <ac:spMk id="3" creationId="{82B9D286-99CA-C4ED-2E69-48F6722BEFF3}"/>
          </ac:spMkLst>
        </pc:spChg>
        <pc:picChg chg="add del mod">
          <ac:chgData name="Annabelle Fichan" userId="2abd44646852d88a" providerId="LiveId" clId="{8FBAF427-EE0A-49BB-9974-20F8775FCF7E}" dt="2022-12-30T14:28:34.756" v="6099" actId="478"/>
          <ac:picMkLst>
            <pc:docMk/>
            <pc:sldMk cId="918588980" sldId="280"/>
            <ac:picMk id="5" creationId="{FF8CEA23-98E9-BC39-297F-561C63D20996}"/>
          </ac:picMkLst>
        </pc:picChg>
        <pc:picChg chg="add mod">
          <ac:chgData name="Annabelle Fichan" userId="2abd44646852d88a" providerId="LiveId" clId="{8FBAF427-EE0A-49BB-9974-20F8775FCF7E}" dt="2022-12-30T14:29:05.009" v="6103" actId="14100"/>
          <ac:picMkLst>
            <pc:docMk/>
            <pc:sldMk cId="918588980" sldId="280"/>
            <ac:picMk id="6" creationId="{34F2653A-B17E-F62A-BBC3-1EBF5EA233D7}"/>
          </ac:picMkLst>
        </pc:picChg>
        <pc:picChg chg="del">
          <ac:chgData name="Annabelle Fichan" userId="2abd44646852d88a" providerId="LiveId" clId="{8FBAF427-EE0A-49BB-9974-20F8775FCF7E}" dt="2022-12-30T10:07:34.122" v="4888" actId="478"/>
          <ac:picMkLst>
            <pc:docMk/>
            <pc:sldMk cId="918588980" sldId="280"/>
            <ac:picMk id="7" creationId="{812A1FBF-D43C-C116-1CC3-9E341C6BCAFF}"/>
          </ac:picMkLst>
        </pc:picChg>
        <pc:picChg chg="add del">
          <ac:chgData name="Annabelle Fichan" userId="2abd44646852d88a" providerId="LiveId" clId="{8FBAF427-EE0A-49BB-9974-20F8775FCF7E}" dt="2022-12-30T10:09:39.723" v="4900" actId="22"/>
          <ac:picMkLst>
            <pc:docMk/>
            <pc:sldMk cId="918588980" sldId="280"/>
            <ac:picMk id="8" creationId="{F8E0212D-F79F-A246-0473-94C2CE035F6B}"/>
          </ac:picMkLst>
        </pc:picChg>
      </pc:sldChg>
      <pc:sldChg chg="addSp delSp modSp add mod">
        <pc:chgData name="Annabelle Fichan" userId="2abd44646852d88a" providerId="LiveId" clId="{8FBAF427-EE0A-49BB-9974-20F8775FCF7E}" dt="2022-12-30T10:14:41.358" v="5194" actId="113"/>
        <pc:sldMkLst>
          <pc:docMk/>
          <pc:sldMk cId="1599461842" sldId="281"/>
        </pc:sldMkLst>
        <pc:spChg chg="mod">
          <ac:chgData name="Annabelle Fichan" userId="2abd44646852d88a" providerId="LiveId" clId="{8FBAF427-EE0A-49BB-9974-20F8775FCF7E}" dt="2022-12-30T10:14:41.358" v="5194" actId="113"/>
          <ac:spMkLst>
            <pc:docMk/>
            <pc:sldMk cId="1599461842" sldId="281"/>
            <ac:spMk id="3" creationId="{82B9D286-99CA-C4ED-2E69-48F6722BEFF3}"/>
          </ac:spMkLst>
        </pc:spChg>
        <pc:spChg chg="add mod">
          <ac:chgData name="Annabelle Fichan" userId="2abd44646852d88a" providerId="LiveId" clId="{8FBAF427-EE0A-49BB-9974-20F8775FCF7E}" dt="2022-12-30T10:14:15.584" v="5190" actId="20577"/>
          <ac:spMkLst>
            <pc:docMk/>
            <pc:sldMk cId="1599461842" sldId="281"/>
            <ac:spMk id="7" creationId="{78609D4E-17DC-921B-86CB-4572BD44C021}"/>
          </ac:spMkLst>
        </pc:spChg>
        <pc:picChg chg="del">
          <ac:chgData name="Annabelle Fichan" userId="2abd44646852d88a" providerId="LiveId" clId="{8FBAF427-EE0A-49BB-9974-20F8775FCF7E}" dt="2022-12-30T10:08:43.290" v="4894" actId="478"/>
          <ac:picMkLst>
            <pc:docMk/>
            <pc:sldMk cId="1599461842" sldId="281"/>
            <ac:picMk id="5" creationId="{FF8CEA23-98E9-BC39-297F-561C63D20996}"/>
          </ac:picMkLst>
        </pc:picChg>
        <pc:picChg chg="add mod">
          <ac:chgData name="Annabelle Fichan" userId="2abd44646852d88a" providerId="LiveId" clId="{8FBAF427-EE0A-49BB-9974-20F8775FCF7E}" dt="2022-12-30T10:09:24.609" v="4898" actId="14100"/>
          <ac:picMkLst>
            <pc:docMk/>
            <pc:sldMk cId="1599461842" sldId="281"/>
            <ac:picMk id="6" creationId="{7DA553B5-3378-BBDE-FD02-01DD9F6B3A7E}"/>
          </ac:picMkLst>
        </pc:picChg>
      </pc:sldChg>
      <pc:sldChg chg="addSp delSp modSp add mod">
        <pc:chgData name="Annabelle Fichan" userId="2abd44646852d88a" providerId="LiveId" clId="{8FBAF427-EE0A-49BB-9974-20F8775FCF7E}" dt="2022-12-30T10:22:42.095" v="5502" actId="1076"/>
        <pc:sldMkLst>
          <pc:docMk/>
          <pc:sldMk cId="3885926782" sldId="282"/>
        </pc:sldMkLst>
        <pc:spChg chg="mod">
          <ac:chgData name="Annabelle Fichan" userId="2abd44646852d88a" providerId="LiveId" clId="{8FBAF427-EE0A-49BB-9974-20F8775FCF7E}" dt="2022-12-30T10:22:18.599" v="5500" actId="1076"/>
          <ac:spMkLst>
            <pc:docMk/>
            <pc:sldMk cId="3885926782" sldId="282"/>
            <ac:spMk id="3" creationId="{82B9D286-99CA-C4ED-2E69-48F6722BEFF3}"/>
          </ac:spMkLst>
        </pc:spChg>
        <pc:picChg chg="add mod">
          <ac:chgData name="Annabelle Fichan" userId="2abd44646852d88a" providerId="LiveId" clId="{8FBAF427-EE0A-49BB-9974-20F8775FCF7E}" dt="2022-12-30T10:18:13.832" v="5393" actId="14100"/>
          <ac:picMkLst>
            <pc:docMk/>
            <pc:sldMk cId="3885926782" sldId="282"/>
            <ac:picMk id="5" creationId="{BFAC87EB-DACB-1C37-4E86-E7941E961DD9}"/>
          </ac:picMkLst>
        </pc:picChg>
        <pc:picChg chg="del">
          <ac:chgData name="Annabelle Fichan" userId="2abd44646852d88a" providerId="LiveId" clId="{8FBAF427-EE0A-49BB-9974-20F8775FCF7E}" dt="2022-12-30T10:09:46.925" v="4902" actId="478"/>
          <ac:picMkLst>
            <pc:docMk/>
            <pc:sldMk cId="3885926782" sldId="282"/>
            <ac:picMk id="6" creationId="{7DA553B5-3378-BBDE-FD02-01DD9F6B3A7E}"/>
          </ac:picMkLst>
        </pc:picChg>
        <pc:picChg chg="add mod">
          <ac:chgData name="Annabelle Fichan" userId="2abd44646852d88a" providerId="LiveId" clId="{8FBAF427-EE0A-49BB-9974-20F8775FCF7E}" dt="2022-12-30T10:22:42.095" v="5502" actId="1076"/>
          <ac:picMkLst>
            <pc:docMk/>
            <pc:sldMk cId="3885926782" sldId="282"/>
            <ac:picMk id="8" creationId="{42CE8A30-28F2-1A04-916A-E598B5589D15}"/>
          </ac:picMkLst>
        </pc:picChg>
      </pc:sldChg>
      <pc:sldChg chg="addSp delSp modSp add mod">
        <pc:chgData name="Annabelle Fichan" userId="2abd44646852d88a" providerId="LiveId" clId="{8FBAF427-EE0A-49BB-9974-20F8775FCF7E}" dt="2022-12-30T15:41:01.040" v="8087" actId="20577"/>
        <pc:sldMkLst>
          <pc:docMk/>
          <pc:sldMk cId="2126533580" sldId="283"/>
        </pc:sldMkLst>
        <pc:spChg chg="mod">
          <ac:chgData name="Annabelle Fichan" userId="2abd44646852d88a" providerId="LiveId" clId="{8FBAF427-EE0A-49BB-9974-20F8775FCF7E}" dt="2022-12-30T15:41:01.040" v="8087" actId="20577"/>
          <ac:spMkLst>
            <pc:docMk/>
            <pc:sldMk cId="2126533580" sldId="283"/>
            <ac:spMk id="3" creationId="{82B9D286-99CA-C4ED-2E69-48F6722BEFF3}"/>
          </ac:spMkLst>
        </pc:spChg>
        <pc:picChg chg="add mod">
          <ac:chgData name="Annabelle Fichan" userId="2abd44646852d88a" providerId="LiveId" clId="{8FBAF427-EE0A-49BB-9974-20F8775FCF7E}" dt="2022-12-30T14:26:02.508" v="6098" actId="14100"/>
          <ac:picMkLst>
            <pc:docMk/>
            <pc:sldMk cId="2126533580" sldId="283"/>
            <ac:picMk id="5" creationId="{2657D646-ADBD-A4C2-F586-E373EB17227F}"/>
          </ac:picMkLst>
        </pc:picChg>
        <pc:picChg chg="del">
          <ac:chgData name="Annabelle Fichan" userId="2abd44646852d88a" providerId="LiveId" clId="{8FBAF427-EE0A-49BB-9974-20F8775FCF7E}" dt="2022-12-30T10:19:46.191" v="5491" actId="478"/>
          <ac:picMkLst>
            <pc:docMk/>
            <pc:sldMk cId="2126533580" sldId="283"/>
            <ac:picMk id="5" creationId="{BFAC87EB-DACB-1C37-4E86-E7941E961DD9}"/>
          </ac:picMkLst>
        </pc:picChg>
        <pc:picChg chg="add del mod">
          <ac:chgData name="Annabelle Fichan" userId="2abd44646852d88a" providerId="LiveId" clId="{8FBAF427-EE0A-49BB-9974-20F8775FCF7E}" dt="2022-12-30T14:25:52.989" v="6094" actId="478"/>
          <ac:picMkLst>
            <pc:docMk/>
            <pc:sldMk cId="2126533580" sldId="283"/>
            <ac:picMk id="6" creationId="{7A7449A8-E3D0-E79C-41F8-E6C46BB2E802}"/>
          </ac:picMkLst>
        </pc:picChg>
      </pc:sldChg>
      <pc:sldChg chg="addSp delSp modSp add mod">
        <pc:chgData name="Annabelle Fichan" userId="2abd44646852d88a" providerId="LiveId" clId="{8FBAF427-EE0A-49BB-9974-20F8775FCF7E}" dt="2023-01-02T12:48:56.044" v="8703" actId="1076"/>
        <pc:sldMkLst>
          <pc:docMk/>
          <pc:sldMk cId="1693324720" sldId="284"/>
        </pc:sldMkLst>
        <pc:spChg chg="mod">
          <ac:chgData name="Annabelle Fichan" userId="2abd44646852d88a" providerId="LiveId" clId="{8FBAF427-EE0A-49BB-9974-20F8775FCF7E}" dt="2022-12-30T16:07:31.755" v="8523" actId="14100"/>
          <ac:spMkLst>
            <pc:docMk/>
            <pc:sldMk cId="1693324720" sldId="284"/>
            <ac:spMk id="2" creationId="{5BD54C5D-3873-0C58-76F7-59F3105CFEE0}"/>
          </ac:spMkLst>
        </pc:spChg>
        <pc:spChg chg="del mod">
          <ac:chgData name="Annabelle Fichan" userId="2abd44646852d88a" providerId="LiveId" clId="{8FBAF427-EE0A-49BB-9974-20F8775FCF7E}" dt="2022-12-30T10:59:11.295" v="5689" actId="478"/>
          <ac:spMkLst>
            <pc:docMk/>
            <pc:sldMk cId="1693324720" sldId="284"/>
            <ac:spMk id="3" creationId="{2306CFAD-72A0-8FD6-ECA6-EF0FA05F24D5}"/>
          </ac:spMkLst>
        </pc:spChg>
        <pc:spChg chg="add mod">
          <ac:chgData name="Annabelle Fichan" userId="2abd44646852d88a" providerId="LiveId" clId="{8FBAF427-EE0A-49BB-9974-20F8775FCF7E}" dt="2023-01-02T12:48:56.044" v="8703" actId="1076"/>
          <ac:spMkLst>
            <pc:docMk/>
            <pc:sldMk cId="1693324720" sldId="284"/>
            <ac:spMk id="3" creationId="{88CAB966-355B-FD9B-B9C8-534E8AE5B629}"/>
          </ac:spMkLst>
        </pc:spChg>
        <pc:picChg chg="del">
          <ac:chgData name="Annabelle Fichan" userId="2abd44646852d88a" providerId="LiveId" clId="{8FBAF427-EE0A-49BB-9974-20F8775FCF7E}" dt="2022-12-30T10:59:06.461" v="5687" actId="478"/>
          <ac:picMkLst>
            <pc:docMk/>
            <pc:sldMk cId="1693324720" sldId="284"/>
            <ac:picMk id="6" creationId="{255674EC-DD35-906A-0CD5-03DBC6D5CD96}"/>
          </ac:picMkLst>
        </pc:picChg>
      </pc:sldChg>
      <pc:sldChg chg="delSp modSp add mod">
        <pc:chgData name="Annabelle Fichan" userId="2abd44646852d88a" providerId="LiveId" clId="{8FBAF427-EE0A-49BB-9974-20F8775FCF7E}" dt="2023-01-04T08:48:20.767" v="8926" actId="20577"/>
        <pc:sldMkLst>
          <pc:docMk/>
          <pc:sldMk cId="3726630745" sldId="285"/>
        </pc:sldMkLst>
        <pc:spChg chg="mod">
          <ac:chgData name="Annabelle Fichan" userId="2abd44646852d88a" providerId="LiveId" clId="{8FBAF427-EE0A-49BB-9974-20F8775FCF7E}" dt="2023-01-04T08:48:20.767" v="8926" actId="20577"/>
          <ac:spMkLst>
            <pc:docMk/>
            <pc:sldMk cId="3726630745" sldId="285"/>
            <ac:spMk id="6" creationId="{9A33A5CE-F76E-875F-83B9-8B5A903A0354}"/>
          </ac:spMkLst>
        </pc:spChg>
        <pc:picChg chg="del">
          <ac:chgData name="Annabelle Fichan" userId="2abd44646852d88a" providerId="LiveId" clId="{8FBAF427-EE0A-49BB-9974-20F8775FCF7E}" dt="2022-12-30T10:59:55.157" v="5691" actId="478"/>
          <ac:picMkLst>
            <pc:docMk/>
            <pc:sldMk cId="3726630745" sldId="285"/>
            <ac:picMk id="4" creationId="{64232B87-78C7-08C3-682D-F8BA31DEBA1F}"/>
          </ac:picMkLst>
        </pc:picChg>
      </pc:sldChg>
      <pc:sldChg chg="addSp delSp modSp add mod">
        <pc:chgData name="Annabelle Fichan" userId="2abd44646852d88a" providerId="LiveId" clId="{8FBAF427-EE0A-49BB-9974-20F8775FCF7E}" dt="2022-12-30T15:08:26.016" v="6332" actId="20577"/>
        <pc:sldMkLst>
          <pc:docMk/>
          <pc:sldMk cId="761490906" sldId="286"/>
        </pc:sldMkLst>
        <pc:spChg chg="del">
          <ac:chgData name="Annabelle Fichan" userId="2abd44646852d88a" providerId="LiveId" clId="{8FBAF427-EE0A-49BB-9974-20F8775FCF7E}" dt="2022-12-30T15:07:14.105" v="6199" actId="478"/>
          <ac:spMkLst>
            <pc:docMk/>
            <pc:sldMk cId="761490906" sldId="286"/>
            <ac:spMk id="3" creationId="{A6A40113-AE22-2C70-7628-45E827F9DECF}"/>
          </ac:spMkLst>
        </pc:spChg>
        <pc:spChg chg="mod">
          <ac:chgData name="Annabelle Fichan" userId="2abd44646852d88a" providerId="LiveId" clId="{8FBAF427-EE0A-49BB-9974-20F8775FCF7E}" dt="2022-12-30T15:08:26.016" v="6332" actId="20577"/>
          <ac:spMkLst>
            <pc:docMk/>
            <pc:sldMk cId="761490906" sldId="286"/>
            <ac:spMk id="6" creationId="{9A33A5CE-F76E-875F-83B9-8B5A903A0354}"/>
          </ac:spMkLst>
        </pc:spChg>
        <pc:picChg chg="add mod">
          <ac:chgData name="Annabelle Fichan" userId="2abd44646852d88a" providerId="LiveId" clId="{8FBAF427-EE0A-49BB-9974-20F8775FCF7E}" dt="2022-12-30T15:08:11.610" v="6329" actId="1076"/>
          <ac:picMkLst>
            <pc:docMk/>
            <pc:sldMk cId="761490906" sldId="286"/>
            <ac:picMk id="5" creationId="{CDF8FB97-C834-7B22-A6BA-0B2CB85CE7A4}"/>
          </ac:picMkLst>
        </pc:picChg>
      </pc:sldChg>
      <pc:sldChg chg="addSp delSp modSp add mod setBg">
        <pc:chgData name="Annabelle Fichan" userId="2abd44646852d88a" providerId="LiveId" clId="{8FBAF427-EE0A-49BB-9974-20F8775FCF7E}" dt="2023-01-02T08:34:27.414" v="8532" actId="14100"/>
        <pc:sldMkLst>
          <pc:docMk/>
          <pc:sldMk cId="3170799912" sldId="287"/>
        </pc:sldMkLst>
        <pc:spChg chg="del">
          <ac:chgData name="Annabelle Fichan" userId="2abd44646852d88a" providerId="LiveId" clId="{8FBAF427-EE0A-49BB-9974-20F8775FCF7E}" dt="2022-12-30T15:17:24.704" v="6610" actId="478"/>
          <ac:spMkLst>
            <pc:docMk/>
            <pc:sldMk cId="3170799912" sldId="287"/>
            <ac:spMk id="3" creationId="{BC2440B1-E1CB-9182-745C-DE9DDCAA3644}"/>
          </ac:spMkLst>
        </pc:spChg>
        <pc:spChg chg="del mod">
          <ac:chgData name="Annabelle Fichan" userId="2abd44646852d88a" providerId="LiveId" clId="{8FBAF427-EE0A-49BB-9974-20F8775FCF7E}" dt="2022-12-30T15:17:28.580" v="6613" actId="478"/>
          <ac:spMkLst>
            <pc:docMk/>
            <pc:sldMk cId="3170799912" sldId="287"/>
            <ac:spMk id="4" creationId="{19E97199-1BC4-87C2-0B88-D5836BB88AED}"/>
          </ac:spMkLst>
        </pc:spChg>
        <pc:spChg chg="add mod">
          <ac:chgData name="Annabelle Fichan" userId="2abd44646852d88a" providerId="LiveId" clId="{8FBAF427-EE0A-49BB-9974-20F8775FCF7E}" dt="2022-12-30T16:11:51.525" v="8526" actId="113"/>
          <ac:spMkLst>
            <pc:docMk/>
            <pc:sldMk cId="3170799912" sldId="287"/>
            <ac:spMk id="9" creationId="{233A965F-D748-2437-6B48-11009C93FD38}"/>
          </ac:spMkLst>
        </pc:spChg>
        <pc:picChg chg="add mod">
          <ac:chgData name="Annabelle Fichan" userId="2abd44646852d88a" providerId="LiveId" clId="{8FBAF427-EE0A-49BB-9974-20F8775FCF7E}" dt="2023-01-02T08:34:27.414" v="8532" actId="14100"/>
          <ac:picMkLst>
            <pc:docMk/>
            <pc:sldMk cId="3170799912" sldId="287"/>
            <ac:picMk id="4" creationId="{18CF579B-4B6F-E80C-E4CF-2E612FB013EE}"/>
          </ac:picMkLst>
        </pc:picChg>
        <pc:picChg chg="del">
          <ac:chgData name="Annabelle Fichan" userId="2abd44646852d88a" providerId="LiveId" clId="{8FBAF427-EE0A-49BB-9974-20F8775FCF7E}" dt="2022-12-30T15:17:21.202" v="6609" actId="478"/>
          <ac:picMkLst>
            <pc:docMk/>
            <pc:sldMk cId="3170799912" sldId="287"/>
            <ac:picMk id="6" creationId="{FA3DC7C5-25EA-3367-CD52-6D5FC7CDBCB9}"/>
          </ac:picMkLst>
        </pc:picChg>
        <pc:picChg chg="add del mod">
          <ac:chgData name="Annabelle Fichan" userId="2abd44646852d88a" providerId="LiveId" clId="{8FBAF427-EE0A-49BB-9974-20F8775FCF7E}" dt="2023-01-02T08:33:49.045" v="8527" actId="478"/>
          <ac:picMkLst>
            <pc:docMk/>
            <pc:sldMk cId="3170799912" sldId="287"/>
            <ac:picMk id="7" creationId="{93C140C4-C184-A79D-8606-4370CBFA3101}"/>
          </ac:picMkLst>
        </pc:picChg>
        <pc:picChg chg="del">
          <ac:chgData name="Annabelle Fichan" userId="2abd44646852d88a" providerId="LiveId" clId="{8FBAF427-EE0A-49BB-9974-20F8775FCF7E}" dt="2022-12-30T15:17:25.568" v="6611" actId="478"/>
          <ac:picMkLst>
            <pc:docMk/>
            <pc:sldMk cId="3170799912" sldId="287"/>
            <ac:picMk id="8" creationId="{6188C90D-2357-5A9E-1E75-2A93DDCA9660}"/>
          </ac:picMkLst>
        </pc:picChg>
      </pc:sldChg>
      <pc:sldChg chg="addSp delSp modSp add mod">
        <pc:chgData name="Annabelle Fichan" userId="2abd44646852d88a" providerId="LiveId" clId="{8FBAF427-EE0A-49BB-9974-20F8775FCF7E}" dt="2023-01-03T07:26:53.758" v="8705" actId="20577"/>
        <pc:sldMkLst>
          <pc:docMk/>
          <pc:sldMk cId="3341003188" sldId="288"/>
        </pc:sldMkLst>
        <pc:spChg chg="mod">
          <ac:chgData name="Annabelle Fichan" userId="2abd44646852d88a" providerId="LiveId" clId="{8FBAF427-EE0A-49BB-9974-20F8775FCF7E}" dt="2023-01-03T07:26:53.758" v="8705" actId="20577"/>
          <ac:spMkLst>
            <pc:docMk/>
            <pc:sldMk cId="3341003188" sldId="288"/>
            <ac:spMk id="3" creationId="{2306CFAD-72A0-8FD6-ECA6-EF0FA05F24D5}"/>
          </ac:spMkLst>
        </pc:spChg>
        <pc:picChg chg="add del mod">
          <ac:chgData name="Annabelle Fichan" userId="2abd44646852d88a" providerId="LiveId" clId="{8FBAF427-EE0A-49BB-9974-20F8775FCF7E}" dt="2023-01-02T10:20:26.371" v="8564" actId="478"/>
          <ac:picMkLst>
            <pc:docMk/>
            <pc:sldMk cId="3341003188" sldId="288"/>
            <ac:picMk id="5" creationId="{5EECDE45-24D4-92B4-8F25-8D414FF55814}"/>
          </ac:picMkLst>
        </pc:picChg>
        <pc:picChg chg="del">
          <ac:chgData name="Annabelle Fichan" userId="2abd44646852d88a" providerId="LiveId" clId="{8FBAF427-EE0A-49BB-9974-20F8775FCF7E}" dt="2022-12-30T15:32:24.251" v="7504" actId="478"/>
          <ac:picMkLst>
            <pc:docMk/>
            <pc:sldMk cId="3341003188" sldId="288"/>
            <ac:picMk id="6" creationId="{255674EC-DD35-906A-0CD5-03DBC6D5CD96}"/>
          </ac:picMkLst>
        </pc:picChg>
        <pc:picChg chg="add mod">
          <ac:chgData name="Annabelle Fichan" userId="2abd44646852d88a" providerId="LiveId" clId="{8FBAF427-EE0A-49BB-9974-20F8775FCF7E}" dt="2023-01-02T10:20:36.262" v="8568" actId="14100"/>
          <ac:picMkLst>
            <pc:docMk/>
            <pc:sldMk cId="3341003188" sldId="288"/>
            <ac:picMk id="6" creationId="{BBF02D4B-93DB-5CA3-CF0D-ABC86E513663}"/>
          </ac:picMkLst>
        </pc:picChg>
      </pc:sldChg>
      <pc:sldChg chg="addSp delSp modSp mod">
        <pc:chgData name="Annabelle Fichan" userId="2abd44646852d88a" providerId="LiveId" clId="{8FBAF427-EE0A-49BB-9974-20F8775FCF7E}" dt="2023-01-04T09:08:24.453" v="8935" actId="1076"/>
        <pc:sldMkLst>
          <pc:docMk/>
          <pc:sldMk cId="40071747" sldId="289"/>
        </pc:sldMkLst>
        <pc:spChg chg="del">
          <ac:chgData name="Annabelle Fichan" userId="2abd44646852d88a" providerId="LiveId" clId="{8FBAF427-EE0A-49BB-9974-20F8775FCF7E}" dt="2023-01-04T09:07:05.658" v="8927" actId="478"/>
          <ac:spMkLst>
            <pc:docMk/>
            <pc:sldMk cId="40071747" sldId="289"/>
            <ac:spMk id="6" creationId="{9A33A5CE-F76E-875F-83B9-8B5A903A0354}"/>
          </ac:spMkLst>
        </pc:spChg>
        <pc:picChg chg="mod">
          <ac:chgData name="Annabelle Fichan" userId="2abd44646852d88a" providerId="LiveId" clId="{8FBAF427-EE0A-49BB-9974-20F8775FCF7E}" dt="2023-01-04T09:08:05.238" v="8932" actId="1076"/>
          <ac:picMkLst>
            <pc:docMk/>
            <pc:sldMk cId="40071747" sldId="289"/>
            <ac:picMk id="4" creationId="{64232B87-78C7-08C3-682D-F8BA31DEBA1F}"/>
          </ac:picMkLst>
        </pc:picChg>
        <pc:picChg chg="add mod">
          <ac:chgData name="Annabelle Fichan" userId="2abd44646852d88a" providerId="LiveId" clId="{8FBAF427-EE0A-49BB-9974-20F8775FCF7E}" dt="2023-01-04T09:08:24.453" v="8935" actId="1076"/>
          <ac:picMkLst>
            <pc:docMk/>
            <pc:sldMk cId="40071747" sldId="289"/>
            <ac:picMk id="5" creationId="{27F263D3-DC3E-598D-1A12-F8A05B5A7F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DD31A-FDF6-7178-459C-B41BCE2D7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2A39C9-3EDD-4354-0BD1-6A64099B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B3328-C473-66FD-F4EA-65CC877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EF6E5-B7F0-1533-01AF-BD5D9F29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507C2-29CB-2B9E-A110-788B256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ED0D8-5F03-1CEC-F62D-B13356E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37719-4D15-BDAF-7D11-6846910A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A08B9-421C-F35B-1906-AB3626F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89497-AA56-A20C-4AD1-E4FD688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33D59-D7BF-0C8E-ADF7-5E15805E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3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BE3965-FDCA-E1C5-86D3-13EE0C54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2D2BBE-FD72-F917-FA47-A717641F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5ED27-5B11-3B21-A4A7-8C2E943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26079-7B2C-5493-230D-2043BEFD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339DE-11FE-D008-103F-33BBAA5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A01C6-0670-BEA0-7CF7-AD464D1E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1438E-27FA-3471-1ED0-26F1D8D3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52FE5-ADB6-804E-55F4-C166643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3174C-A43C-246C-5405-D7025C70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468A4-6E35-2DD8-DC7C-6115DF2C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3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4ADA-0C49-5391-314C-7EFC0F04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DD875B-DC42-A2D9-9AEC-CA08F72D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D86D-B95E-C9EA-ACE7-3D28DF41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8BE25-716D-E346-065D-9AE96A7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D99E4-39E2-FD6A-D2E7-C1EE9E68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3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25F3C-3A02-074C-D3AE-0C23A1DB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012CF-0D80-E562-E0ED-FFBB52132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0A727E-FB59-A7E0-3A72-4AC1CD38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BD932B-628A-67DC-D61A-E51BA276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3FC9B5-50E3-EC9F-04E7-DB76CCE8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13D57-4246-AF0C-A99B-1D8AFC4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3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34CED-66DA-ABE3-2CF0-6CA9B5CD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110E1-38FE-93F8-9F88-03B8EEF7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E638A2-CA62-EBA9-9E0E-C5249FFE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6BB707-587E-B87E-8FF5-3C919F41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0A1242-C238-9F00-8CBF-92D50975B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490CCE-EED6-3A4F-76EA-F937794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CA88D1-622A-8098-7AD3-473DCD63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67D929-2E5F-AFE9-B0A9-AD2AD063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7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0F36F-8E03-EFCC-FB6B-65663A87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B9DAE6-5549-D509-3E06-9714452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DF6E5-307F-236B-4D78-69DE53FD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7A323F-B0CE-18A6-051D-77ED8E86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CE19F4-26ED-AB2A-1E14-43C133AB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C99B66-C15B-9F68-D13C-6C4203E9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DEA2BE-F123-A07C-F912-FDEEE379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9C498-4DF3-117E-4CD6-7A11F58C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0E113-04C6-8DD3-D9A4-4EF9392A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58979A-FF60-2F1F-8840-0635748F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0209CD-3BE9-A0D3-7D9C-2C69AB44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3FE91B-F974-9BD4-AE60-40BAB6D8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89847-BB36-07DB-5913-E10D738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C5E20-C3A4-3C91-2E68-D58EB555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B51F2E-2B4E-42FC-D8E3-485F984C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B486B-F6C7-3899-9875-0F946C1C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9198AC-C2B9-1FF0-C652-730844A0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2C971-E357-38DA-C4FC-3F6A28FA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0C0A0-1C2A-4899-2C47-9229C00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7CC8F9-ED38-EF67-F13C-201D8A5B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0E022-D1EA-D61F-512E-67F1BAFD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8076F-9A8F-2CF8-D99C-550D4FA5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F929-EB57-4438-A05B-79EFF6056112}" type="datetimeFigureOut">
              <a:rPr lang="fr-FR" smtClean="0"/>
              <a:t>2023-01-04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BD702-AEC8-094A-A5D8-0806AB4A2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AC816-820C-A0AF-EA67-A8B088ADD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F1FA-E0D5-420D-8427-051BB4BC1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0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E4078-4877-0DE7-0D92-0F4DF53AC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+mn-lt"/>
              </a:rPr>
              <a:t>Analyse des indicateurs de l'égalité femme-homme </a:t>
            </a:r>
            <a:br>
              <a:rPr lang="fr-FR" b="1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+mn-lt"/>
              </a:rPr>
              <a:t>avec Knime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69993-7BFE-CAC6-A784-80A156ED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Cabinet de consultants</a:t>
            </a:r>
          </a:p>
        </p:txBody>
      </p:sp>
    </p:spTree>
    <p:extLst>
      <p:ext uri="{BB962C8B-B14F-4D97-AF65-F5344CB8AC3E}">
        <p14:creationId xmlns:p14="http://schemas.microsoft.com/office/powerpoint/2010/main" val="150829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6758367" y="2817598"/>
            <a:ext cx="435864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A partir du fichier global, nous pouvons créer des métanodes dans lesquels vont se trouver les graphiques des diagnostics.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041ABB-EB70-8E3E-3B5D-CB75A5A3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93" y="1820059"/>
            <a:ext cx="4666919" cy="49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0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Embauche : Répartition de l’effectif total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3A965F-D748-2437-6B48-11009C93FD38}"/>
              </a:ext>
            </a:extLst>
          </p:cNvPr>
          <p:cNvSpPr txBox="1"/>
          <p:nvPr/>
        </p:nvSpPr>
        <p:spPr>
          <a:xfrm>
            <a:off x="1136342" y="3100461"/>
            <a:ext cx="177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METANODE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CF579B-4B6F-E80C-E4CF-2E612FB0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60" y="1922593"/>
            <a:ext cx="9285137" cy="47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Embauche : Répartition de l’effectif total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2440B1-E1CB-9182-745C-DE9DDCAA3644}"/>
              </a:ext>
            </a:extLst>
          </p:cNvPr>
          <p:cNvSpPr txBox="1"/>
          <p:nvPr/>
        </p:nvSpPr>
        <p:spPr>
          <a:xfrm>
            <a:off x="1475001" y="1853769"/>
            <a:ext cx="273432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 cabinet est composé de 256 salariés.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3DC7C5-25EA-3367-CD52-6D5FC7CD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3" y="2898167"/>
            <a:ext cx="5293479" cy="37976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88C90D-2357-5A9E-1E75-2A93DDCA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05" y="1967292"/>
            <a:ext cx="5912940" cy="35693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9E97199-1BC4-87C2-0B88-D5836BB88AED}"/>
              </a:ext>
            </a:extLst>
          </p:cNvPr>
          <p:cNvSpPr txBox="1"/>
          <p:nvPr/>
        </p:nvSpPr>
        <p:spPr>
          <a:xfrm>
            <a:off x="6236991" y="5885895"/>
            <a:ext cx="554205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Selon l’Insee, la part des femmes dans la population active en 2021 en France est de 48,9%</a:t>
            </a:r>
          </a:p>
        </p:txBody>
      </p:sp>
    </p:spTree>
    <p:extLst>
      <p:ext uri="{BB962C8B-B14F-4D97-AF65-F5344CB8AC3E}">
        <p14:creationId xmlns:p14="http://schemas.microsoft.com/office/powerpoint/2010/main" val="222888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Embauche : Répartition de l’effectif total selon l’âge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90E522-3469-C1D1-B123-50D78E72AA87}"/>
              </a:ext>
            </a:extLst>
          </p:cNvPr>
          <p:cNvSpPr txBox="1"/>
          <p:nvPr/>
        </p:nvSpPr>
        <p:spPr>
          <a:xfrm>
            <a:off x="8023123" y="2625213"/>
            <a:ext cx="338229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Entre 40 et 50 ans, les hommes sont majoritaires.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En revanche, il y a une égalité parfaite pour les moins de 40 ans et les 50-60 ans.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00B5BE-0915-3F30-AC9C-5E8FC6CD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7" y="1866392"/>
            <a:ext cx="6605895" cy="47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7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Embauche : Répartition des effectifs par contrat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601D59-4E3F-EB32-66EC-AE39FA2C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" y="1841319"/>
            <a:ext cx="6805793" cy="48937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0227E2-52F1-8725-9440-50311DF5CDC6}"/>
              </a:ext>
            </a:extLst>
          </p:cNvPr>
          <p:cNvSpPr txBox="1"/>
          <p:nvPr/>
        </p:nvSpPr>
        <p:spPr>
          <a:xfrm>
            <a:off x="8013290" y="2359742"/>
            <a:ext cx="3283975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Il y a davantage de femmes en CDD et moins en CDI.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=&gt; Il y a davantage de femmes en situation de précarité.</a:t>
            </a:r>
          </a:p>
        </p:txBody>
      </p:sp>
    </p:spTree>
    <p:extLst>
      <p:ext uri="{BB962C8B-B14F-4D97-AF65-F5344CB8AC3E}">
        <p14:creationId xmlns:p14="http://schemas.microsoft.com/office/powerpoint/2010/main" val="31817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Qualification : Répartition des effectifs par service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2256F1-8DEF-5AD4-7C50-36F3DB4C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7" y="1797061"/>
            <a:ext cx="6697125" cy="49634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7D5EEE9-8A9D-9ED6-3137-3464EED096CD}"/>
              </a:ext>
            </a:extLst>
          </p:cNvPr>
          <p:cNvSpPr txBox="1"/>
          <p:nvPr/>
        </p:nvSpPr>
        <p:spPr>
          <a:xfrm>
            <a:off x="8013290" y="2359742"/>
            <a:ext cx="3283975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femmes sont plus présentes que les hommes au service RH, comptabilité et commercial. </a:t>
            </a:r>
          </a:p>
          <a:p>
            <a:r>
              <a:rPr lang="fr-FR" sz="2000" dirty="0">
                <a:solidFill>
                  <a:schemeClr val="bg1"/>
                </a:solidFill>
              </a:rPr>
              <a:t>Elles sont moins nombreuses chez les consultants, au sein du service R&amp;D et du service Marketing.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Il y a donc un déséquilibre de la répartition H-F au sein des services du cabinet.</a:t>
            </a:r>
          </a:p>
        </p:txBody>
      </p:sp>
    </p:spTree>
    <p:extLst>
      <p:ext uri="{BB962C8B-B14F-4D97-AF65-F5344CB8AC3E}">
        <p14:creationId xmlns:p14="http://schemas.microsoft.com/office/powerpoint/2010/main" val="82140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Conditions de travail : Répartition des effectifs selon la durée du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6940FF-92F4-4E0A-8F49-2EF4A120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3" y="1775558"/>
            <a:ext cx="6765754" cy="49595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B40044-2873-6E55-2F24-A2EA11517470}"/>
              </a:ext>
            </a:extLst>
          </p:cNvPr>
          <p:cNvSpPr txBox="1"/>
          <p:nvPr/>
        </p:nvSpPr>
        <p:spPr>
          <a:xfrm>
            <a:off x="8013290" y="2359742"/>
            <a:ext cx="3283975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La durée moyenne du travail est pratiquement similaire entre les hommes et les femmes.</a:t>
            </a:r>
          </a:p>
        </p:txBody>
      </p:sp>
    </p:spTree>
    <p:extLst>
      <p:ext uri="{BB962C8B-B14F-4D97-AF65-F5344CB8AC3E}">
        <p14:creationId xmlns:p14="http://schemas.microsoft.com/office/powerpoint/2010/main" val="114625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Conditions de travail : Répartition des effectifs selon la durée du travail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A1FBF-D43C-C116-1CC3-9E341C6B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6" y="1849707"/>
            <a:ext cx="6755371" cy="50082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B9D286-99CA-C4ED-2E69-48F6722BEFF3}"/>
              </a:ext>
            </a:extLst>
          </p:cNvPr>
          <p:cNvSpPr txBox="1"/>
          <p:nvPr/>
        </p:nvSpPr>
        <p:spPr>
          <a:xfrm>
            <a:off x="7581530" y="2494625"/>
            <a:ext cx="399495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Bien qu’égalitaire, au sein du cabinet, les hommes sont concernés par des durées de travail plus courtes (28h = 80%) et les femmes 32h (90%).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Cet indicateur est plutôt équilibré. </a:t>
            </a:r>
          </a:p>
        </p:txBody>
      </p:sp>
    </p:spTree>
    <p:extLst>
      <p:ext uri="{BB962C8B-B14F-4D97-AF65-F5344CB8AC3E}">
        <p14:creationId xmlns:p14="http://schemas.microsoft.com/office/powerpoint/2010/main" val="281710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Rémunération: Répartition des effectifs selon la rémunération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B9D286-99CA-C4ED-2E69-48F6722BEFF3}"/>
              </a:ext>
            </a:extLst>
          </p:cNvPr>
          <p:cNvSpPr txBox="1"/>
          <p:nvPr/>
        </p:nvSpPr>
        <p:spPr>
          <a:xfrm>
            <a:off x="7581530" y="2494625"/>
            <a:ext cx="399495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moyenne les hommes sont payés </a:t>
            </a:r>
            <a:r>
              <a:rPr lang="fr-FR" b="1" dirty="0">
                <a:solidFill>
                  <a:srgbClr val="FF0000"/>
                </a:solidFill>
              </a:rPr>
              <a:t>2,2% </a:t>
            </a:r>
            <a:r>
              <a:rPr lang="fr-FR" dirty="0">
                <a:solidFill>
                  <a:schemeClr val="bg1"/>
                </a:solidFill>
              </a:rPr>
              <a:t>de plus que les femmes. </a:t>
            </a:r>
          </a:p>
          <a:p>
            <a:r>
              <a:rPr lang="fr-FR" dirty="0">
                <a:solidFill>
                  <a:schemeClr val="bg1"/>
                </a:solidFill>
              </a:rPr>
              <a:t>En équivalent temps plein, la différence monte à </a:t>
            </a:r>
            <a:r>
              <a:rPr lang="fr-FR" b="1" dirty="0">
                <a:solidFill>
                  <a:srgbClr val="FF0000"/>
                </a:solidFill>
              </a:rPr>
              <a:t>2,7%</a:t>
            </a:r>
            <a:r>
              <a:rPr lang="fr-FR" dirty="0">
                <a:solidFill>
                  <a:schemeClr val="bg1"/>
                </a:solidFill>
              </a:rPr>
              <a:t>. </a:t>
            </a:r>
          </a:p>
          <a:p>
            <a:r>
              <a:rPr lang="fr-FR" dirty="0">
                <a:solidFill>
                  <a:schemeClr val="bg1"/>
                </a:solidFill>
              </a:rPr>
              <a:t>Il y a donc un écart.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A553B5-3378-BBDE-FD02-01DD9F6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4" y="1886670"/>
            <a:ext cx="6646364" cy="482876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609D4E-17DC-921B-86CB-4572BD44C021}"/>
              </a:ext>
            </a:extLst>
          </p:cNvPr>
          <p:cNvSpPr txBox="1"/>
          <p:nvPr/>
        </p:nvSpPr>
        <p:spPr>
          <a:xfrm>
            <a:off x="7661429" y="4962617"/>
            <a:ext cx="391505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France, selon l’Insee, les femmes sont payées 15% de moins que les hommes. </a:t>
            </a:r>
          </a:p>
        </p:txBody>
      </p:sp>
    </p:spTree>
    <p:extLst>
      <p:ext uri="{BB962C8B-B14F-4D97-AF65-F5344CB8AC3E}">
        <p14:creationId xmlns:p14="http://schemas.microsoft.com/office/powerpoint/2010/main" val="159946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Rémunération: Répartition des effectifs selon la rémunération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B9D286-99CA-C4ED-2E69-48F6722BEFF3}"/>
              </a:ext>
            </a:extLst>
          </p:cNvPr>
          <p:cNvSpPr txBox="1"/>
          <p:nvPr/>
        </p:nvSpPr>
        <p:spPr>
          <a:xfrm>
            <a:off x="7581530" y="2494625"/>
            <a:ext cx="399495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femmes sont autant représentées dans les tranches de salaires les plus faibles que dans les tranches les plus élevées. </a:t>
            </a:r>
          </a:p>
          <a:p>
            <a:r>
              <a:rPr lang="fr-FR" dirty="0">
                <a:solidFill>
                  <a:schemeClr val="bg1"/>
                </a:solidFill>
              </a:rPr>
              <a:t>Notons tout de même que le double d’hommes touchent plus de 9500€ =&gt; il dit s’agit des postes de directeurs qui sont encore très souvent </a:t>
            </a:r>
            <a:r>
              <a:rPr lang="fr-FR">
                <a:solidFill>
                  <a:schemeClr val="bg1"/>
                </a:solidFill>
              </a:rPr>
              <a:t>occupés par des hommes.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Il y a un réel effort de fait par le cabinet sur cet indicateur.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F2653A-B17E-F62A-BBC3-1EBF5EA2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2" y="1792638"/>
            <a:ext cx="6823103" cy="49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A4563-976D-8D56-22A0-20FE3917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C3BE2-877B-FA9A-DB2B-F3211680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Préparation des données avec Knime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Présentation du fichier CSV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Présentation des graphiques d’analyse des indicateurs du diagnostic de l’égalité femme-homme</a:t>
            </a:r>
          </a:p>
          <a:p>
            <a:pPr marL="914400" lvl="1" indent="-457200"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Embauche</a:t>
            </a:r>
            <a:r>
              <a:rPr lang="fr-FR" dirty="0">
                <a:solidFill>
                  <a:schemeClr val="bg1"/>
                </a:solidFill>
              </a:rPr>
              <a:t> : Répartition de l’effectif total selon l’âge</a:t>
            </a:r>
          </a:p>
          <a:p>
            <a:pPr marL="914400" lvl="1" indent="-457200"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Embauche</a:t>
            </a:r>
            <a:r>
              <a:rPr lang="fr-FR" dirty="0">
                <a:solidFill>
                  <a:schemeClr val="bg1"/>
                </a:solidFill>
              </a:rPr>
              <a:t> : Répartition des effectifs par type de contrat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Qualification </a:t>
            </a:r>
            <a:r>
              <a:rPr lang="fr-FR" dirty="0">
                <a:solidFill>
                  <a:schemeClr val="bg1"/>
                </a:solidFill>
              </a:rPr>
              <a:t>: Répartition des effectifs par service </a:t>
            </a:r>
            <a:endParaRPr lang="fr-FR" u="sng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Conditions de travail </a:t>
            </a:r>
            <a:r>
              <a:rPr lang="fr-FR" dirty="0">
                <a:solidFill>
                  <a:schemeClr val="bg1"/>
                </a:solidFill>
              </a:rPr>
              <a:t> : Répartition des effectifs selon la durée du travail</a:t>
            </a:r>
            <a:endParaRPr lang="fr-FR" u="sng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Rémunération effective </a:t>
            </a:r>
            <a:r>
              <a:rPr lang="fr-FR" dirty="0">
                <a:solidFill>
                  <a:schemeClr val="bg1"/>
                </a:solidFill>
              </a:rPr>
              <a:t> : Analyse de la rémunération</a:t>
            </a:r>
            <a:endParaRPr lang="fr-FR" u="sng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Promotion</a:t>
            </a:r>
            <a:r>
              <a:rPr lang="fr-FR" dirty="0">
                <a:solidFill>
                  <a:schemeClr val="bg1"/>
                </a:solidFill>
              </a:rPr>
              <a:t> : Répartition des effectifs selon l’ancienneté </a:t>
            </a:r>
            <a:endParaRPr lang="fr-FR" u="sng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u="sng" dirty="0">
                <a:solidFill>
                  <a:schemeClr val="bg1"/>
                </a:solidFill>
              </a:rPr>
              <a:t>Promotion</a:t>
            </a:r>
            <a:r>
              <a:rPr lang="fr-FR" dirty="0">
                <a:solidFill>
                  <a:schemeClr val="bg1"/>
                </a:solidFill>
              </a:rPr>
              <a:t> : Répartition des effectifs ayant bénéficié d’une promotion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85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Rémunération: Répartition des effectifs selon la rémunération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B9D286-99CA-C4ED-2E69-48F6722BEFF3}"/>
              </a:ext>
            </a:extLst>
          </p:cNvPr>
          <p:cNvSpPr txBox="1"/>
          <p:nvPr/>
        </p:nvSpPr>
        <p:spPr>
          <a:xfrm>
            <a:off x="7648791" y="1979720"/>
            <a:ext cx="399495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Voici une synthèse de la différence de la rémunération entre les hommes et les femmes.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87EB-DACB-1C37-4E86-E7941E96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4" y="1859180"/>
            <a:ext cx="6634637" cy="48789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CE8A30-28F2-1A04-916A-E598B558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11" y="3524223"/>
            <a:ext cx="4185142" cy="31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Rémunération: Répartition des effectifs selon la rémunération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B9D286-99CA-C4ED-2E69-48F6722BEFF3}"/>
              </a:ext>
            </a:extLst>
          </p:cNvPr>
          <p:cNvSpPr txBox="1"/>
          <p:nvPr/>
        </p:nvSpPr>
        <p:spPr>
          <a:xfrm>
            <a:off x="7581530" y="2494625"/>
            <a:ext cx="399495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femmes sont moins bien rémunérées au sein des services suivants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Commercial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Marketing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RH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 revanche elle sont mieux rémunérées au sein des services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Compta Finance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Consultants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57D646-ADBD-A4C2-F586-E373EB17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1" y="1792716"/>
            <a:ext cx="6890108" cy="49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selon l’ancienneté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2DF4AE-B788-39C2-482E-B9EB662A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" y="1862942"/>
            <a:ext cx="6828609" cy="49950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6888748-77DD-67B7-5907-9414060950E8}"/>
              </a:ext>
            </a:extLst>
          </p:cNvPr>
          <p:cNvSpPr txBox="1"/>
          <p:nvPr/>
        </p:nvSpPr>
        <p:spPr>
          <a:xfrm>
            <a:off x="7678994" y="2251587"/>
            <a:ext cx="4129548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Il y a beaucoup plus d’hommes ayant une ancienneté supérieure à 15 ans.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On peut se dire qu’il y a plus de 15 ans, on parlait beaucoup moins d’égalité homme femme et surtout il n’y avait pas d’obligation.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Elles sont sur-représentées dans les tranches moins de 2 ans et de 2 à 5 ans, dans un soucis de rétablissement  de l’égalité.</a:t>
            </a:r>
          </a:p>
        </p:txBody>
      </p:sp>
    </p:spTree>
    <p:extLst>
      <p:ext uri="{BB962C8B-B14F-4D97-AF65-F5344CB8AC3E}">
        <p14:creationId xmlns:p14="http://schemas.microsoft.com/office/powerpoint/2010/main" val="41938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selon l’ancienneté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4048C8-337C-D744-9965-5ADE2059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0" y="1796875"/>
            <a:ext cx="6905116" cy="498566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46F564-F432-A652-45F2-4E0876A4D259}"/>
              </a:ext>
            </a:extLst>
          </p:cNvPr>
          <p:cNvSpPr txBox="1"/>
          <p:nvPr/>
        </p:nvSpPr>
        <p:spPr>
          <a:xfrm>
            <a:off x="7777316" y="2359742"/>
            <a:ext cx="341179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On voit ici une synthèse de la distribution de l’ancienneté pour les femmes et les hommes avec une vraie différence. </a:t>
            </a:r>
          </a:p>
        </p:txBody>
      </p:sp>
    </p:spTree>
    <p:extLst>
      <p:ext uri="{BB962C8B-B14F-4D97-AF65-F5344CB8AC3E}">
        <p14:creationId xmlns:p14="http://schemas.microsoft.com/office/powerpoint/2010/main" val="42221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selon l’ancienneté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06CFAD-72A0-8FD6-ECA6-EF0FA05F24D5}"/>
              </a:ext>
            </a:extLst>
          </p:cNvPr>
          <p:cNvSpPr txBox="1"/>
          <p:nvPr/>
        </p:nvSpPr>
        <p:spPr>
          <a:xfrm>
            <a:off x="7934632" y="2369574"/>
            <a:ext cx="3470787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Ce graphique nous montre clairement que quelque soit l’âge, les femmes ont été recrutées plus récemment que les hommes, puisque l’ancienneté des hommes est supérieure pour toutes les tranches d’âge.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81B5D5-9D75-85C3-B198-8A4ABCA4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7" y="1774092"/>
            <a:ext cx="6898431" cy="49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ayant eu une promotion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187D09-034C-4679-B1E3-2F484C86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8" y="1820214"/>
            <a:ext cx="6566197" cy="484691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306CFAD-72A0-8FD6-ECA6-EF0FA05F24D5}"/>
              </a:ext>
            </a:extLst>
          </p:cNvPr>
          <p:cNvSpPr txBox="1"/>
          <p:nvPr/>
        </p:nvSpPr>
        <p:spPr>
          <a:xfrm>
            <a:off x="7934632" y="2369574"/>
            <a:ext cx="3470787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Sur 125 femmes, 67 femmes ont eu une promotion =&gt; 53,6%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Sur 131 hommes, 65 ont eu une promotion =&gt; 49,6%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Les femmes ont eu plus de promotions que les hommes.</a:t>
            </a:r>
          </a:p>
        </p:txBody>
      </p:sp>
    </p:spTree>
    <p:extLst>
      <p:ext uri="{BB962C8B-B14F-4D97-AF65-F5344CB8AC3E}">
        <p14:creationId xmlns:p14="http://schemas.microsoft.com/office/powerpoint/2010/main" val="219678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ayant eu une promotion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06CFAD-72A0-8FD6-ECA6-EF0FA05F24D5}"/>
              </a:ext>
            </a:extLst>
          </p:cNvPr>
          <p:cNvSpPr txBox="1"/>
          <p:nvPr/>
        </p:nvSpPr>
        <p:spPr>
          <a:xfrm>
            <a:off x="7934632" y="2369574"/>
            <a:ext cx="3470787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En R&amp;D, aux RH ou au service commercial, les femmes ont davantage bénéficié d’une promotion. </a:t>
            </a:r>
          </a:p>
          <a:p>
            <a:r>
              <a:rPr lang="fr-FR" sz="2000" dirty="0">
                <a:solidFill>
                  <a:schemeClr val="bg1"/>
                </a:solidFill>
              </a:rPr>
              <a:t>Au service marketing, ce sont les hommes.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5674EC-DD35-906A-0CD5-03DBC6D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864643"/>
            <a:ext cx="6951825" cy="48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5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Présentation des graphiques d’analyse des indicateurs du diagnostic de l’égalité femme-homme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Promotion : Répartition des effectifs ayant eu une promotion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06CFAD-72A0-8FD6-ECA6-EF0FA05F24D5}"/>
              </a:ext>
            </a:extLst>
          </p:cNvPr>
          <p:cNvSpPr txBox="1"/>
          <p:nvPr/>
        </p:nvSpPr>
        <p:spPr>
          <a:xfrm>
            <a:off x="7934632" y="2369574"/>
            <a:ext cx="3470787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femmes de plus de 60 ans ont davantage bénéficié d’une promotion.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F02D4B-93DB-5CA3-CF0D-ABC86E51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9" y="1830647"/>
            <a:ext cx="6636638" cy="48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2793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AB966-355B-FD9B-B9C8-534E8AE5B629}"/>
              </a:ext>
            </a:extLst>
          </p:cNvPr>
          <p:cNvSpPr txBox="1"/>
          <p:nvPr/>
        </p:nvSpPr>
        <p:spPr>
          <a:xfrm>
            <a:off x="349046" y="1079561"/>
            <a:ext cx="11493908" cy="56323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En conclusion, d’après les indicateurs analysés, nous pouvons dire qu’il y a eu un gros effort de fait sur l’embauche de femmes au sein du cabinet, puisque nous sommes bientôt à l’égalité parfaite en terme d’effectifs, que nous devrions atteindre avec les prochains recrutements. </a:t>
            </a:r>
          </a:p>
          <a:p>
            <a:r>
              <a:rPr lang="fr-FR" sz="2000" dirty="0">
                <a:solidFill>
                  <a:schemeClr val="bg1"/>
                </a:solidFill>
              </a:rPr>
              <a:t>Nous l’avons vu, l’ancienneté des hommes est plus élevée, ils ont été recrutés lorsque nous n’avions aucune obligation d’égalité homme femme au sein des entreprises.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En revanche, il y a encore des inégalités hommes femmes par service, c’est un point à travailler. Nous avons également un point de vigilance, sur les types de contrats.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En ce qui concerne la rémunération, nous avons moins de 3% de différence entre les hommes et les femmes. C’est vraiment bien au regard de la moyenne française qui est de 15%, le but étant tout de même d’arriver à l’égalité parfaite.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La durée du travail est bien équilibrée. Ce qui n'est pas le reflet de la moyenne nationale, puisqu’en France</a:t>
            </a:r>
            <a:r>
              <a:rPr lang="fr-FR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selon l’Insee, 72% des femmes exercent un emploi à temps complet, contre 92% des hommes.</a:t>
            </a:r>
          </a:p>
          <a:p>
            <a:endParaRPr lang="fr-FR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Enfin, en ce qui concerne l’attribution d’une promotion, les femmes ont été davantage bénéficiaires que les hommes, sans doute également dans un soucis de rétablissement de l’égalité.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3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Préparation des données avec Knime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80A154-9E9A-6E48-8187-8DE140204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82" y="1718942"/>
            <a:ext cx="1907513" cy="505869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4762418" y="2886423"/>
            <a:ext cx="435864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J’importe les trois fichiers Excel à disposition dans le Workflow Knime.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L’objectifs étant de fusionner ces trois fichiers en un unique fichier afin de pouvoir exploiter l’ensemble des informations présentes.</a:t>
            </a:r>
          </a:p>
        </p:txBody>
      </p:sp>
    </p:spTree>
    <p:extLst>
      <p:ext uri="{BB962C8B-B14F-4D97-AF65-F5344CB8AC3E}">
        <p14:creationId xmlns:p14="http://schemas.microsoft.com/office/powerpoint/2010/main" val="8011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Préparation des données avec Knime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5411799" y="1855433"/>
            <a:ext cx="349375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Ajout de nœuds pour la création des variables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Tranche d’ancienneté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Salaire total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salaire en équivalent temps plein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Tranche de salaire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Âge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Tranche d’âge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EF5F3-4117-3FEE-AE13-7BDCF61BDA2F}"/>
              </a:ext>
            </a:extLst>
          </p:cNvPr>
          <p:cNvSpPr/>
          <p:nvPr/>
        </p:nvSpPr>
        <p:spPr>
          <a:xfrm>
            <a:off x="5205933" y="1855433"/>
            <a:ext cx="85158" cy="48028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2E2CDB-C735-C5DF-1E33-9AEF09D3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2" y="1970644"/>
            <a:ext cx="4976291" cy="45723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F670E8-9E8E-9F7A-5BBF-95A68E2F9B8D}"/>
              </a:ext>
            </a:extLst>
          </p:cNvPr>
          <p:cNvSpPr txBox="1"/>
          <p:nvPr/>
        </p:nvSpPr>
        <p:spPr>
          <a:xfrm>
            <a:off x="9026259" y="2872600"/>
            <a:ext cx="293609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 nœud One to </a:t>
            </a:r>
            <a:r>
              <a:rPr lang="fr-FR" sz="2000" dirty="0" err="1">
                <a:solidFill>
                  <a:schemeClr val="bg1"/>
                </a:solidFill>
              </a:rPr>
              <a:t>Many</a:t>
            </a:r>
            <a:r>
              <a:rPr lang="fr-FR" sz="2000" dirty="0">
                <a:solidFill>
                  <a:schemeClr val="bg1"/>
                </a:solidFill>
              </a:rPr>
              <a:t> permet de passer d’une colonne, dans notre cas, contenant les informations F ou H à deux colonnes, F et H.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va permettre de remplacer les valeurs manquantes par des moyennes, des valeurs fixes.</a:t>
            </a:r>
          </a:p>
        </p:txBody>
      </p:sp>
    </p:spTree>
    <p:extLst>
      <p:ext uri="{BB962C8B-B14F-4D97-AF65-F5344CB8AC3E}">
        <p14:creationId xmlns:p14="http://schemas.microsoft.com/office/powerpoint/2010/main" val="26160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Préparation des données avec Knime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8650550" y="2275726"/>
            <a:ext cx="3282008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</a:t>
            </a:r>
            <a:r>
              <a:rPr lang="fr-FR" sz="2000" baseline="30000" dirty="0">
                <a:solidFill>
                  <a:schemeClr val="bg1"/>
                </a:solidFill>
              </a:rPr>
              <a:t>ère</a:t>
            </a:r>
            <a:r>
              <a:rPr lang="fr-FR" sz="2000" dirty="0">
                <a:solidFill>
                  <a:schemeClr val="bg1"/>
                </a:solidFill>
              </a:rPr>
              <a:t> jointure interne entre les fichiers Infos professionnelles et Rémunération.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Puis 2</a:t>
            </a:r>
            <a:r>
              <a:rPr lang="fr-FR" sz="2000" baseline="30000" dirty="0">
                <a:solidFill>
                  <a:schemeClr val="bg1"/>
                </a:solidFill>
              </a:rPr>
              <a:t>ème</a:t>
            </a:r>
            <a:r>
              <a:rPr lang="fr-FR" sz="2000" dirty="0">
                <a:solidFill>
                  <a:schemeClr val="bg1"/>
                </a:solidFill>
              </a:rPr>
              <a:t> jointure interne entre le fichier obtenu et le fichier Salariés.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Je profite des jointures pour exclure des fichiers toutes les colonnes permettant l’identification du salarié.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06E413-F662-ED8C-31AA-B092312B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87" y="2275726"/>
            <a:ext cx="5334462" cy="40465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04C096-9562-B05E-3909-AD7A2A0D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3" y="2967044"/>
            <a:ext cx="180609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 Préparation des données avec Knime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6016101" y="2749069"/>
            <a:ext cx="435864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 nœud </a:t>
            </a:r>
            <a:r>
              <a:rPr lang="fr-FR" sz="2000" dirty="0" err="1">
                <a:solidFill>
                  <a:schemeClr val="bg1"/>
                </a:solidFill>
              </a:rPr>
              <a:t>Anonymization</a:t>
            </a:r>
            <a:r>
              <a:rPr lang="fr-FR" sz="2000" dirty="0">
                <a:solidFill>
                  <a:schemeClr val="bg1"/>
                </a:solidFill>
              </a:rPr>
              <a:t> va permettre de remplacer l’</a:t>
            </a:r>
            <a:r>
              <a:rPr lang="fr-FR" sz="2000" dirty="0" err="1">
                <a:solidFill>
                  <a:schemeClr val="bg1"/>
                </a:solidFill>
              </a:rPr>
              <a:t>Id_salarié</a:t>
            </a:r>
            <a:r>
              <a:rPr lang="fr-FR" sz="2000" dirty="0">
                <a:solidFill>
                  <a:schemeClr val="bg1"/>
                </a:solidFill>
              </a:rPr>
              <a:t> par un identifiant unique et ainsi rendre impossible l’identification du salarié.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J’obtiens donc mon fichier final à partir duquel je vais pouvoir réaliser tous mes graphiques diagnostics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8FB97-C834-7B22-A6BA-0B2CB85C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51" y="2876369"/>
            <a:ext cx="2269280" cy="22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2. Présentation du fichier CSV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5244199" y="2237495"/>
            <a:ext cx="435864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Avec le nœud CSV Writer, je peux convertir le fichier final en format CSV afin qu’il puisse être exporté.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Le fichier CSV contient l’ensemble des informations, toutefois, certaines variables ont été remplacées par des tranches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Le fichier respecte le RGPD (</a:t>
            </a:r>
            <a:r>
              <a:rPr lang="fr-FR" sz="2000" b="0" i="0" dirty="0">
                <a:solidFill>
                  <a:schemeClr val="bg1"/>
                </a:solidFill>
                <a:effectLst/>
              </a:rPr>
              <a:t>règlement général sur la protection des données) ainsi aucun salarié n’est identifiable. 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232B87-78C7-08C3-682D-F8BA31DE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23" y="2941996"/>
            <a:ext cx="1254399" cy="15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2. Présentation du fichier CSV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232B87-78C7-08C3-682D-F8BA31DE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586"/>
            <a:ext cx="1254399" cy="15637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F263D3-DC3E-598D-1A12-F8A05B5A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99" y="1765232"/>
            <a:ext cx="10834235" cy="5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54C5D-3873-0C58-76F7-59F3105C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2. Présentation du fichier CSV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33A5CE-F76E-875F-83B9-8B5A903A0354}"/>
              </a:ext>
            </a:extLst>
          </p:cNvPr>
          <p:cNvSpPr txBox="1"/>
          <p:nvPr/>
        </p:nvSpPr>
        <p:spPr>
          <a:xfrm>
            <a:off x="1630988" y="2413337"/>
            <a:ext cx="8906806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 mot sur le RGPD.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Pour rappel, le RGPD (Règlement Général sur la Protection des Données) suit cinq grands principes :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Le principe de finalité</a:t>
            </a: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Le principe de pertinence</a:t>
            </a: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La durée de conservation limitée</a:t>
            </a: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Le principe de sécurité et de confidentialité</a:t>
            </a: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bg1"/>
                </a:solidFill>
              </a:rPr>
              <a:t>Le droit des personnes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Grand écran</PresentationFormat>
  <Paragraphs>135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Analyse des indicateurs de l'égalité femme-homme  avec Knime</vt:lpstr>
      <vt:lpstr>Sommaire</vt:lpstr>
      <vt:lpstr>1. Préparation des données avec Knime</vt:lpstr>
      <vt:lpstr>1. Préparation des données avec Knime</vt:lpstr>
      <vt:lpstr>1. Préparation des données avec Knime</vt:lpstr>
      <vt:lpstr>1. Préparation des données avec Knime</vt:lpstr>
      <vt:lpstr>2. Présentation du fichier CSV</vt:lpstr>
      <vt:lpstr>2. Présentation du fichier CSV</vt:lpstr>
      <vt:lpstr>2. Présentation du fichier CSV</vt:lpstr>
      <vt:lpstr>3. Présentation des graphiques d’analyse des indicateurs du diagnostic de l’égalité femme-homme</vt:lpstr>
      <vt:lpstr>3. Présentation des graphiques d’analyse des indicateurs du diagnostic de l’égalité femme-homme Embauche : Répartition de l’effectif total</vt:lpstr>
      <vt:lpstr>3. Présentation des graphiques d’analyse des indicateurs du diagnostic de l’égalité femme-homme Embauche : Répartition de l’effectif total</vt:lpstr>
      <vt:lpstr>3. Présentation des graphiques d’analyse des indicateurs du diagnostic de l’égalité femme-homme Embauche : Répartition de l’effectif total selon l’âge</vt:lpstr>
      <vt:lpstr>3. Présentation des graphiques d’analyse des indicateurs du diagnostic de l’égalité femme-homme Embauche : Répartition des effectifs par contrat</vt:lpstr>
      <vt:lpstr>3. Présentation des graphiques d’analyse des indicateurs du diagnostic de l’égalité femme-homme Qualification : Répartition des effectifs par service</vt:lpstr>
      <vt:lpstr>3. Présentation des graphiques d’analyse des indicateurs du diagnostic de l’égalité femme-homme Conditions de travail : Répartition des effectifs selon la durée du travail</vt:lpstr>
      <vt:lpstr>3. Présentation des graphiques d’analyse des indicateurs du diagnostic de l’égalité femme-homme Conditions de travail : Répartition des effectifs selon la durée du travail</vt:lpstr>
      <vt:lpstr>3. Présentation des graphiques d’analyse des indicateurs du diagnostic de l’égalité femme-homme Rémunération: Répartition des effectifs selon la rémunération</vt:lpstr>
      <vt:lpstr>3. Présentation des graphiques d’analyse des indicateurs du diagnostic de l’égalité femme-homme Rémunération: Répartition des effectifs selon la rémunération</vt:lpstr>
      <vt:lpstr>3. Présentation des graphiques d’analyse des indicateurs du diagnostic de l’égalité femme-homme Rémunération: Répartition des effectifs selon la rémunération</vt:lpstr>
      <vt:lpstr>3. Présentation des graphiques d’analyse des indicateurs du diagnostic de l’égalité femme-homme Rémunération: Répartition des effectifs selon la rémunération</vt:lpstr>
      <vt:lpstr>3. Présentation des graphiques d’analyse des indicateurs du diagnostic de l’égalité femme-homme Promotion : Répartition des effectifs selon l’ancienneté</vt:lpstr>
      <vt:lpstr>3. Présentation des graphiques d’analyse des indicateurs du diagnostic de l’égalité femme-homme Promotion : Répartition des effectifs selon l’ancienneté</vt:lpstr>
      <vt:lpstr>3. Présentation des graphiques d’analyse des indicateurs du diagnostic de l’égalité femme-homme Promotion : Répartition des effectifs selon l’ancienneté</vt:lpstr>
      <vt:lpstr>3. Présentation des graphiques d’analyse des indicateurs du diagnostic de l’égalité femme-homme Promotion : Répartition des effectifs ayant eu une promotion</vt:lpstr>
      <vt:lpstr>3. Présentation des graphiques d’analyse des indicateurs du diagnostic de l’égalité femme-homme Promotion : Répartition des effectifs ayant eu une promotion</vt:lpstr>
      <vt:lpstr>3. Présentation des graphiques d’analyse des indicateurs du diagnostic de l’égalité femme-homme Promotion : Répartition des effectifs ayant eu une promotion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indicateurs de l'égalité femme-homme avec Knime</dc:title>
  <dc:creator>Annabelle Fichan</dc:creator>
  <cp:lastModifiedBy>Annabelle Fichan</cp:lastModifiedBy>
  <cp:revision>1</cp:revision>
  <dcterms:created xsi:type="dcterms:W3CDTF">2022-12-26T09:37:22Z</dcterms:created>
  <dcterms:modified xsi:type="dcterms:W3CDTF">2023-01-04T09:08:26Z</dcterms:modified>
</cp:coreProperties>
</file>