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1" r:id="rId14"/>
    <p:sldId id="270" r:id="rId15"/>
    <p:sldId id="272" r:id="rId16"/>
    <p:sldId id="274" r:id="rId17"/>
    <p:sldId id="273" r:id="rId18"/>
    <p:sldId id="279" r:id="rId19"/>
    <p:sldId id="276" r:id="rId20"/>
    <p:sldId id="277" r:id="rId21"/>
    <p:sldId id="278"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A9E7F1-17F1-4F46-9C47-3CBCC1EDE8E2}" v="92" dt="2023-02-25T14:38:08.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belle Fichan" userId="2abd44646852d88a" providerId="LiveId" clId="{5AA9E7F1-17F1-4F46-9C47-3CBCC1EDE8E2}"/>
    <pc:docChg chg="undo custSel addSld delSld modSld sldOrd">
      <pc:chgData name="Annabelle Fichan" userId="2abd44646852d88a" providerId="LiveId" clId="{5AA9E7F1-17F1-4F46-9C47-3CBCC1EDE8E2}" dt="2023-02-27T13:16:30.967" v="3169" actId="20577"/>
      <pc:docMkLst>
        <pc:docMk/>
      </pc:docMkLst>
      <pc:sldChg chg="addSp modSp mod setBg">
        <pc:chgData name="Annabelle Fichan" userId="2abd44646852d88a" providerId="LiveId" clId="{5AA9E7F1-17F1-4F46-9C47-3CBCC1EDE8E2}" dt="2023-02-20T09:36:56.116" v="2423" actId="403"/>
        <pc:sldMkLst>
          <pc:docMk/>
          <pc:sldMk cId="1622957287" sldId="256"/>
        </pc:sldMkLst>
        <pc:spChg chg="mod">
          <ac:chgData name="Annabelle Fichan" userId="2abd44646852d88a" providerId="LiveId" clId="{5AA9E7F1-17F1-4F46-9C47-3CBCC1EDE8E2}" dt="2023-02-20T09:36:56.116" v="2423" actId="403"/>
          <ac:spMkLst>
            <pc:docMk/>
            <pc:sldMk cId="1622957287" sldId="256"/>
            <ac:spMk id="2" creationId="{6169161E-DE7D-9334-E90A-1E2C50FAF90E}"/>
          </ac:spMkLst>
        </pc:spChg>
        <pc:spChg chg="add">
          <ac:chgData name="Annabelle Fichan" userId="2abd44646852d88a" providerId="LiveId" clId="{5AA9E7F1-17F1-4F46-9C47-3CBCC1EDE8E2}" dt="2023-02-20T09:36:14.286" v="2418" actId="26606"/>
          <ac:spMkLst>
            <pc:docMk/>
            <pc:sldMk cId="1622957287" sldId="256"/>
            <ac:spMk id="10" creationId="{93245F62-CCC4-49E4-B95B-EA6C1E790510}"/>
          </ac:spMkLst>
        </pc:spChg>
        <pc:spChg chg="add">
          <ac:chgData name="Annabelle Fichan" userId="2abd44646852d88a" providerId="LiveId" clId="{5AA9E7F1-17F1-4F46-9C47-3CBCC1EDE8E2}" dt="2023-02-20T09:36:14.286" v="2418" actId="26606"/>
          <ac:spMkLst>
            <pc:docMk/>
            <pc:sldMk cId="1622957287" sldId="256"/>
            <ac:spMk id="12" creationId="{E6C0DD6B-6AA3-448F-9B99-8386295BC1B4}"/>
          </ac:spMkLst>
        </pc:spChg>
        <pc:picChg chg="mod">
          <ac:chgData name="Annabelle Fichan" userId="2abd44646852d88a" providerId="LiveId" clId="{5AA9E7F1-17F1-4F46-9C47-3CBCC1EDE8E2}" dt="2023-02-20T09:36:14.286" v="2418" actId="26606"/>
          <ac:picMkLst>
            <pc:docMk/>
            <pc:sldMk cId="1622957287" sldId="256"/>
            <ac:picMk id="5" creationId="{6F7189AB-5117-6F68-1892-1554A76D6CB3}"/>
          </ac:picMkLst>
        </pc:picChg>
      </pc:sldChg>
      <pc:sldChg chg="addSp modSp mod setBg">
        <pc:chgData name="Annabelle Fichan" userId="2abd44646852d88a" providerId="LiveId" clId="{5AA9E7F1-17F1-4F46-9C47-3CBCC1EDE8E2}" dt="2023-02-20T09:36:32.339" v="2420" actId="14100"/>
        <pc:sldMkLst>
          <pc:docMk/>
          <pc:sldMk cId="324909542" sldId="257"/>
        </pc:sldMkLst>
        <pc:spChg chg="mod">
          <ac:chgData name="Annabelle Fichan" userId="2abd44646852d88a" providerId="LiveId" clId="{5AA9E7F1-17F1-4F46-9C47-3CBCC1EDE8E2}" dt="2023-02-20T09:36:24.344" v="2419" actId="26606"/>
          <ac:spMkLst>
            <pc:docMk/>
            <pc:sldMk cId="324909542" sldId="257"/>
            <ac:spMk id="2" creationId="{6EEC0DCE-2495-404D-3150-0E1BC6BF7A6C}"/>
          </ac:spMkLst>
        </pc:spChg>
        <pc:spChg chg="mod">
          <ac:chgData name="Annabelle Fichan" userId="2abd44646852d88a" providerId="LiveId" clId="{5AA9E7F1-17F1-4F46-9C47-3CBCC1EDE8E2}" dt="2023-02-20T09:36:32.339" v="2420" actId="14100"/>
          <ac:spMkLst>
            <pc:docMk/>
            <pc:sldMk cId="324909542" sldId="257"/>
            <ac:spMk id="3" creationId="{705BDA9D-A636-6F04-FFA0-523E279CD5C8}"/>
          </ac:spMkLst>
        </pc:spChg>
        <pc:spChg chg="add">
          <ac:chgData name="Annabelle Fichan" userId="2abd44646852d88a" providerId="LiveId" clId="{5AA9E7F1-17F1-4F46-9C47-3CBCC1EDE8E2}" dt="2023-02-20T09:36:24.344" v="2419" actId="26606"/>
          <ac:spMkLst>
            <pc:docMk/>
            <pc:sldMk cId="324909542" sldId="257"/>
            <ac:spMk id="8" creationId="{C05CBC3C-2E5A-4839-8B9B-2E5A6ADF0F58}"/>
          </ac:spMkLst>
        </pc:spChg>
        <pc:spChg chg="add">
          <ac:chgData name="Annabelle Fichan" userId="2abd44646852d88a" providerId="LiveId" clId="{5AA9E7F1-17F1-4F46-9C47-3CBCC1EDE8E2}" dt="2023-02-20T09:36:24.344" v="2419" actId="26606"/>
          <ac:spMkLst>
            <pc:docMk/>
            <pc:sldMk cId="324909542" sldId="257"/>
            <ac:spMk id="10" creationId="{827FF362-FC97-4BF5-949B-D4ADFA26E457}"/>
          </ac:spMkLst>
        </pc:spChg>
      </pc:sldChg>
      <pc:sldChg chg="addSp delSp modSp mod">
        <pc:chgData name="Annabelle Fichan" userId="2abd44646852d88a" providerId="LiveId" clId="{5AA9E7F1-17F1-4F46-9C47-3CBCC1EDE8E2}" dt="2023-02-17T15:38:43.373" v="505" actId="207"/>
        <pc:sldMkLst>
          <pc:docMk/>
          <pc:sldMk cId="1416735406" sldId="258"/>
        </pc:sldMkLst>
        <pc:spChg chg="mod">
          <ac:chgData name="Annabelle Fichan" userId="2abd44646852d88a" providerId="LiveId" clId="{5AA9E7F1-17F1-4F46-9C47-3CBCC1EDE8E2}" dt="2023-02-17T15:38:43.373" v="505" actId="207"/>
          <ac:spMkLst>
            <pc:docMk/>
            <pc:sldMk cId="1416735406" sldId="258"/>
            <ac:spMk id="2" creationId="{AFFB83B5-A94F-7818-66FF-9D2D1030936B}"/>
          </ac:spMkLst>
        </pc:spChg>
        <pc:spChg chg="del">
          <ac:chgData name="Annabelle Fichan" userId="2abd44646852d88a" providerId="LiveId" clId="{5AA9E7F1-17F1-4F46-9C47-3CBCC1EDE8E2}" dt="2023-02-17T15:27:45.073" v="330" actId="478"/>
          <ac:spMkLst>
            <pc:docMk/>
            <pc:sldMk cId="1416735406" sldId="258"/>
            <ac:spMk id="3" creationId="{FCDAD2A0-F339-8653-ED55-4D84541FC5B0}"/>
          </ac:spMkLst>
        </pc:spChg>
        <pc:spChg chg="add mod">
          <ac:chgData name="Annabelle Fichan" userId="2abd44646852d88a" providerId="LiveId" clId="{5AA9E7F1-17F1-4F46-9C47-3CBCC1EDE8E2}" dt="2023-02-17T15:35:17.843" v="468" actId="1076"/>
          <ac:spMkLst>
            <pc:docMk/>
            <pc:sldMk cId="1416735406" sldId="258"/>
            <ac:spMk id="4" creationId="{FF3CA5FE-397D-6142-409F-2A74EE972042}"/>
          </ac:spMkLst>
        </pc:spChg>
        <pc:spChg chg="add mod">
          <ac:chgData name="Annabelle Fichan" userId="2abd44646852d88a" providerId="LiveId" clId="{5AA9E7F1-17F1-4F46-9C47-3CBCC1EDE8E2}" dt="2023-02-17T15:35:27.445" v="470" actId="1076"/>
          <ac:spMkLst>
            <pc:docMk/>
            <pc:sldMk cId="1416735406" sldId="258"/>
            <ac:spMk id="5" creationId="{DBB74B3D-5C2E-EABF-2272-553A73A10B29}"/>
          </ac:spMkLst>
        </pc:spChg>
        <pc:spChg chg="add mod">
          <ac:chgData name="Annabelle Fichan" userId="2abd44646852d88a" providerId="LiveId" clId="{5AA9E7F1-17F1-4F46-9C47-3CBCC1EDE8E2}" dt="2023-02-17T15:35:24.517" v="469" actId="1076"/>
          <ac:spMkLst>
            <pc:docMk/>
            <pc:sldMk cId="1416735406" sldId="258"/>
            <ac:spMk id="6" creationId="{5B93BA15-1BA8-9C7B-99C3-55365970FB4F}"/>
          </ac:spMkLst>
        </pc:spChg>
        <pc:spChg chg="add mod">
          <ac:chgData name="Annabelle Fichan" userId="2abd44646852d88a" providerId="LiveId" clId="{5AA9E7F1-17F1-4F46-9C47-3CBCC1EDE8E2}" dt="2023-02-17T15:35:11.907" v="467" actId="1076"/>
          <ac:spMkLst>
            <pc:docMk/>
            <pc:sldMk cId="1416735406" sldId="258"/>
            <ac:spMk id="7" creationId="{410D9E0E-3EEF-79CB-AA66-2EEA067A3DFE}"/>
          </ac:spMkLst>
        </pc:spChg>
        <pc:spChg chg="add del mod">
          <ac:chgData name="Annabelle Fichan" userId="2abd44646852d88a" providerId="LiveId" clId="{5AA9E7F1-17F1-4F46-9C47-3CBCC1EDE8E2}" dt="2023-02-17T15:33:28.369" v="424" actId="478"/>
          <ac:spMkLst>
            <pc:docMk/>
            <pc:sldMk cId="1416735406" sldId="258"/>
            <ac:spMk id="8" creationId="{B0639334-7806-9EB8-AC06-3F6183C801AE}"/>
          </ac:spMkLst>
        </pc:spChg>
        <pc:spChg chg="add mod">
          <ac:chgData name="Annabelle Fichan" userId="2abd44646852d88a" providerId="LiveId" clId="{5AA9E7F1-17F1-4F46-9C47-3CBCC1EDE8E2}" dt="2023-02-17T15:35:04.608" v="466" actId="1076"/>
          <ac:spMkLst>
            <pc:docMk/>
            <pc:sldMk cId="1416735406" sldId="258"/>
            <ac:spMk id="11" creationId="{39E53F89-8186-2C27-76DB-45F7D28CA8B5}"/>
          </ac:spMkLst>
        </pc:spChg>
        <pc:picChg chg="add mod">
          <ac:chgData name="Annabelle Fichan" userId="2abd44646852d88a" providerId="LiveId" clId="{5AA9E7F1-17F1-4F46-9C47-3CBCC1EDE8E2}" dt="2023-02-17T15:34:40.114" v="439" actId="1076"/>
          <ac:picMkLst>
            <pc:docMk/>
            <pc:sldMk cId="1416735406" sldId="258"/>
            <ac:picMk id="10" creationId="{FAB5CE83-3E8B-08E1-A041-BBDEAAFA6C35}"/>
          </ac:picMkLst>
        </pc:picChg>
        <pc:cxnChg chg="add mod">
          <ac:chgData name="Annabelle Fichan" userId="2abd44646852d88a" providerId="LiveId" clId="{5AA9E7F1-17F1-4F46-9C47-3CBCC1EDE8E2}" dt="2023-02-17T15:35:47.759" v="472" actId="13822"/>
          <ac:cxnSpMkLst>
            <pc:docMk/>
            <pc:sldMk cId="1416735406" sldId="258"/>
            <ac:cxnSpMk id="13" creationId="{5EA3C903-26B2-567D-9667-B9FF33F8656B}"/>
          </ac:cxnSpMkLst>
        </pc:cxnChg>
        <pc:cxnChg chg="add mod">
          <ac:chgData name="Annabelle Fichan" userId="2abd44646852d88a" providerId="LiveId" clId="{5AA9E7F1-17F1-4F46-9C47-3CBCC1EDE8E2}" dt="2023-02-17T15:36:01.003" v="474" actId="13822"/>
          <ac:cxnSpMkLst>
            <pc:docMk/>
            <pc:sldMk cId="1416735406" sldId="258"/>
            <ac:cxnSpMk id="15" creationId="{E404FEF9-A897-49E4-505A-A6A516AED281}"/>
          </ac:cxnSpMkLst>
        </pc:cxnChg>
        <pc:cxnChg chg="add mod">
          <ac:chgData name="Annabelle Fichan" userId="2abd44646852d88a" providerId="LiveId" clId="{5AA9E7F1-17F1-4F46-9C47-3CBCC1EDE8E2}" dt="2023-02-17T15:36:13.176" v="476" actId="13822"/>
          <ac:cxnSpMkLst>
            <pc:docMk/>
            <pc:sldMk cId="1416735406" sldId="258"/>
            <ac:cxnSpMk id="17" creationId="{8CDEA54D-C3BB-1704-40EE-8FBEA877A227}"/>
          </ac:cxnSpMkLst>
        </pc:cxnChg>
        <pc:cxnChg chg="add mod">
          <ac:chgData name="Annabelle Fichan" userId="2abd44646852d88a" providerId="LiveId" clId="{5AA9E7F1-17F1-4F46-9C47-3CBCC1EDE8E2}" dt="2023-02-17T15:36:24.393" v="478" actId="13822"/>
          <ac:cxnSpMkLst>
            <pc:docMk/>
            <pc:sldMk cId="1416735406" sldId="258"/>
            <ac:cxnSpMk id="19" creationId="{5FA792F0-7BF0-65A0-A17C-E4BF439441F1}"/>
          </ac:cxnSpMkLst>
        </pc:cxnChg>
      </pc:sldChg>
      <pc:sldChg chg="modSp new del mod">
        <pc:chgData name="Annabelle Fichan" userId="2abd44646852d88a" providerId="LiveId" clId="{5AA9E7F1-17F1-4F46-9C47-3CBCC1EDE8E2}" dt="2023-02-17T15:56:30.360" v="782" actId="47"/>
        <pc:sldMkLst>
          <pc:docMk/>
          <pc:sldMk cId="3066799610" sldId="259"/>
        </pc:sldMkLst>
        <pc:spChg chg="mod">
          <ac:chgData name="Annabelle Fichan" userId="2abd44646852d88a" providerId="LiveId" clId="{5AA9E7F1-17F1-4F46-9C47-3CBCC1EDE8E2}" dt="2023-02-17T15:38:55.617" v="508" actId="403"/>
          <ac:spMkLst>
            <pc:docMk/>
            <pc:sldMk cId="3066799610" sldId="259"/>
            <ac:spMk id="2" creationId="{E28D7D77-D462-763B-59BC-2DF3A7271685}"/>
          </ac:spMkLst>
        </pc:spChg>
        <pc:spChg chg="mod">
          <ac:chgData name="Annabelle Fichan" userId="2abd44646852d88a" providerId="LiveId" clId="{5AA9E7F1-17F1-4F46-9C47-3CBCC1EDE8E2}" dt="2023-02-17T15:55:33.904" v="772" actId="404"/>
          <ac:spMkLst>
            <pc:docMk/>
            <pc:sldMk cId="3066799610" sldId="259"/>
            <ac:spMk id="3" creationId="{282673FF-EC97-50CA-783F-4E0A1AEAEDC6}"/>
          </ac:spMkLst>
        </pc:spChg>
      </pc:sldChg>
      <pc:sldChg chg="delSp modSp add del mod">
        <pc:chgData name="Annabelle Fichan" userId="2abd44646852d88a" providerId="LiveId" clId="{5AA9E7F1-17F1-4F46-9C47-3CBCC1EDE8E2}" dt="2023-02-17T15:41:18.489" v="552" actId="47"/>
        <pc:sldMkLst>
          <pc:docMk/>
          <pc:sldMk cId="1925708295" sldId="260"/>
        </pc:sldMkLst>
        <pc:spChg chg="mod">
          <ac:chgData name="Annabelle Fichan" userId="2abd44646852d88a" providerId="LiveId" clId="{5AA9E7F1-17F1-4F46-9C47-3CBCC1EDE8E2}" dt="2023-02-17T15:40:35.216" v="537" actId="20577"/>
          <ac:spMkLst>
            <pc:docMk/>
            <pc:sldMk cId="1925708295" sldId="260"/>
            <ac:spMk id="2" creationId="{AFFB83B5-A94F-7818-66FF-9D2D1030936B}"/>
          </ac:spMkLst>
        </pc:spChg>
        <pc:spChg chg="del">
          <ac:chgData name="Annabelle Fichan" userId="2abd44646852d88a" providerId="LiveId" clId="{5AA9E7F1-17F1-4F46-9C47-3CBCC1EDE8E2}" dt="2023-02-17T15:40:41.300" v="538" actId="478"/>
          <ac:spMkLst>
            <pc:docMk/>
            <pc:sldMk cId="1925708295" sldId="260"/>
            <ac:spMk id="4" creationId="{FF3CA5FE-397D-6142-409F-2A74EE972042}"/>
          </ac:spMkLst>
        </pc:spChg>
        <pc:spChg chg="del">
          <ac:chgData name="Annabelle Fichan" userId="2abd44646852d88a" providerId="LiveId" clId="{5AA9E7F1-17F1-4F46-9C47-3CBCC1EDE8E2}" dt="2023-02-17T15:40:43.013" v="539" actId="478"/>
          <ac:spMkLst>
            <pc:docMk/>
            <pc:sldMk cId="1925708295" sldId="260"/>
            <ac:spMk id="5" creationId="{DBB74B3D-5C2E-EABF-2272-553A73A10B29}"/>
          </ac:spMkLst>
        </pc:spChg>
        <pc:spChg chg="del">
          <ac:chgData name="Annabelle Fichan" userId="2abd44646852d88a" providerId="LiveId" clId="{5AA9E7F1-17F1-4F46-9C47-3CBCC1EDE8E2}" dt="2023-02-17T15:40:44.521" v="540" actId="478"/>
          <ac:spMkLst>
            <pc:docMk/>
            <pc:sldMk cId="1925708295" sldId="260"/>
            <ac:spMk id="6" creationId="{5B93BA15-1BA8-9C7B-99C3-55365970FB4F}"/>
          </ac:spMkLst>
        </pc:spChg>
        <pc:spChg chg="del">
          <ac:chgData name="Annabelle Fichan" userId="2abd44646852d88a" providerId="LiveId" clId="{5AA9E7F1-17F1-4F46-9C47-3CBCC1EDE8E2}" dt="2023-02-17T15:40:45.866" v="541" actId="478"/>
          <ac:spMkLst>
            <pc:docMk/>
            <pc:sldMk cId="1925708295" sldId="260"/>
            <ac:spMk id="7" creationId="{410D9E0E-3EEF-79CB-AA66-2EEA067A3DFE}"/>
          </ac:spMkLst>
        </pc:spChg>
        <pc:spChg chg="del">
          <ac:chgData name="Annabelle Fichan" userId="2abd44646852d88a" providerId="LiveId" clId="{5AA9E7F1-17F1-4F46-9C47-3CBCC1EDE8E2}" dt="2023-02-17T15:40:52.348" v="547" actId="478"/>
          <ac:spMkLst>
            <pc:docMk/>
            <pc:sldMk cId="1925708295" sldId="260"/>
            <ac:spMk id="11" creationId="{39E53F89-8186-2C27-76DB-45F7D28CA8B5}"/>
          </ac:spMkLst>
        </pc:spChg>
        <pc:picChg chg="del">
          <ac:chgData name="Annabelle Fichan" userId="2abd44646852d88a" providerId="LiveId" clId="{5AA9E7F1-17F1-4F46-9C47-3CBCC1EDE8E2}" dt="2023-02-17T15:40:46.590" v="542" actId="478"/>
          <ac:picMkLst>
            <pc:docMk/>
            <pc:sldMk cId="1925708295" sldId="260"/>
            <ac:picMk id="10" creationId="{FAB5CE83-3E8B-08E1-A041-BBDEAAFA6C35}"/>
          </ac:picMkLst>
        </pc:picChg>
        <pc:cxnChg chg="del mod">
          <ac:chgData name="Annabelle Fichan" userId="2abd44646852d88a" providerId="LiveId" clId="{5AA9E7F1-17F1-4F46-9C47-3CBCC1EDE8E2}" dt="2023-02-17T15:40:47.948" v="543" actId="478"/>
          <ac:cxnSpMkLst>
            <pc:docMk/>
            <pc:sldMk cId="1925708295" sldId="260"/>
            <ac:cxnSpMk id="13" creationId="{5EA3C903-26B2-567D-9667-B9FF33F8656B}"/>
          </ac:cxnSpMkLst>
        </pc:cxnChg>
        <pc:cxnChg chg="del mod">
          <ac:chgData name="Annabelle Fichan" userId="2abd44646852d88a" providerId="LiveId" clId="{5AA9E7F1-17F1-4F46-9C47-3CBCC1EDE8E2}" dt="2023-02-17T15:40:48.819" v="544" actId="478"/>
          <ac:cxnSpMkLst>
            <pc:docMk/>
            <pc:sldMk cId="1925708295" sldId="260"/>
            <ac:cxnSpMk id="15" creationId="{E404FEF9-A897-49E4-505A-A6A516AED281}"/>
          </ac:cxnSpMkLst>
        </pc:cxnChg>
        <pc:cxnChg chg="del mod">
          <ac:chgData name="Annabelle Fichan" userId="2abd44646852d88a" providerId="LiveId" clId="{5AA9E7F1-17F1-4F46-9C47-3CBCC1EDE8E2}" dt="2023-02-17T15:40:49.925" v="545" actId="478"/>
          <ac:cxnSpMkLst>
            <pc:docMk/>
            <pc:sldMk cId="1925708295" sldId="260"/>
            <ac:cxnSpMk id="17" creationId="{8CDEA54D-C3BB-1704-40EE-8FBEA877A227}"/>
          </ac:cxnSpMkLst>
        </pc:cxnChg>
        <pc:cxnChg chg="del mod">
          <ac:chgData name="Annabelle Fichan" userId="2abd44646852d88a" providerId="LiveId" clId="{5AA9E7F1-17F1-4F46-9C47-3CBCC1EDE8E2}" dt="2023-02-17T15:40:50.634" v="546" actId="478"/>
          <ac:cxnSpMkLst>
            <pc:docMk/>
            <pc:sldMk cId="1925708295" sldId="260"/>
            <ac:cxnSpMk id="19" creationId="{5FA792F0-7BF0-65A0-A17C-E4BF439441F1}"/>
          </ac:cxnSpMkLst>
        </pc:cxnChg>
      </pc:sldChg>
      <pc:sldChg chg="addSp delSp modSp new mod">
        <pc:chgData name="Annabelle Fichan" userId="2abd44646852d88a" providerId="LiveId" clId="{5AA9E7F1-17F1-4F46-9C47-3CBCC1EDE8E2}" dt="2023-02-17T16:35:54.286" v="1295" actId="113"/>
        <pc:sldMkLst>
          <pc:docMk/>
          <pc:sldMk cId="2297147702" sldId="261"/>
        </pc:sldMkLst>
        <pc:spChg chg="del">
          <ac:chgData name="Annabelle Fichan" userId="2abd44646852d88a" providerId="LiveId" clId="{5AA9E7F1-17F1-4F46-9C47-3CBCC1EDE8E2}" dt="2023-02-17T15:41:08.660" v="550" actId="478"/>
          <ac:spMkLst>
            <pc:docMk/>
            <pc:sldMk cId="2297147702" sldId="261"/>
            <ac:spMk id="2" creationId="{A53881B0-6CF0-73FD-BF70-ADB34341C24F}"/>
          </ac:spMkLst>
        </pc:spChg>
        <pc:spChg chg="del mod">
          <ac:chgData name="Annabelle Fichan" userId="2abd44646852d88a" providerId="LiveId" clId="{5AA9E7F1-17F1-4F46-9C47-3CBCC1EDE8E2}" dt="2023-02-17T16:33:22.157" v="1260" actId="478"/>
          <ac:spMkLst>
            <pc:docMk/>
            <pc:sldMk cId="2297147702" sldId="261"/>
            <ac:spMk id="3" creationId="{80591A7D-4C24-D146-13A3-95320AFD989F}"/>
          </ac:spMkLst>
        </pc:spChg>
        <pc:spChg chg="add mod">
          <ac:chgData name="Annabelle Fichan" userId="2abd44646852d88a" providerId="LiveId" clId="{5AA9E7F1-17F1-4F46-9C47-3CBCC1EDE8E2}" dt="2023-02-17T15:51:09.364" v="720" actId="20577"/>
          <ac:spMkLst>
            <pc:docMk/>
            <pc:sldMk cId="2297147702" sldId="261"/>
            <ac:spMk id="4" creationId="{FC35F30F-BC45-659A-5CF6-8B37C9562737}"/>
          </ac:spMkLst>
        </pc:spChg>
        <pc:spChg chg="add mod">
          <ac:chgData name="Annabelle Fichan" userId="2abd44646852d88a" providerId="LiveId" clId="{5AA9E7F1-17F1-4F46-9C47-3CBCC1EDE8E2}" dt="2023-02-17T16:35:42.172" v="1292" actId="113"/>
          <ac:spMkLst>
            <pc:docMk/>
            <pc:sldMk cId="2297147702" sldId="261"/>
            <ac:spMk id="5" creationId="{B8875052-4BEA-6D10-F9A7-41AD0090A08A}"/>
          </ac:spMkLst>
        </pc:spChg>
        <pc:spChg chg="add mod">
          <ac:chgData name="Annabelle Fichan" userId="2abd44646852d88a" providerId="LiveId" clId="{5AA9E7F1-17F1-4F46-9C47-3CBCC1EDE8E2}" dt="2023-02-17T16:35:47.549" v="1294" actId="113"/>
          <ac:spMkLst>
            <pc:docMk/>
            <pc:sldMk cId="2297147702" sldId="261"/>
            <ac:spMk id="6" creationId="{6873E06D-8BC0-B1F8-B1A2-79A09EC86268}"/>
          </ac:spMkLst>
        </pc:spChg>
        <pc:spChg chg="add mod">
          <ac:chgData name="Annabelle Fichan" userId="2abd44646852d88a" providerId="LiveId" clId="{5AA9E7F1-17F1-4F46-9C47-3CBCC1EDE8E2}" dt="2023-02-17T16:35:44.463" v="1293" actId="113"/>
          <ac:spMkLst>
            <pc:docMk/>
            <pc:sldMk cId="2297147702" sldId="261"/>
            <ac:spMk id="7" creationId="{DC1323AD-7BEA-350E-BCC9-D7A23C34D8C7}"/>
          </ac:spMkLst>
        </pc:spChg>
        <pc:spChg chg="add mod">
          <ac:chgData name="Annabelle Fichan" userId="2abd44646852d88a" providerId="LiveId" clId="{5AA9E7F1-17F1-4F46-9C47-3CBCC1EDE8E2}" dt="2023-02-17T16:35:54.286" v="1295" actId="113"/>
          <ac:spMkLst>
            <pc:docMk/>
            <pc:sldMk cId="2297147702" sldId="261"/>
            <ac:spMk id="8" creationId="{E2C32DA4-C70A-E437-277E-6569C487919A}"/>
          </ac:spMkLst>
        </pc:spChg>
      </pc:sldChg>
      <pc:sldChg chg="addSp delSp modSp add mod">
        <pc:chgData name="Annabelle Fichan" userId="2abd44646852d88a" providerId="LiveId" clId="{5AA9E7F1-17F1-4F46-9C47-3CBCC1EDE8E2}" dt="2023-02-17T16:29:50.186" v="1178" actId="692"/>
        <pc:sldMkLst>
          <pc:docMk/>
          <pc:sldMk cId="3781206986" sldId="262"/>
        </pc:sldMkLst>
        <pc:spChg chg="del">
          <ac:chgData name="Annabelle Fichan" userId="2abd44646852d88a" providerId="LiveId" clId="{5AA9E7F1-17F1-4F46-9C47-3CBCC1EDE8E2}" dt="2023-02-17T15:46:44.239" v="627" actId="22"/>
          <ac:spMkLst>
            <pc:docMk/>
            <pc:sldMk cId="3781206986" sldId="262"/>
            <ac:spMk id="3" creationId="{80591A7D-4C24-D146-13A3-95320AFD989F}"/>
          </ac:spMkLst>
        </pc:spChg>
        <pc:spChg chg="mod">
          <ac:chgData name="Annabelle Fichan" userId="2abd44646852d88a" providerId="LiveId" clId="{5AA9E7F1-17F1-4F46-9C47-3CBCC1EDE8E2}" dt="2023-02-17T15:45:53.288" v="626" actId="20577"/>
          <ac:spMkLst>
            <pc:docMk/>
            <pc:sldMk cId="3781206986" sldId="262"/>
            <ac:spMk id="4" creationId="{FC35F30F-BC45-659A-5CF6-8B37C9562737}"/>
          </ac:spMkLst>
        </pc:spChg>
        <pc:spChg chg="add mod">
          <ac:chgData name="Annabelle Fichan" userId="2abd44646852d88a" providerId="LiveId" clId="{5AA9E7F1-17F1-4F46-9C47-3CBCC1EDE8E2}" dt="2023-02-17T16:29:50.186" v="1178" actId="692"/>
          <ac:spMkLst>
            <pc:docMk/>
            <pc:sldMk cId="3781206986" sldId="262"/>
            <ac:spMk id="6" creationId="{ED5D0644-1E4D-0951-5F63-44599C78115D}"/>
          </ac:spMkLst>
        </pc:spChg>
        <pc:spChg chg="add mod">
          <ac:chgData name="Annabelle Fichan" userId="2abd44646852d88a" providerId="LiveId" clId="{5AA9E7F1-17F1-4F46-9C47-3CBCC1EDE8E2}" dt="2023-02-17T16:29:42.419" v="1173" actId="692"/>
          <ac:spMkLst>
            <pc:docMk/>
            <pc:sldMk cId="3781206986" sldId="262"/>
            <ac:spMk id="9" creationId="{029B476D-8F26-AA15-ECCB-7E38EE481DB7}"/>
          </ac:spMkLst>
        </pc:spChg>
        <pc:picChg chg="add mod ord">
          <ac:chgData name="Annabelle Fichan" userId="2abd44646852d88a" providerId="LiveId" clId="{5AA9E7F1-17F1-4F46-9C47-3CBCC1EDE8E2}" dt="2023-02-17T15:49:58.386" v="711" actId="1076"/>
          <ac:picMkLst>
            <pc:docMk/>
            <pc:sldMk cId="3781206986" sldId="262"/>
            <ac:picMk id="5" creationId="{49EB71A2-BA91-CB58-4088-2C6352CB01BF}"/>
          </ac:picMkLst>
        </pc:picChg>
        <pc:picChg chg="add mod">
          <ac:chgData name="Annabelle Fichan" userId="2abd44646852d88a" providerId="LiveId" clId="{5AA9E7F1-17F1-4F46-9C47-3CBCC1EDE8E2}" dt="2023-02-17T15:49:53.073" v="710" actId="1076"/>
          <ac:picMkLst>
            <pc:docMk/>
            <pc:sldMk cId="3781206986" sldId="262"/>
            <ac:picMk id="8" creationId="{F85A8E62-C345-94F5-78D6-A24020571B39}"/>
          </ac:picMkLst>
        </pc:picChg>
      </pc:sldChg>
      <pc:sldChg chg="addSp modSp add mod">
        <pc:chgData name="Annabelle Fichan" userId="2abd44646852d88a" providerId="LiveId" clId="{5AA9E7F1-17F1-4F46-9C47-3CBCC1EDE8E2}" dt="2023-02-25T13:54:30.666" v="2903" actId="20577"/>
        <pc:sldMkLst>
          <pc:docMk/>
          <pc:sldMk cId="631612881" sldId="263"/>
        </pc:sldMkLst>
        <pc:spChg chg="mod">
          <ac:chgData name="Annabelle Fichan" userId="2abd44646852d88a" providerId="LiveId" clId="{5AA9E7F1-17F1-4F46-9C47-3CBCC1EDE8E2}" dt="2023-02-17T15:50:54.898" v="715"/>
          <ac:spMkLst>
            <pc:docMk/>
            <pc:sldMk cId="631612881" sldId="263"/>
            <ac:spMk id="3" creationId="{80591A7D-4C24-D146-13A3-95320AFD989F}"/>
          </ac:spMkLst>
        </pc:spChg>
        <pc:spChg chg="add mod">
          <ac:chgData name="Annabelle Fichan" userId="2abd44646852d88a" providerId="LiveId" clId="{5AA9E7F1-17F1-4F46-9C47-3CBCC1EDE8E2}" dt="2023-02-17T15:54:01.994" v="730" actId="1076"/>
          <ac:spMkLst>
            <pc:docMk/>
            <pc:sldMk cId="631612881" sldId="263"/>
            <ac:spMk id="8" creationId="{65977413-C4C9-F5ED-F963-3B4437958536}"/>
          </ac:spMkLst>
        </pc:spChg>
        <pc:spChg chg="add mod">
          <ac:chgData name="Annabelle Fichan" userId="2abd44646852d88a" providerId="LiveId" clId="{5AA9E7F1-17F1-4F46-9C47-3CBCC1EDE8E2}" dt="2023-02-25T13:54:30.666" v="2903" actId="20577"/>
          <ac:spMkLst>
            <pc:docMk/>
            <pc:sldMk cId="631612881" sldId="263"/>
            <ac:spMk id="11" creationId="{89959CF1-E9D9-B70F-490E-A11F48E6377D}"/>
          </ac:spMkLst>
        </pc:spChg>
        <pc:picChg chg="add mod">
          <ac:chgData name="Annabelle Fichan" userId="2abd44646852d88a" providerId="LiveId" clId="{5AA9E7F1-17F1-4F46-9C47-3CBCC1EDE8E2}" dt="2023-02-17T15:51:54.983" v="722" actId="1076"/>
          <ac:picMkLst>
            <pc:docMk/>
            <pc:sldMk cId="631612881" sldId="263"/>
            <ac:picMk id="5" creationId="{083CAFB4-0170-66B0-B889-5AB5ACADDE0A}"/>
          </ac:picMkLst>
        </pc:picChg>
        <pc:picChg chg="add mod">
          <ac:chgData name="Annabelle Fichan" userId="2abd44646852d88a" providerId="LiveId" clId="{5AA9E7F1-17F1-4F46-9C47-3CBCC1EDE8E2}" dt="2023-02-17T15:54:05.069" v="731" actId="1076"/>
          <ac:picMkLst>
            <pc:docMk/>
            <pc:sldMk cId="631612881" sldId="263"/>
            <ac:picMk id="7" creationId="{AF672D8C-B166-247C-517A-B3CAC4BDD373}"/>
          </ac:picMkLst>
        </pc:picChg>
        <pc:picChg chg="add mod">
          <ac:chgData name="Annabelle Fichan" userId="2abd44646852d88a" providerId="LiveId" clId="{5AA9E7F1-17F1-4F46-9C47-3CBCC1EDE8E2}" dt="2023-02-17T15:58:37.531" v="786" actId="1076"/>
          <ac:picMkLst>
            <pc:docMk/>
            <pc:sldMk cId="631612881" sldId="263"/>
            <ac:picMk id="10" creationId="{A1B77C27-F9E8-1FCF-8F8B-2FC5F05B6C37}"/>
          </ac:picMkLst>
        </pc:picChg>
      </pc:sldChg>
      <pc:sldChg chg="addSp delSp modSp add mod">
        <pc:chgData name="Annabelle Fichan" userId="2abd44646852d88a" providerId="LiveId" clId="{5AA9E7F1-17F1-4F46-9C47-3CBCC1EDE8E2}" dt="2023-02-20T08:58:56.615" v="2414" actId="20577"/>
        <pc:sldMkLst>
          <pc:docMk/>
          <pc:sldMk cId="2122192157" sldId="264"/>
        </pc:sldMkLst>
        <pc:spChg chg="del">
          <ac:chgData name="Annabelle Fichan" userId="2abd44646852d88a" providerId="LiveId" clId="{5AA9E7F1-17F1-4F46-9C47-3CBCC1EDE8E2}" dt="2023-02-17T16:00:21.297" v="794" actId="478"/>
          <ac:spMkLst>
            <pc:docMk/>
            <pc:sldMk cId="2122192157" sldId="264"/>
            <ac:spMk id="3" creationId="{80591A7D-4C24-D146-13A3-95320AFD989F}"/>
          </ac:spMkLst>
        </pc:spChg>
        <pc:spChg chg="add mod">
          <ac:chgData name="Annabelle Fichan" userId="2abd44646852d88a" providerId="LiveId" clId="{5AA9E7F1-17F1-4F46-9C47-3CBCC1EDE8E2}" dt="2023-02-20T08:58:56.615" v="2414" actId="20577"/>
          <ac:spMkLst>
            <pc:docMk/>
            <pc:sldMk cId="2122192157" sldId="264"/>
            <ac:spMk id="6" creationId="{CA226449-F57A-1F26-EEB2-10F4AE4AFBFD}"/>
          </ac:spMkLst>
        </pc:spChg>
        <pc:picChg chg="add mod">
          <ac:chgData name="Annabelle Fichan" userId="2abd44646852d88a" providerId="LiveId" clId="{5AA9E7F1-17F1-4F46-9C47-3CBCC1EDE8E2}" dt="2023-02-20T08:58:17.308" v="2409" actId="1076"/>
          <ac:picMkLst>
            <pc:docMk/>
            <pc:sldMk cId="2122192157" sldId="264"/>
            <ac:picMk id="5" creationId="{E3ACF796-4A5F-0B65-9D05-7DA1544B4AA6}"/>
          </ac:picMkLst>
        </pc:picChg>
      </pc:sldChg>
      <pc:sldChg chg="addSp delSp modSp new mod">
        <pc:chgData name="Annabelle Fichan" userId="2abd44646852d88a" providerId="LiveId" clId="{5AA9E7F1-17F1-4F46-9C47-3CBCC1EDE8E2}" dt="2023-02-17T16:28:47.323" v="1159" actId="692"/>
        <pc:sldMkLst>
          <pc:docMk/>
          <pc:sldMk cId="738258199" sldId="265"/>
        </pc:sldMkLst>
        <pc:spChg chg="del">
          <ac:chgData name="Annabelle Fichan" userId="2abd44646852d88a" providerId="LiveId" clId="{5AA9E7F1-17F1-4F46-9C47-3CBCC1EDE8E2}" dt="2023-02-17T16:01:16.738" v="805" actId="478"/>
          <ac:spMkLst>
            <pc:docMk/>
            <pc:sldMk cId="738258199" sldId="265"/>
            <ac:spMk id="2" creationId="{B5461946-B773-F624-DE12-240C6E2A0194}"/>
          </ac:spMkLst>
        </pc:spChg>
        <pc:spChg chg="del mod">
          <ac:chgData name="Annabelle Fichan" userId="2abd44646852d88a" providerId="LiveId" clId="{5AA9E7F1-17F1-4F46-9C47-3CBCC1EDE8E2}" dt="2023-02-17T16:02:50.234" v="821" actId="478"/>
          <ac:spMkLst>
            <pc:docMk/>
            <pc:sldMk cId="738258199" sldId="265"/>
            <ac:spMk id="3" creationId="{402794BA-2306-8ABC-39BC-04B929CBEFB8}"/>
          </ac:spMkLst>
        </pc:spChg>
        <pc:spChg chg="add mod">
          <ac:chgData name="Annabelle Fichan" userId="2abd44646852d88a" providerId="LiveId" clId="{5AA9E7F1-17F1-4F46-9C47-3CBCC1EDE8E2}" dt="2023-02-17T16:02:23.766" v="820" actId="20577"/>
          <ac:spMkLst>
            <pc:docMk/>
            <pc:sldMk cId="738258199" sldId="265"/>
            <ac:spMk id="4" creationId="{B406D5CA-7F7B-AEA4-4169-5707E42EC7B1}"/>
          </ac:spMkLst>
        </pc:spChg>
        <pc:spChg chg="add mod">
          <ac:chgData name="Annabelle Fichan" userId="2abd44646852d88a" providerId="LiveId" clId="{5AA9E7F1-17F1-4F46-9C47-3CBCC1EDE8E2}" dt="2023-02-17T16:28:47.323" v="1159" actId="692"/>
          <ac:spMkLst>
            <pc:docMk/>
            <pc:sldMk cId="738258199" sldId="265"/>
            <ac:spMk id="9" creationId="{E0FE08D9-62C7-1E0C-8DDC-1AC4AE082F55}"/>
          </ac:spMkLst>
        </pc:spChg>
        <pc:picChg chg="add mod">
          <ac:chgData name="Annabelle Fichan" userId="2abd44646852d88a" providerId="LiveId" clId="{5AA9E7F1-17F1-4F46-9C47-3CBCC1EDE8E2}" dt="2023-02-17T16:03:35.662" v="830" actId="1076"/>
          <ac:picMkLst>
            <pc:docMk/>
            <pc:sldMk cId="738258199" sldId="265"/>
            <ac:picMk id="6" creationId="{F4FE2193-A19C-2043-95EE-4ECD6A672110}"/>
          </ac:picMkLst>
        </pc:picChg>
        <pc:picChg chg="add mod">
          <ac:chgData name="Annabelle Fichan" userId="2abd44646852d88a" providerId="LiveId" clId="{5AA9E7F1-17F1-4F46-9C47-3CBCC1EDE8E2}" dt="2023-02-17T16:03:32.294" v="829" actId="1076"/>
          <ac:picMkLst>
            <pc:docMk/>
            <pc:sldMk cId="738258199" sldId="265"/>
            <ac:picMk id="8" creationId="{9BEF3F16-213E-D608-9C4F-21DCB2BF8214}"/>
          </ac:picMkLst>
        </pc:picChg>
      </pc:sldChg>
      <pc:sldChg chg="add del">
        <pc:chgData name="Annabelle Fichan" userId="2abd44646852d88a" providerId="LiveId" clId="{5AA9E7F1-17F1-4F46-9C47-3CBCC1EDE8E2}" dt="2023-02-17T16:01:04.946" v="802" actId="47"/>
        <pc:sldMkLst>
          <pc:docMk/>
          <pc:sldMk cId="4196969422" sldId="265"/>
        </pc:sldMkLst>
      </pc:sldChg>
      <pc:sldChg chg="addSp delSp modSp add mod">
        <pc:chgData name="Annabelle Fichan" userId="2abd44646852d88a" providerId="LiveId" clId="{5AA9E7F1-17F1-4F46-9C47-3CBCC1EDE8E2}" dt="2023-02-25T13:55:03.364" v="2907" actId="20577"/>
        <pc:sldMkLst>
          <pc:docMk/>
          <pc:sldMk cId="3980548059" sldId="266"/>
        </pc:sldMkLst>
        <pc:spChg chg="del">
          <ac:chgData name="Annabelle Fichan" userId="2abd44646852d88a" providerId="LiveId" clId="{5AA9E7F1-17F1-4F46-9C47-3CBCC1EDE8E2}" dt="2023-02-17T16:05:55.254" v="865" actId="478"/>
          <ac:spMkLst>
            <pc:docMk/>
            <pc:sldMk cId="3980548059" sldId="266"/>
            <ac:spMk id="3" creationId="{402794BA-2306-8ABC-39BC-04B929CBEFB8}"/>
          </ac:spMkLst>
        </pc:spChg>
        <pc:spChg chg="mod">
          <ac:chgData name="Annabelle Fichan" userId="2abd44646852d88a" providerId="LiveId" clId="{5AA9E7F1-17F1-4F46-9C47-3CBCC1EDE8E2}" dt="2023-02-17T16:04:58" v="864" actId="20577"/>
          <ac:spMkLst>
            <pc:docMk/>
            <pc:sldMk cId="3980548059" sldId="266"/>
            <ac:spMk id="4" creationId="{B406D5CA-7F7B-AEA4-4169-5707E42EC7B1}"/>
          </ac:spMkLst>
        </pc:spChg>
        <pc:spChg chg="add mod">
          <ac:chgData name="Annabelle Fichan" userId="2abd44646852d88a" providerId="LiveId" clId="{5AA9E7F1-17F1-4F46-9C47-3CBCC1EDE8E2}" dt="2023-02-17T16:08:41.907" v="897" actId="1076"/>
          <ac:spMkLst>
            <pc:docMk/>
            <pc:sldMk cId="3980548059" sldId="266"/>
            <ac:spMk id="8" creationId="{EDE4E2C4-1D92-CD2C-8E76-5A888196908D}"/>
          </ac:spMkLst>
        </pc:spChg>
        <pc:spChg chg="add mod">
          <ac:chgData name="Annabelle Fichan" userId="2abd44646852d88a" providerId="LiveId" clId="{5AA9E7F1-17F1-4F46-9C47-3CBCC1EDE8E2}" dt="2023-02-17T16:08:53.862" v="903" actId="20577"/>
          <ac:spMkLst>
            <pc:docMk/>
            <pc:sldMk cId="3980548059" sldId="266"/>
            <ac:spMk id="9" creationId="{F1F1AB07-30CE-C319-4101-BF5B7816BF40}"/>
          </ac:spMkLst>
        </pc:spChg>
        <pc:spChg chg="add mod">
          <ac:chgData name="Annabelle Fichan" userId="2abd44646852d88a" providerId="LiveId" clId="{5AA9E7F1-17F1-4F46-9C47-3CBCC1EDE8E2}" dt="2023-02-25T13:55:03.364" v="2907" actId="20577"/>
          <ac:spMkLst>
            <pc:docMk/>
            <pc:sldMk cId="3980548059" sldId="266"/>
            <ac:spMk id="10" creationId="{CF541B55-1F01-6A14-689F-771243E66D5E}"/>
          </ac:spMkLst>
        </pc:spChg>
        <pc:spChg chg="add mod">
          <ac:chgData name="Annabelle Fichan" userId="2abd44646852d88a" providerId="LiveId" clId="{5AA9E7F1-17F1-4F46-9C47-3CBCC1EDE8E2}" dt="2023-02-17T16:11:24.922" v="952"/>
          <ac:spMkLst>
            <pc:docMk/>
            <pc:sldMk cId="3980548059" sldId="266"/>
            <ac:spMk id="11" creationId="{9D4E4D99-423C-03A1-B1A3-A49D994545DC}"/>
          </ac:spMkLst>
        </pc:spChg>
        <pc:picChg chg="add mod">
          <ac:chgData name="Annabelle Fichan" userId="2abd44646852d88a" providerId="LiveId" clId="{5AA9E7F1-17F1-4F46-9C47-3CBCC1EDE8E2}" dt="2023-02-17T16:08:14.565" v="878" actId="1076"/>
          <ac:picMkLst>
            <pc:docMk/>
            <pc:sldMk cId="3980548059" sldId="266"/>
            <ac:picMk id="5" creationId="{01A62BFA-FDA1-81EC-60BE-97FC8C07ECAD}"/>
          </ac:picMkLst>
        </pc:picChg>
        <pc:picChg chg="add mod">
          <ac:chgData name="Annabelle Fichan" userId="2abd44646852d88a" providerId="LiveId" clId="{5AA9E7F1-17F1-4F46-9C47-3CBCC1EDE8E2}" dt="2023-02-17T16:08:17.735" v="879" actId="1076"/>
          <ac:picMkLst>
            <pc:docMk/>
            <pc:sldMk cId="3980548059" sldId="266"/>
            <ac:picMk id="7" creationId="{C61ABDB0-435F-84CD-12E7-13DEDAA6B9E0}"/>
          </ac:picMkLst>
        </pc:picChg>
      </pc:sldChg>
      <pc:sldChg chg="addSp delSp modSp add mod">
        <pc:chgData name="Annabelle Fichan" userId="2abd44646852d88a" providerId="LiveId" clId="{5AA9E7F1-17F1-4F46-9C47-3CBCC1EDE8E2}" dt="2023-02-20T08:31:35.520" v="2407" actId="20577"/>
        <pc:sldMkLst>
          <pc:docMk/>
          <pc:sldMk cId="1428932908" sldId="267"/>
        </pc:sldMkLst>
        <pc:spChg chg="del">
          <ac:chgData name="Annabelle Fichan" userId="2abd44646852d88a" providerId="LiveId" clId="{5AA9E7F1-17F1-4F46-9C47-3CBCC1EDE8E2}" dt="2023-02-17T16:12:52.251" v="963" actId="478"/>
          <ac:spMkLst>
            <pc:docMk/>
            <pc:sldMk cId="1428932908" sldId="267"/>
            <ac:spMk id="3" creationId="{402794BA-2306-8ABC-39BC-04B929CBEFB8}"/>
          </ac:spMkLst>
        </pc:spChg>
        <pc:spChg chg="mod">
          <ac:chgData name="Annabelle Fichan" userId="2abd44646852d88a" providerId="LiveId" clId="{5AA9E7F1-17F1-4F46-9C47-3CBCC1EDE8E2}" dt="2023-02-17T16:11:46.712" v="962" actId="20577"/>
          <ac:spMkLst>
            <pc:docMk/>
            <pc:sldMk cId="1428932908" sldId="267"/>
            <ac:spMk id="4" creationId="{B406D5CA-7F7B-AEA4-4169-5707E42EC7B1}"/>
          </ac:spMkLst>
        </pc:spChg>
        <pc:spChg chg="add mod">
          <ac:chgData name="Annabelle Fichan" userId="2abd44646852d88a" providerId="LiveId" clId="{5AA9E7F1-17F1-4F46-9C47-3CBCC1EDE8E2}" dt="2023-02-20T08:31:35.520" v="2407" actId="20577"/>
          <ac:spMkLst>
            <pc:docMk/>
            <pc:sldMk cId="1428932908" sldId="267"/>
            <ac:spMk id="8" creationId="{DA763DD9-F5D4-E8E1-C040-5B99B8BF92B7}"/>
          </ac:spMkLst>
        </pc:spChg>
        <pc:spChg chg="add mod">
          <ac:chgData name="Annabelle Fichan" userId="2abd44646852d88a" providerId="LiveId" clId="{5AA9E7F1-17F1-4F46-9C47-3CBCC1EDE8E2}" dt="2023-02-17T17:44:02.644" v="2395" actId="1076"/>
          <ac:spMkLst>
            <pc:docMk/>
            <pc:sldMk cId="1428932908" sldId="267"/>
            <ac:spMk id="9" creationId="{49E27F8E-860F-B3EB-6966-A71A3FD22BCA}"/>
          </ac:spMkLst>
        </pc:spChg>
        <pc:picChg chg="add mod">
          <ac:chgData name="Annabelle Fichan" userId="2abd44646852d88a" providerId="LiveId" clId="{5AA9E7F1-17F1-4F46-9C47-3CBCC1EDE8E2}" dt="2023-02-17T16:15:29.114" v="983" actId="1076"/>
          <ac:picMkLst>
            <pc:docMk/>
            <pc:sldMk cId="1428932908" sldId="267"/>
            <ac:picMk id="5" creationId="{0EB88F7E-0135-5F58-9FE9-F57163E9388F}"/>
          </ac:picMkLst>
        </pc:picChg>
        <pc:picChg chg="add mod">
          <ac:chgData name="Annabelle Fichan" userId="2abd44646852d88a" providerId="LiveId" clId="{5AA9E7F1-17F1-4F46-9C47-3CBCC1EDE8E2}" dt="2023-02-17T16:15:21.915" v="981" actId="1076"/>
          <ac:picMkLst>
            <pc:docMk/>
            <pc:sldMk cId="1428932908" sldId="267"/>
            <ac:picMk id="7" creationId="{BC424147-A5F1-2CE2-85B3-34C4D0F6314A}"/>
          </ac:picMkLst>
        </pc:picChg>
      </pc:sldChg>
      <pc:sldChg chg="addSp delSp modSp new mod">
        <pc:chgData name="Annabelle Fichan" userId="2abd44646852d88a" providerId="LiveId" clId="{5AA9E7F1-17F1-4F46-9C47-3CBCC1EDE8E2}" dt="2023-02-27T13:16:30.967" v="3169" actId="20577"/>
        <pc:sldMkLst>
          <pc:docMk/>
          <pc:sldMk cId="265111205" sldId="268"/>
        </pc:sldMkLst>
        <pc:spChg chg="del">
          <ac:chgData name="Annabelle Fichan" userId="2abd44646852d88a" providerId="LiveId" clId="{5AA9E7F1-17F1-4F46-9C47-3CBCC1EDE8E2}" dt="2023-02-17T16:16:46.426" v="987" actId="478"/>
          <ac:spMkLst>
            <pc:docMk/>
            <pc:sldMk cId="265111205" sldId="268"/>
            <ac:spMk id="2" creationId="{29A9D18A-7DCC-F5C5-9683-32CD630C9C8B}"/>
          </ac:spMkLst>
        </pc:spChg>
        <pc:spChg chg="mod">
          <ac:chgData name="Annabelle Fichan" userId="2abd44646852d88a" providerId="LiveId" clId="{5AA9E7F1-17F1-4F46-9C47-3CBCC1EDE8E2}" dt="2023-02-27T13:16:30.967" v="3169" actId="20577"/>
          <ac:spMkLst>
            <pc:docMk/>
            <pc:sldMk cId="265111205" sldId="268"/>
            <ac:spMk id="3" creationId="{630347F5-8F73-CFFD-F37C-F1E5440F4246}"/>
          </ac:spMkLst>
        </pc:spChg>
        <pc:spChg chg="add mod">
          <ac:chgData name="Annabelle Fichan" userId="2abd44646852d88a" providerId="LiveId" clId="{5AA9E7F1-17F1-4F46-9C47-3CBCC1EDE8E2}" dt="2023-02-20T09:40:29.093" v="2447" actId="27636"/>
          <ac:spMkLst>
            <pc:docMk/>
            <pc:sldMk cId="265111205" sldId="268"/>
            <ac:spMk id="4" creationId="{250B165A-01C6-E296-983D-922E17AA6267}"/>
          </ac:spMkLst>
        </pc:spChg>
        <pc:spChg chg="add mod">
          <ac:chgData name="Annabelle Fichan" userId="2abd44646852d88a" providerId="LiveId" clId="{5AA9E7F1-17F1-4F46-9C47-3CBCC1EDE8E2}" dt="2023-02-17T16:38:00.553" v="1306" actId="1076"/>
          <ac:spMkLst>
            <pc:docMk/>
            <pc:sldMk cId="265111205" sldId="268"/>
            <ac:spMk id="7" creationId="{09B7F451-761E-495D-90E4-5FBCE9309CA9}"/>
          </ac:spMkLst>
        </pc:spChg>
        <pc:picChg chg="add mod">
          <ac:chgData name="Annabelle Fichan" userId="2abd44646852d88a" providerId="LiveId" clId="{5AA9E7F1-17F1-4F46-9C47-3CBCC1EDE8E2}" dt="2023-02-17T16:23:29.058" v="1088" actId="1076"/>
          <ac:picMkLst>
            <pc:docMk/>
            <pc:sldMk cId="265111205" sldId="268"/>
            <ac:picMk id="6" creationId="{1A47A9D2-5A89-2C37-FB54-51A03B387AD7}"/>
          </ac:picMkLst>
        </pc:picChg>
      </pc:sldChg>
      <pc:sldChg chg="addSp delSp modSp add mod">
        <pc:chgData name="Annabelle Fichan" userId="2abd44646852d88a" providerId="LiveId" clId="{5AA9E7F1-17F1-4F46-9C47-3CBCC1EDE8E2}" dt="2023-02-20T09:40:35.571" v="2451" actId="27636"/>
        <pc:sldMkLst>
          <pc:docMk/>
          <pc:sldMk cId="3922275570" sldId="269"/>
        </pc:sldMkLst>
        <pc:spChg chg="del">
          <ac:chgData name="Annabelle Fichan" userId="2abd44646852d88a" providerId="LiveId" clId="{5AA9E7F1-17F1-4F46-9C47-3CBCC1EDE8E2}" dt="2023-02-17T16:24:37.267" v="1108" actId="478"/>
          <ac:spMkLst>
            <pc:docMk/>
            <pc:sldMk cId="3922275570" sldId="269"/>
            <ac:spMk id="3" creationId="{630347F5-8F73-CFFD-F37C-F1E5440F4246}"/>
          </ac:spMkLst>
        </pc:spChg>
        <pc:spChg chg="mod">
          <ac:chgData name="Annabelle Fichan" userId="2abd44646852d88a" providerId="LiveId" clId="{5AA9E7F1-17F1-4F46-9C47-3CBCC1EDE8E2}" dt="2023-02-20T09:40:35.571" v="2451" actId="27636"/>
          <ac:spMkLst>
            <pc:docMk/>
            <pc:sldMk cId="3922275570" sldId="269"/>
            <ac:spMk id="4" creationId="{250B165A-01C6-E296-983D-922E17AA6267}"/>
          </ac:spMkLst>
        </pc:spChg>
        <pc:spChg chg="add mod">
          <ac:chgData name="Annabelle Fichan" userId="2abd44646852d88a" providerId="LiveId" clId="{5AA9E7F1-17F1-4F46-9C47-3CBCC1EDE8E2}" dt="2023-02-17T16:26:11.280" v="1133" actId="1076"/>
          <ac:spMkLst>
            <pc:docMk/>
            <pc:sldMk cId="3922275570" sldId="269"/>
            <ac:spMk id="6" creationId="{BCC4BD1F-651A-AB44-C953-4D14691BFA02}"/>
          </ac:spMkLst>
        </pc:spChg>
        <pc:spChg chg="add mod">
          <ac:chgData name="Annabelle Fichan" userId="2abd44646852d88a" providerId="LiveId" clId="{5AA9E7F1-17F1-4F46-9C47-3CBCC1EDE8E2}" dt="2023-02-17T16:28:11.621" v="1149" actId="20577"/>
          <ac:spMkLst>
            <pc:docMk/>
            <pc:sldMk cId="3922275570" sldId="269"/>
            <ac:spMk id="7" creationId="{C2678EEB-B7EB-4C32-3734-F45C6085EA8A}"/>
          </ac:spMkLst>
        </pc:spChg>
        <pc:spChg chg="add mod">
          <ac:chgData name="Annabelle Fichan" userId="2abd44646852d88a" providerId="LiveId" clId="{5AA9E7F1-17F1-4F46-9C47-3CBCC1EDE8E2}" dt="2023-02-17T16:28:24.925" v="1154" actId="14100"/>
          <ac:spMkLst>
            <pc:docMk/>
            <pc:sldMk cId="3922275570" sldId="269"/>
            <ac:spMk id="8" creationId="{A6018276-2B15-EC1D-D622-A3D5236855FE}"/>
          </ac:spMkLst>
        </pc:spChg>
        <pc:picChg chg="add mod">
          <ac:chgData name="Annabelle Fichan" userId="2abd44646852d88a" providerId="LiveId" clId="{5AA9E7F1-17F1-4F46-9C47-3CBCC1EDE8E2}" dt="2023-02-17T16:26:05.307" v="1132" actId="14100"/>
          <ac:picMkLst>
            <pc:docMk/>
            <pc:sldMk cId="3922275570" sldId="269"/>
            <ac:picMk id="5" creationId="{0535A9A6-A926-AF64-1994-D61EA74BF611}"/>
          </ac:picMkLst>
        </pc:picChg>
      </pc:sldChg>
      <pc:sldChg chg="addSp delSp modSp add mod">
        <pc:chgData name="Annabelle Fichan" userId="2abd44646852d88a" providerId="LiveId" clId="{5AA9E7F1-17F1-4F46-9C47-3CBCC1EDE8E2}" dt="2023-02-25T14:38:34.364" v="3157" actId="1076"/>
        <pc:sldMkLst>
          <pc:docMk/>
          <pc:sldMk cId="451385872" sldId="270"/>
        </pc:sldMkLst>
        <pc:spChg chg="add del mod">
          <ac:chgData name="Annabelle Fichan" userId="2abd44646852d88a" providerId="LiveId" clId="{5AA9E7F1-17F1-4F46-9C47-3CBCC1EDE8E2}" dt="2023-02-17T16:39:03.808" v="1310" actId="478"/>
          <ac:spMkLst>
            <pc:docMk/>
            <pc:sldMk cId="451385872" sldId="270"/>
            <ac:spMk id="2" creationId="{CA094DE6-02CA-C899-A1BA-83AB12DD732F}"/>
          </ac:spMkLst>
        </pc:spChg>
        <pc:spChg chg="add del mod ord">
          <ac:chgData name="Annabelle Fichan" userId="2abd44646852d88a" providerId="LiveId" clId="{5AA9E7F1-17F1-4F46-9C47-3CBCC1EDE8E2}" dt="2023-02-25T14:37:04.735" v="3145" actId="478"/>
          <ac:spMkLst>
            <pc:docMk/>
            <pc:sldMk cId="451385872" sldId="270"/>
            <ac:spMk id="2" creationId="{F1EAF0E0-D082-AF39-D93F-A04627400CD9}"/>
          </ac:spMkLst>
        </pc:spChg>
        <pc:spChg chg="del">
          <ac:chgData name="Annabelle Fichan" userId="2abd44646852d88a" providerId="LiveId" clId="{5AA9E7F1-17F1-4F46-9C47-3CBCC1EDE8E2}" dt="2023-02-17T16:38:55.276" v="1309"/>
          <ac:spMkLst>
            <pc:docMk/>
            <pc:sldMk cId="451385872" sldId="270"/>
            <ac:spMk id="3" creationId="{630347F5-8F73-CFFD-F37C-F1E5440F4246}"/>
          </ac:spMkLst>
        </pc:spChg>
        <pc:spChg chg="add mod">
          <ac:chgData name="Annabelle Fichan" userId="2abd44646852d88a" providerId="LiveId" clId="{5AA9E7F1-17F1-4F46-9C47-3CBCC1EDE8E2}" dt="2023-02-25T14:38:34.364" v="3157" actId="1076"/>
          <ac:spMkLst>
            <pc:docMk/>
            <pc:sldMk cId="451385872" sldId="270"/>
            <ac:spMk id="3" creationId="{C8BC37CC-D21F-AC6C-679F-172D47EF56C4}"/>
          </ac:spMkLst>
        </pc:spChg>
        <pc:spChg chg="mod">
          <ac:chgData name="Annabelle Fichan" userId="2abd44646852d88a" providerId="LiveId" clId="{5AA9E7F1-17F1-4F46-9C47-3CBCC1EDE8E2}" dt="2023-02-20T09:40:45.144" v="2459" actId="27636"/>
          <ac:spMkLst>
            <pc:docMk/>
            <pc:sldMk cId="451385872" sldId="270"/>
            <ac:spMk id="4" creationId="{250B165A-01C6-E296-983D-922E17AA6267}"/>
          </ac:spMkLst>
        </pc:spChg>
        <pc:spChg chg="add del mod">
          <ac:chgData name="Annabelle Fichan" userId="2abd44646852d88a" providerId="LiveId" clId="{5AA9E7F1-17F1-4F46-9C47-3CBCC1EDE8E2}" dt="2023-02-17T16:39:06.598" v="1311" actId="478"/>
          <ac:spMkLst>
            <pc:docMk/>
            <pc:sldMk cId="451385872" sldId="270"/>
            <ac:spMk id="5" creationId="{3F2714C2-D710-AFEA-A0B9-F74DA0FAC85D}"/>
          </ac:spMkLst>
        </pc:spChg>
        <pc:spChg chg="add del mod">
          <ac:chgData name="Annabelle Fichan" userId="2abd44646852d88a" providerId="LiveId" clId="{5AA9E7F1-17F1-4F46-9C47-3CBCC1EDE8E2}" dt="2023-02-17T16:39:25.789" v="1316" actId="478"/>
          <ac:spMkLst>
            <pc:docMk/>
            <pc:sldMk cId="451385872" sldId="270"/>
            <ac:spMk id="6" creationId="{51046E9E-0F5C-B0C9-4EAA-4D07EDE1B6C0}"/>
          </ac:spMkLst>
        </pc:spChg>
        <pc:spChg chg="add del mod">
          <ac:chgData name="Annabelle Fichan" userId="2abd44646852d88a" providerId="LiveId" clId="{5AA9E7F1-17F1-4F46-9C47-3CBCC1EDE8E2}" dt="2023-02-17T16:39:25.789" v="1316" actId="478"/>
          <ac:spMkLst>
            <pc:docMk/>
            <pc:sldMk cId="451385872" sldId="270"/>
            <ac:spMk id="7" creationId="{F5ADDF8F-8347-0767-456A-169106EE1F56}"/>
          </ac:spMkLst>
        </pc:spChg>
        <pc:spChg chg="add del mod">
          <ac:chgData name="Annabelle Fichan" userId="2abd44646852d88a" providerId="LiveId" clId="{5AA9E7F1-17F1-4F46-9C47-3CBCC1EDE8E2}" dt="2023-02-17T16:39:45.924" v="1321"/>
          <ac:spMkLst>
            <pc:docMk/>
            <pc:sldMk cId="451385872" sldId="270"/>
            <ac:spMk id="8" creationId="{9ADB9870-DFF9-1E4D-F43B-D238EC628ECA}"/>
          </ac:spMkLst>
        </pc:spChg>
        <pc:spChg chg="add del">
          <ac:chgData name="Annabelle Fichan" userId="2abd44646852d88a" providerId="LiveId" clId="{5AA9E7F1-17F1-4F46-9C47-3CBCC1EDE8E2}" dt="2023-02-17T16:39:44.935" v="1319"/>
          <ac:spMkLst>
            <pc:docMk/>
            <pc:sldMk cId="451385872" sldId="270"/>
            <ac:spMk id="9" creationId="{7A0003CA-312A-557C-A3CC-47D6D334C0E0}"/>
          </ac:spMkLst>
        </pc:spChg>
        <pc:spChg chg="add mod">
          <ac:chgData name="Annabelle Fichan" userId="2abd44646852d88a" providerId="LiveId" clId="{5AA9E7F1-17F1-4F46-9C47-3CBCC1EDE8E2}" dt="2023-02-17T17:21:29.967" v="2021" actId="207"/>
          <ac:spMkLst>
            <pc:docMk/>
            <pc:sldMk cId="451385872" sldId="270"/>
            <ac:spMk id="20" creationId="{90F98B29-0627-AECF-F217-DA7E872C55A6}"/>
          </ac:spMkLst>
        </pc:spChg>
        <pc:spChg chg="add mod">
          <ac:chgData name="Annabelle Fichan" userId="2abd44646852d88a" providerId="LiveId" clId="{5AA9E7F1-17F1-4F46-9C47-3CBCC1EDE8E2}" dt="2023-02-17T17:21:34.327" v="2022" actId="207"/>
          <ac:spMkLst>
            <pc:docMk/>
            <pc:sldMk cId="451385872" sldId="270"/>
            <ac:spMk id="21" creationId="{26760FFC-469E-7E3F-BD6B-2D702AAD5BC8}"/>
          </ac:spMkLst>
        </pc:spChg>
        <pc:spChg chg="add mod">
          <ac:chgData name="Annabelle Fichan" userId="2abd44646852d88a" providerId="LiveId" clId="{5AA9E7F1-17F1-4F46-9C47-3CBCC1EDE8E2}" dt="2023-02-17T17:21:48.795" v="2026" actId="207"/>
          <ac:spMkLst>
            <pc:docMk/>
            <pc:sldMk cId="451385872" sldId="270"/>
            <ac:spMk id="22" creationId="{AE3628FA-4419-19A4-7144-E75D315617F2}"/>
          </ac:spMkLst>
        </pc:spChg>
        <pc:spChg chg="add mod">
          <ac:chgData name="Annabelle Fichan" userId="2abd44646852d88a" providerId="LiveId" clId="{5AA9E7F1-17F1-4F46-9C47-3CBCC1EDE8E2}" dt="2023-02-17T17:21:52.581" v="2027" actId="207"/>
          <ac:spMkLst>
            <pc:docMk/>
            <pc:sldMk cId="451385872" sldId="270"/>
            <ac:spMk id="23" creationId="{F7169516-8065-9507-BC30-AEAFBED6E01A}"/>
          </ac:spMkLst>
        </pc:spChg>
        <pc:spChg chg="add mod">
          <ac:chgData name="Annabelle Fichan" userId="2abd44646852d88a" providerId="LiveId" clId="{5AA9E7F1-17F1-4F46-9C47-3CBCC1EDE8E2}" dt="2023-02-25T14:35:54.006" v="3135" actId="1076"/>
          <ac:spMkLst>
            <pc:docMk/>
            <pc:sldMk cId="451385872" sldId="270"/>
            <ac:spMk id="28" creationId="{3910B198-0EBA-60A7-79C5-B18EF470080A}"/>
          </ac:spMkLst>
        </pc:spChg>
        <pc:spChg chg="add mod">
          <ac:chgData name="Annabelle Fichan" userId="2abd44646852d88a" providerId="LiveId" clId="{5AA9E7F1-17F1-4F46-9C47-3CBCC1EDE8E2}" dt="2023-02-25T14:36:25.030" v="3139" actId="1076"/>
          <ac:spMkLst>
            <pc:docMk/>
            <pc:sldMk cId="451385872" sldId="270"/>
            <ac:spMk id="29" creationId="{2BD1F767-8366-1FBC-5885-FAD49D69D4AD}"/>
          </ac:spMkLst>
        </pc:spChg>
        <pc:spChg chg="add mod">
          <ac:chgData name="Annabelle Fichan" userId="2abd44646852d88a" providerId="LiveId" clId="{5AA9E7F1-17F1-4F46-9C47-3CBCC1EDE8E2}" dt="2023-02-25T14:18:10.576" v="3048" actId="1076"/>
          <ac:spMkLst>
            <pc:docMk/>
            <pc:sldMk cId="451385872" sldId="270"/>
            <ac:spMk id="30" creationId="{017C7CF6-C3D9-4A56-BE28-7F37F002C0DA}"/>
          </ac:spMkLst>
        </pc:spChg>
        <pc:picChg chg="add mod">
          <ac:chgData name="Annabelle Fichan" userId="2abd44646852d88a" providerId="LiveId" clId="{5AA9E7F1-17F1-4F46-9C47-3CBCC1EDE8E2}" dt="2023-02-17T16:46:12.726" v="1433" actId="1076"/>
          <ac:picMkLst>
            <pc:docMk/>
            <pc:sldMk cId="451385872" sldId="270"/>
            <ac:picMk id="11" creationId="{DB6D458E-E1BA-0E37-1D80-C84FC958E6EE}"/>
          </ac:picMkLst>
        </pc:picChg>
        <pc:picChg chg="add mod">
          <ac:chgData name="Annabelle Fichan" userId="2abd44646852d88a" providerId="LiveId" clId="{5AA9E7F1-17F1-4F46-9C47-3CBCC1EDE8E2}" dt="2023-02-17T16:54:19.459" v="1528" actId="1076"/>
          <ac:picMkLst>
            <pc:docMk/>
            <pc:sldMk cId="451385872" sldId="270"/>
            <ac:picMk id="13" creationId="{711ECFF7-88E3-39AF-E8A9-5DBE42FF60C3}"/>
          </ac:picMkLst>
        </pc:picChg>
        <pc:picChg chg="add mod">
          <ac:chgData name="Annabelle Fichan" userId="2abd44646852d88a" providerId="LiveId" clId="{5AA9E7F1-17F1-4F46-9C47-3CBCC1EDE8E2}" dt="2023-02-17T16:50:39.265" v="1480" actId="1076"/>
          <ac:picMkLst>
            <pc:docMk/>
            <pc:sldMk cId="451385872" sldId="270"/>
            <ac:picMk id="15" creationId="{36500015-20A7-F93E-12D3-2C357505D299}"/>
          </ac:picMkLst>
        </pc:picChg>
        <pc:picChg chg="add mod">
          <ac:chgData name="Annabelle Fichan" userId="2abd44646852d88a" providerId="LiveId" clId="{5AA9E7F1-17F1-4F46-9C47-3CBCC1EDE8E2}" dt="2023-02-17T16:50:42.047" v="1481" actId="1076"/>
          <ac:picMkLst>
            <pc:docMk/>
            <pc:sldMk cId="451385872" sldId="270"/>
            <ac:picMk id="17" creationId="{5CDE04F3-A63B-F806-5EED-CCCF428B38C9}"/>
          </ac:picMkLst>
        </pc:picChg>
        <pc:picChg chg="add mod modCrop">
          <ac:chgData name="Annabelle Fichan" userId="2abd44646852d88a" providerId="LiveId" clId="{5AA9E7F1-17F1-4F46-9C47-3CBCC1EDE8E2}" dt="2023-02-17T16:50:46.388" v="1482" actId="1076"/>
          <ac:picMkLst>
            <pc:docMk/>
            <pc:sldMk cId="451385872" sldId="270"/>
            <ac:picMk id="19" creationId="{6D8A9099-269E-F89F-A401-C93D8D1B8BC2}"/>
          </ac:picMkLst>
        </pc:picChg>
        <pc:picChg chg="add mod">
          <ac:chgData name="Annabelle Fichan" userId="2abd44646852d88a" providerId="LiveId" clId="{5AA9E7F1-17F1-4F46-9C47-3CBCC1EDE8E2}" dt="2023-02-17T16:50:51.295" v="1483" actId="1076"/>
          <ac:picMkLst>
            <pc:docMk/>
            <pc:sldMk cId="451385872" sldId="270"/>
            <ac:picMk id="25" creationId="{3191B7B3-042B-783E-AF0B-17A2360F9BA7}"/>
          </ac:picMkLst>
        </pc:picChg>
        <pc:picChg chg="add mod">
          <ac:chgData name="Annabelle Fichan" userId="2abd44646852d88a" providerId="LiveId" clId="{5AA9E7F1-17F1-4F46-9C47-3CBCC1EDE8E2}" dt="2023-02-17T16:50:55.081" v="1484" actId="1076"/>
          <ac:picMkLst>
            <pc:docMk/>
            <pc:sldMk cId="451385872" sldId="270"/>
            <ac:picMk id="27" creationId="{F21972CF-168E-16CC-2D73-2317D7E33D8B}"/>
          </ac:picMkLst>
        </pc:picChg>
      </pc:sldChg>
      <pc:sldChg chg="addSp delSp modSp add mod ord">
        <pc:chgData name="Annabelle Fichan" userId="2abd44646852d88a" providerId="LiveId" clId="{5AA9E7F1-17F1-4F46-9C47-3CBCC1EDE8E2}" dt="2023-02-20T09:40:40.459" v="2455" actId="27636"/>
        <pc:sldMkLst>
          <pc:docMk/>
          <pc:sldMk cId="2966119021" sldId="271"/>
        </pc:sldMkLst>
        <pc:spChg chg="del">
          <ac:chgData name="Annabelle Fichan" userId="2abd44646852d88a" providerId="LiveId" clId="{5AA9E7F1-17F1-4F46-9C47-3CBCC1EDE8E2}" dt="2023-02-17T16:57:05.247" v="1530" actId="22"/>
          <ac:spMkLst>
            <pc:docMk/>
            <pc:sldMk cId="2966119021" sldId="271"/>
            <ac:spMk id="3" creationId="{630347F5-8F73-CFFD-F37C-F1E5440F4246}"/>
          </ac:spMkLst>
        </pc:spChg>
        <pc:spChg chg="mod">
          <ac:chgData name="Annabelle Fichan" userId="2abd44646852d88a" providerId="LiveId" clId="{5AA9E7F1-17F1-4F46-9C47-3CBCC1EDE8E2}" dt="2023-02-20T09:40:40.459" v="2455" actId="27636"/>
          <ac:spMkLst>
            <pc:docMk/>
            <pc:sldMk cId="2966119021" sldId="271"/>
            <ac:spMk id="4" creationId="{250B165A-01C6-E296-983D-922E17AA6267}"/>
          </ac:spMkLst>
        </pc:spChg>
        <pc:spChg chg="add mod">
          <ac:chgData name="Annabelle Fichan" userId="2abd44646852d88a" providerId="LiveId" clId="{5AA9E7F1-17F1-4F46-9C47-3CBCC1EDE8E2}" dt="2023-02-17T16:58:38.895" v="1686" actId="1076"/>
          <ac:spMkLst>
            <pc:docMk/>
            <pc:sldMk cId="2966119021" sldId="271"/>
            <ac:spMk id="6" creationId="{EE48A78C-0D3A-6FE6-6F36-E679CA5B1E5C}"/>
          </ac:spMkLst>
        </pc:spChg>
        <pc:spChg chg="add mod">
          <ac:chgData name="Annabelle Fichan" userId="2abd44646852d88a" providerId="LiveId" clId="{5AA9E7F1-17F1-4F46-9C47-3CBCC1EDE8E2}" dt="2023-02-17T16:59:12.427" v="1699" actId="1076"/>
          <ac:spMkLst>
            <pc:docMk/>
            <pc:sldMk cId="2966119021" sldId="271"/>
            <ac:spMk id="7" creationId="{4E4240E3-D887-ACBD-91BD-3CF52953D9FA}"/>
          </ac:spMkLst>
        </pc:spChg>
        <pc:picChg chg="add mod ord">
          <ac:chgData name="Annabelle Fichan" userId="2abd44646852d88a" providerId="LiveId" clId="{5AA9E7F1-17F1-4F46-9C47-3CBCC1EDE8E2}" dt="2023-02-17T16:58:46.290" v="1688" actId="1076"/>
          <ac:picMkLst>
            <pc:docMk/>
            <pc:sldMk cId="2966119021" sldId="271"/>
            <ac:picMk id="5" creationId="{DF1A2428-6448-B699-BDB7-BAB2AF4729BA}"/>
          </ac:picMkLst>
        </pc:picChg>
      </pc:sldChg>
      <pc:sldChg chg="addSp delSp modSp new mod">
        <pc:chgData name="Annabelle Fichan" userId="2abd44646852d88a" providerId="LiveId" clId="{5AA9E7F1-17F1-4F46-9C47-3CBCC1EDE8E2}" dt="2023-02-20T09:40:49.932" v="2461" actId="20577"/>
        <pc:sldMkLst>
          <pc:docMk/>
          <pc:sldMk cId="1656048824" sldId="272"/>
        </pc:sldMkLst>
        <pc:spChg chg="del">
          <ac:chgData name="Annabelle Fichan" userId="2abd44646852d88a" providerId="LiveId" clId="{5AA9E7F1-17F1-4F46-9C47-3CBCC1EDE8E2}" dt="2023-02-17T16:59:50.411" v="1704" actId="478"/>
          <ac:spMkLst>
            <pc:docMk/>
            <pc:sldMk cId="1656048824" sldId="272"/>
            <ac:spMk id="2" creationId="{4D03F909-9F3B-CABF-03DA-7DE6E2C62138}"/>
          </ac:spMkLst>
        </pc:spChg>
        <pc:spChg chg="del mod">
          <ac:chgData name="Annabelle Fichan" userId="2abd44646852d88a" providerId="LiveId" clId="{5AA9E7F1-17F1-4F46-9C47-3CBCC1EDE8E2}" dt="2023-02-17T17:00:03.586" v="1714" actId="478"/>
          <ac:spMkLst>
            <pc:docMk/>
            <pc:sldMk cId="1656048824" sldId="272"/>
            <ac:spMk id="3" creationId="{2DB46E5F-0545-1F9B-C574-2EA236B6FA21}"/>
          </ac:spMkLst>
        </pc:spChg>
        <pc:spChg chg="add mod">
          <ac:chgData name="Annabelle Fichan" userId="2abd44646852d88a" providerId="LiveId" clId="{5AA9E7F1-17F1-4F46-9C47-3CBCC1EDE8E2}" dt="2023-02-20T09:40:49.932" v="2461" actId="20577"/>
          <ac:spMkLst>
            <pc:docMk/>
            <pc:sldMk cId="1656048824" sldId="272"/>
            <ac:spMk id="4" creationId="{299AA11A-8CE0-70DF-1140-7976B341B2EB}"/>
          </ac:spMkLst>
        </pc:spChg>
        <pc:spChg chg="add mod">
          <ac:chgData name="Annabelle Fichan" userId="2abd44646852d88a" providerId="LiveId" clId="{5AA9E7F1-17F1-4F46-9C47-3CBCC1EDE8E2}" dt="2023-02-17T17:02:02.564" v="1730" actId="1076"/>
          <ac:spMkLst>
            <pc:docMk/>
            <pc:sldMk cId="1656048824" sldId="272"/>
            <ac:spMk id="5" creationId="{38215DC4-3DD3-7347-4CA9-4759E8A49198}"/>
          </ac:spMkLst>
        </pc:spChg>
        <pc:spChg chg="add mod">
          <ac:chgData name="Annabelle Fichan" userId="2abd44646852d88a" providerId="LiveId" clId="{5AA9E7F1-17F1-4F46-9C47-3CBCC1EDE8E2}" dt="2023-02-17T17:02:05.256" v="1731" actId="1076"/>
          <ac:spMkLst>
            <pc:docMk/>
            <pc:sldMk cId="1656048824" sldId="272"/>
            <ac:spMk id="6" creationId="{E064C172-926A-E1F1-2A8F-CADE3CA29729}"/>
          </ac:spMkLst>
        </pc:spChg>
        <pc:spChg chg="add mod">
          <ac:chgData name="Annabelle Fichan" userId="2abd44646852d88a" providerId="LiveId" clId="{5AA9E7F1-17F1-4F46-9C47-3CBCC1EDE8E2}" dt="2023-02-17T17:33:40.165" v="2146" actId="1076"/>
          <ac:spMkLst>
            <pc:docMk/>
            <pc:sldMk cId="1656048824" sldId="272"/>
            <ac:spMk id="7" creationId="{6C168984-124D-9A26-9FBB-F155CE296F61}"/>
          </ac:spMkLst>
        </pc:spChg>
      </pc:sldChg>
      <pc:sldChg chg="addSp delSp modSp add mod ord">
        <pc:chgData name="Annabelle Fichan" userId="2abd44646852d88a" providerId="LiveId" clId="{5AA9E7F1-17F1-4F46-9C47-3CBCC1EDE8E2}" dt="2023-02-20T09:40:58.581" v="2465" actId="20577"/>
        <pc:sldMkLst>
          <pc:docMk/>
          <pc:sldMk cId="1763545005" sldId="273"/>
        </pc:sldMkLst>
        <pc:spChg chg="mod">
          <ac:chgData name="Annabelle Fichan" userId="2abd44646852d88a" providerId="LiveId" clId="{5AA9E7F1-17F1-4F46-9C47-3CBCC1EDE8E2}" dt="2023-02-20T09:40:58.581" v="2465" actId="20577"/>
          <ac:spMkLst>
            <pc:docMk/>
            <pc:sldMk cId="1763545005" sldId="273"/>
            <ac:spMk id="4" creationId="{299AA11A-8CE0-70DF-1140-7976B341B2EB}"/>
          </ac:spMkLst>
        </pc:spChg>
        <pc:spChg chg="del">
          <ac:chgData name="Annabelle Fichan" userId="2abd44646852d88a" providerId="LiveId" clId="{5AA9E7F1-17F1-4F46-9C47-3CBCC1EDE8E2}" dt="2023-02-17T17:02:26.925" v="1733" actId="478"/>
          <ac:spMkLst>
            <pc:docMk/>
            <pc:sldMk cId="1763545005" sldId="273"/>
            <ac:spMk id="5" creationId="{38215DC4-3DD3-7347-4CA9-4759E8A49198}"/>
          </ac:spMkLst>
        </pc:spChg>
        <pc:spChg chg="del">
          <ac:chgData name="Annabelle Fichan" userId="2abd44646852d88a" providerId="LiveId" clId="{5AA9E7F1-17F1-4F46-9C47-3CBCC1EDE8E2}" dt="2023-02-17T17:02:28.736" v="1734" actId="478"/>
          <ac:spMkLst>
            <pc:docMk/>
            <pc:sldMk cId="1763545005" sldId="273"/>
            <ac:spMk id="6" creationId="{E064C172-926A-E1F1-2A8F-CADE3CA29729}"/>
          </ac:spMkLst>
        </pc:spChg>
        <pc:spChg chg="add mod">
          <ac:chgData name="Annabelle Fichan" userId="2abd44646852d88a" providerId="LiveId" clId="{5AA9E7F1-17F1-4F46-9C47-3CBCC1EDE8E2}" dt="2023-02-17T17:14:20.132" v="1871" actId="20577"/>
          <ac:spMkLst>
            <pc:docMk/>
            <pc:sldMk cId="1763545005" sldId="273"/>
            <ac:spMk id="7" creationId="{21855FCE-09B3-02E2-864A-F5E211FD1BF5}"/>
          </ac:spMkLst>
        </pc:spChg>
        <pc:picChg chg="add del mod">
          <ac:chgData name="Annabelle Fichan" userId="2abd44646852d88a" providerId="LiveId" clId="{5AA9E7F1-17F1-4F46-9C47-3CBCC1EDE8E2}" dt="2023-02-17T17:12:33.641" v="1833" actId="478"/>
          <ac:picMkLst>
            <pc:docMk/>
            <pc:sldMk cId="1763545005" sldId="273"/>
            <ac:picMk id="3" creationId="{7371EC2F-A233-7018-0AB6-7CA776D3D397}"/>
          </ac:picMkLst>
        </pc:picChg>
        <pc:picChg chg="add mod">
          <ac:chgData name="Annabelle Fichan" userId="2abd44646852d88a" providerId="LiveId" clId="{5AA9E7F1-17F1-4F46-9C47-3CBCC1EDE8E2}" dt="2023-02-17T17:12:46.126" v="1837" actId="1076"/>
          <ac:picMkLst>
            <pc:docMk/>
            <pc:sldMk cId="1763545005" sldId="273"/>
            <ac:picMk id="9" creationId="{F78F52C3-BFC9-44CA-1D72-6E2881B4ED53}"/>
          </ac:picMkLst>
        </pc:picChg>
      </pc:sldChg>
      <pc:sldChg chg="addSp delSp modSp new mod">
        <pc:chgData name="Annabelle Fichan" userId="2abd44646852d88a" providerId="LiveId" clId="{5AA9E7F1-17F1-4F46-9C47-3CBCC1EDE8E2}" dt="2023-02-20T09:40:54.012" v="2463" actId="20577"/>
        <pc:sldMkLst>
          <pc:docMk/>
          <pc:sldMk cId="1199853018" sldId="274"/>
        </pc:sldMkLst>
        <pc:spChg chg="del">
          <ac:chgData name="Annabelle Fichan" userId="2abd44646852d88a" providerId="LiveId" clId="{5AA9E7F1-17F1-4F46-9C47-3CBCC1EDE8E2}" dt="2023-02-17T17:04:33.732" v="1753" actId="478"/>
          <ac:spMkLst>
            <pc:docMk/>
            <pc:sldMk cId="1199853018" sldId="274"/>
            <ac:spMk id="2" creationId="{11ACBC55-2586-F8B7-63E2-A68E14C249C8}"/>
          </ac:spMkLst>
        </pc:spChg>
        <pc:spChg chg="del">
          <ac:chgData name="Annabelle Fichan" userId="2abd44646852d88a" providerId="LiveId" clId="{5AA9E7F1-17F1-4F46-9C47-3CBCC1EDE8E2}" dt="2023-02-17T17:04:40.386" v="1754" actId="478"/>
          <ac:spMkLst>
            <pc:docMk/>
            <pc:sldMk cId="1199853018" sldId="274"/>
            <ac:spMk id="3" creationId="{3D5B13C9-EB01-3A25-7156-E2E3E0BCC60E}"/>
          </ac:spMkLst>
        </pc:spChg>
        <pc:spChg chg="add mod">
          <ac:chgData name="Annabelle Fichan" userId="2abd44646852d88a" providerId="LiveId" clId="{5AA9E7F1-17F1-4F46-9C47-3CBCC1EDE8E2}" dt="2023-02-20T09:40:54.012" v="2463" actId="20577"/>
          <ac:spMkLst>
            <pc:docMk/>
            <pc:sldMk cId="1199853018" sldId="274"/>
            <ac:spMk id="4" creationId="{2ECD4485-FF16-ABAC-C712-E4684CCCE650}"/>
          </ac:spMkLst>
        </pc:spChg>
        <pc:spChg chg="add mod">
          <ac:chgData name="Annabelle Fichan" userId="2abd44646852d88a" providerId="LiveId" clId="{5AA9E7F1-17F1-4F46-9C47-3CBCC1EDE8E2}" dt="2023-02-17T17:08:41.123" v="1800" actId="1076"/>
          <ac:spMkLst>
            <pc:docMk/>
            <pc:sldMk cId="1199853018" sldId="274"/>
            <ac:spMk id="7" creationId="{48B525FE-34B4-562E-1A6B-30FFADBB10A2}"/>
          </ac:spMkLst>
        </pc:spChg>
        <pc:spChg chg="add mod">
          <ac:chgData name="Annabelle Fichan" userId="2abd44646852d88a" providerId="LiveId" clId="{5AA9E7F1-17F1-4F46-9C47-3CBCC1EDE8E2}" dt="2023-02-17T17:08:05.873" v="1778" actId="1076"/>
          <ac:spMkLst>
            <pc:docMk/>
            <pc:sldMk cId="1199853018" sldId="274"/>
            <ac:spMk id="10" creationId="{81906711-1B5C-9849-0AE4-1B2B3D9DA056}"/>
          </ac:spMkLst>
        </pc:spChg>
        <pc:spChg chg="add mod">
          <ac:chgData name="Annabelle Fichan" userId="2abd44646852d88a" providerId="LiveId" clId="{5AA9E7F1-17F1-4F46-9C47-3CBCC1EDE8E2}" dt="2023-02-17T17:08:23.504" v="1797" actId="1076"/>
          <ac:spMkLst>
            <pc:docMk/>
            <pc:sldMk cId="1199853018" sldId="274"/>
            <ac:spMk id="11" creationId="{5EE80F92-A7E6-0ABB-233F-887D147FA323}"/>
          </ac:spMkLst>
        </pc:spChg>
        <pc:spChg chg="add mod">
          <ac:chgData name="Annabelle Fichan" userId="2abd44646852d88a" providerId="LiveId" clId="{5AA9E7F1-17F1-4F46-9C47-3CBCC1EDE8E2}" dt="2023-02-17T17:09:46.109" v="1822" actId="1076"/>
          <ac:spMkLst>
            <pc:docMk/>
            <pc:sldMk cId="1199853018" sldId="274"/>
            <ac:spMk id="14" creationId="{36EEF252-2F36-6509-C155-542D1E0971A1}"/>
          </ac:spMkLst>
        </pc:spChg>
        <pc:spChg chg="add mod">
          <ac:chgData name="Annabelle Fichan" userId="2abd44646852d88a" providerId="LiveId" clId="{5AA9E7F1-17F1-4F46-9C47-3CBCC1EDE8E2}" dt="2023-02-17T17:20:43.415" v="2013" actId="1076"/>
          <ac:spMkLst>
            <pc:docMk/>
            <pc:sldMk cId="1199853018" sldId="274"/>
            <ac:spMk id="15" creationId="{6A044E59-5D49-F943-7A9B-A9A52BE62870}"/>
          </ac:spMkLst>
        </pc:spChg>
        <pc:picChg chg="add mod">
          <ac:chgData name="Annabelle Fichan" userId="2abd44646852d88a" providerId="LiveId" clId="{5AA9E7F1-17F1-4F46-9C47-3CBCC1EDE8E2}" dt="2023-02-17T17:08:35.641" v="1799" actId="1076"/>
          <ac:picMkLst>
            <pc:docMk/>
            <pc:sldMk cId="1199853018" sldId="274"/>
            <ac:picMk id="6" creationId="{C140177C-8D5C-EC0E-3D4D-7138B66E0856}"/>
          </ac:picMkLst>
        </pc:picChg>
        <pc:picChg chg="add mod">
          <ac:chgData name="Annabelle Fichan" userId="2abd44646852d88a" providerId="LiveId" clId="{5AA9E7F1-17F1-4F46-9C47-3CBCC1EDE8E2}" dt="2023-02-17T17:07:13.537" v="1772" actId="1076"/>
          <ac:picMkLst>
            <pc:docMk/>
            <pc:sldMk cId="1199853018" sldId="274"/>
            <ac:picMk id="9" creationId="{E6CE1F2A-0FC3-FC74-B85A-E74EE9420942}"/>
          </ac:picMkLst>
        </pc:picChg>
        <pc:picChg chg="add mod">
          <ac:chgData name="Annabelle Fichan" userId="2abd44646852d88a" providerId="LiveId" clId="{5AA9E7F1-17F1-4F46-9C47-3CBCC1EDE8E2}" dt="2023-02-17T17:09:12.499" v="1802" actId="1076"/>
          <ac:picMkLst>
            <pc:docMk/>
            <pc:sldMk cId="1199853018" sldId="274"/>
            <ac:picMk id="13" creationId="{2C417AC2-5290-31FC-B801-DC1E5D2D9EA5}"/>
          </ac:picMkLst>
        </pc:picChg>
      </pc:sldChg>
      <pc:sldChg chg="addSp delSp modSp new del mod">
        <pc:chgData name="Annabelle Fichan" userId="2abd44646852d88a" providerId="LiveId" clId="{5AA9E7F1-17F1-4F46-9C47-3CBCC1EDE8E2}" dt="2023-02-25T14:25:59.828" v="3058" actId="47"/>
        <pc:sldMkLst>
          <pc:docMk/>
          <pc:sldMk cId="3211262770" sldId="275"/>
        </pc:sldMkLst>
        <pc:spChg chg="del">
          <ac:chgData name="Annabelle Fichan" userId="2abd44646852d88a" providerId="LiveId" clId="{5AA9E7F1-17F1-4F46-9C47-3CBCC1EDE8E2}" dt="2023-02-17T17:11:08.512" v="1831" actId="478"/>
          <ac:spMkLst>
            <pc:docMk/>
            <pc:sldMk cId="3211262770" sldId="275"/>
            <ac:spMk id="2" creationId="{CA594053-1DC6-AD10-7818-6A1AAB476909}"/>
          </ac:spMkLst>
        </pc:spChg>
        <pc:spChg chg="del">
          <ac:chgData name="Annabelle Fichan" userId="2abd44646852d88a" providerId="LiveId" clId="{5AA9E7F1-17F1-4F46-9C47-3CBCC1EDE8E2}" dt="2023-02-17T17:12:17.543" v="1832" actId="478"/>
          <ac:spMkLst>
            <pc:docMk/>
            <pc:sldMk cId="3211262770" sldId="275"/>
            <ac:spMk id="3" creationId="{F864127A-1727-5EA2-853F-E37646AECD46}"/>
          </ac:spMkLst>
        </pc:spChg>
        <pc:spChg chg="add mod">
          <ac:chgData name="Annabelle Fichan" userId="2abd44646852d88a" providerId="LiveId" clId="{5AA9E7F1-17F1-4F46-9C47-3CBCC1EDE8E2}" dt="2023-02-20T09:41:02.837" v="2467" actId="20577"/>
          <ac:spMkLst>
            <pc:docMk/>
            <pc:sldMk cId="3211262770" sldId="275"/>
            <ac:spMk id="4" creationId="{686FFC60-343B-629F-7CBA-8FD31BF85798}"/>
          </ac:spMkLst>
        </pc:spChg>
        <pc:spChg chg="add del mod">
          <ac:chgData name="Annabelle Fichan" userId="2abd44646852d88a" providerId="LiveId" clId="{5AA9E7F1-17F1-4F46-9C47-3CBCC1EDE8E2}" dt="2023-02-17T17:20:04.253" v="1971" actId="478"/>
          <ac:spMkLst>
            <pc:docMk/>
            <pc:sldMk cId="3211262770" sldId="275"/>
            <ac:spMk id="5" creationId="{DFD8BA78-715C-B0B9-6C51-55B12F754322}"/>
          </ac:spMkLst>
        </pc:spChg>
        <pc:spChg chg="add mod">
          <ac:chgData name="Annabelle Fichan" userId="2abd44646852d88a" providerId="LiveId" clId="{5AA9E7F1-17F1-4F46-9C47-3CBCC1EDE8E2}" dt="2023-02-17T17:22:59.446" v="2041" actId="1076"/>
          <ac:spMkLst>
            <pc:docMk/>
            <pc:sldMk cId="3211262770" sldId="275"/>
            <ac:spMk id="19" creationId="{63DA807B-E54C-61EB-89C2-284EB0E2971C}"/>
          </ac:spMkLst>
        </pc:spChg>
        <pc:spChg chg="add mod">
          <ac:chgData name="Annabelle Fichan" userId="2abd44646852d88a" providerId="LiveId" clId="{5AA9E7F1-17F1-4F46-9C47-3CBCC1EDE8E2}" dt="2023-02-17T17:22:40.777" v="2038" actId="1076"/>
          <ac:spMkLst>
            <pc:docMk/>
            <pc:sldMk cId="3211262770" sldId="275"/>
            <ac:spMk id="20" creationId="{3FA127AE-CC79-3E04-8FEC-0BDBFB0FD459}"/>
          </ac:spMkLst>
        </pc:spChg>
        <pc:spChg chg="add mod">
          <ac:chgData name="Annabelle Fichan" userId="2abd44646852d88a" providerId="LiveId" clId="{5AA9E7F1-17F1-4F46-9C47-3CBCC1EDE8E2}" dt="2023-02-17T17:23:19.342" v="2043" actId="1076"/>
          <ac:spMkLst>
            <pc:docMk/>
            <pc:sldMk cId="3211262770" sldId="275"/>
            <ac:spMk id="21" creationId="{9E4B34D1-D417-804E-AC82-16DE60C119FC}"/>
          </ac:spMkLst>
        </pc:spChg>
        <pc:spChg chg="add mod">
          <ac:chgData name="Annabelle Fichan" userId="2abd44646852d88a" providerId="LiveId" clId="{5AA9E7F1-17F1-4F46-9C47-3CBCC1EDE8E2}" dt="2023-02-17T17:24:13.130" v="2063" actId="114"/>
          <ac:spMkLst>
            <pc:docMk/>
            <pc:sldMk cId="3211262770" sldId="275"/>
            <ac:spMk id="22" creationId="{071E7AE8-AD7F-A6E8-093C-C25DA66B6C83}"/>
          </ac:spMkLst>
        </pc:spChg>
        <pc:spChg chg="add mod">
          <ac:chgData name="Annabelle Fichan" userId="2abd44646852d88a" providerId="LiveId" clId="{5AA9E7F1-17F1-4F46-9C47-3CBCC1EDE8E2}" dt="2023-02-17T17:24:33.995" v="2065" actId="1076"/>
          <ac:spMkLst>
            <pc:docMk/>
            <pc:sldMk cId="3211262770" sldId="275"/>
            <ac:spMk id="23" creationId="{06174EDC-9465-207E-5745-F0D8C3EA10C2}"/>
          </ac:spMkLst>
        </pc:spChg>
        <pc:spChg chg="add mod">
          <ac:chgData name="Annabelle Fichan" userId="2abd44646852d88a" providerId="LiveId" clId="{5AA9E7F1-17F1-4F46-9C47-3CBCC1EDE8E2}" dt="2023-02-17T17:24:45.120" v="2067" actId="1076"/>
          <ac:spMkLst>
            <pc:docMk/>
            <pc:sldMk cId="3211262770" sldId="275"/>
            <ac:spMk id="24" creationId="{66E942F6-483E-CF5C-9863-7D8C1BEFC4E5}"/>
          </ac:spMkLst>
        </pc:spChg>
        <pc:picChg chg="add mod">
          <ac:chgData name="Annabelle Fichan" userId="2abd44646852d88a" providerId="LiveId" clId="{5AA9E7F1-17F1-4F46-9C47-3CBCC1EDE8E2}" dt="2023-02-17T17:20:59.727" v="2014" actId="1076"/>
          <ac:picMkLst>
            <pc:docMk/>
            <pc:sldMk cId="3211262770" sldId="275"/>
            <ac:picMk id="7" creationId="{F736C6EC-F92B-5BB3-60D6-ECF4B7A9F776}"/>
          </ac:picMkLst>
        </pc:picChg>
        <pc:picChg chg="add mod modCrop">
          <ac:chgData name="Annabelle Fichan" userId="2abd44646852d88a" providerId="LiveId" clId="{5AA9E7F1-17F1-4F46-9C47-3CBCC1EDE8E2}" dt="2023-02-17T17:23:42.935" v="2047" actId="1076"/>
          <ac:picMkLst>
            <pc:docMk/>
            <pc:sldMk cId="3211262770" sldId="275"/>
            <ac:picMk id="9" creationId="{DF849833-11CA-0C82-6B38-922A0EB33C9A}"/>
          </ac:picMkLst>
        </pc:picChg>
        <pc:picChg chg="add mod modCrop">
          <ac:chgData name="Annabelle Fichan" userId="2abd44646852d88a" providerId="LiveId" clId="{5AA9E7F1-17F1-4F46-9C47-3CBCC1EDE8E2}" dt="2023-02-17T17:21:02.121" v="2015" actId="1076"/>
          <ac:picMkLst>
            <pc:docMk/>
            <pc:sldMk cId="3211262770" sldId="275"/>
            <ac:picMk id="11" creationId="{11CCA824-630A-1AB4-2F1B-140E3FFCA7CA}"/>
          </ac:picMkLst>
        </pc:picChg>
        <pc:picChg chg="add mod modCrop">
          <ac:chgData name="Annabelle Fichan" userId="2abd44646852d88a" providerId="LiveId" clId="{5AA9E7F1-17F1-4F46-9C47-3CBCC1EDE8E2}" dt="2023-02-17T17:21:04.788" v="2016" actId="1076"/>
          <ac:picMkLst>
            <pc:docMk/>
            <pc:sldMk cId="3211262770" sldId="275"/>
            <ac:picMk id="13" creationId="{E18A2D73-3194-09E9-44D1-67D0129DE227}"/>
          </ac:picMkLst>
        </pc:picChg>
        <pc:picChg chg="add mod modCrop">
          <ac:chgData name="Annabelle Fichan" userId="2abd44646852d88a" providerId="LiveId" clId="{5AA9E7F1-17F1-4F46-9C47-3CBCC1EDE8E2}" dt="2023-02-17T17:21:07.285" v="2017" actId="1076"/>
          <ac:picMkLst>
            <pc:docMk/>
            <pc:sldMk cId="3211262770" sldId="275"/>
            <ac:picMk id="15" creationId="{09A565CA-EEF4-38D7-8205-7E6F08C9ADA9}"/>
          </ac:picMkLst>
        </pc:picChg>
        <pc:picChg chg="add mod modCrop">
          <ac:chgData name="Annabelle Fichan" userId="2abd44646852d88a" providerId="LiveId" clId="{5AA9E7F1-17F1-4F46-9C47-3CBCC1EDE8E2}" dt="2023-02-17T17:22:49.319" v="2040" actId="1076"/>
          <ac:picMkLst>
            <pc:docMk/>
            <pc:sldMk cId="3211262770" sldId="275"/>
            <ac:picMk id="17" creationId="{0C138512-3A43-5DC2-BC76-1B687CB9ECDB}"/>
          </ac:picMkLst>
        </pc:picChg>
      </pc:sldChg>
      <pc:sldChg chg="addSp delSp modSp new mod">
        <pc:chgData name="Annabelle Fichan" userId="2abd44646852d88a" providerId="LiveId" clId="{5AA9E7F1-17F1-4F46-9C47-3CBCC1EDE8E2}" dt="2023-02-20T11:00:53.900" v="2511" actId="20577"/>
        <pc:sldMkLst>
          <pc:docMk/>
          <pc:sldMk cId="2905463335" sldId="276"/>
        </pc:sldMkLst>
        <pc:spChg chg="del">
          <ac:chgData name="Annabelle Fichan" userId="2abd44646852d88a" providerId="LiveId" clId="{5AA9E7F1-17F1-4F46-9C47-3CBCC1EDE8E2}" dt="2023-02-17T17:26:04.256" v="2070" actId="478"/>
          <ac:spMkLst>
            <pc:docMk/>
            <pc:sldMk cId="2905463335" sldId="276"/>
            <ac:spMk id="2" creationId="{81928278-58D8-1792-A9B2-4F78B1290B6A}"/>
          </ac:spMkLst>
        </pc:spChg>
        <pc:spChg chg="del">
          <ac:chgData name="Annabelle Fichan" userId="2abd44646852d88a" providerId="LiveId" clId="{5AA9E7F1-17F1-4F46-9C47-3CBCC1EDE8E2}" dt="2023-02-17T17:27:12.013" v="2071" actId="478"/>
          <ac:spMkLst>
            <pc:docMk/>
            <pc:sldMk cId="2905463335" sldId="276"/>
            <ac:spMk id="3" creationId="{2B056609-C3FE-009A-11A1-DDCB47074770}"/>
          </ac:spMkLst>
        </pc:spChg>
        <pc:spChg chg="add mod">
          <ac:chgData name="Annabelle Fichan" userId="2abd44646852d88a" providerId="LiveId" clId="{5AA9E7F1-17F1-4F46-9C47-3CBCC1EDE8E2}" dt="2023-02-20T09:41:06.697" v="2469" actId="20577"/>
          <ac:spMkLst>
            <pc:docMk/>
            <pc:sldMk cId="2905463335" sldId="276"/>
            <ac:spMk id="4" creationId="{4AD6AB66-F2E4-9BB3-0510-6EE21FD04B84}"/>
          </ac:spMkLst>
        </pc:spChg>
        <pc:spChg chg="add mod">
          <ac:chgData name="Annabelle Fichan" userId="2abd44646852d88a" providerId="LiveId" clId="{5AA9E7F1-17F1-4F46-9C47-3CBCC1EDE8E2}" dt="2023-02-20T11:00:53.900" v="2511" actId="20577"/>
          <ac:spMkLst>
            <pc:docMk/>
            <pc:sldMk cId="2905463335" sldId="276"/>
            <ac:spMk id="11" creationId="{515F19B5-5471-8DAA-4AE8-AA79F1361E6D}"/>
          </ac:spMkLst>
        </pc:spChg>
        <pc:spChg chg="add mod">
          <ac:chgData name="Annabelle Fichan" userId="2abd44646852d88a" providerId="LiveId" clId="{5AA9E7F1-17F1-4F46-9C47-3CBCC1EDE8E2}" dt="2023-02-17T17:45:07.349" v="2401" actId="1076"/>
          <ac:spMkLst>
            <pc:docMk/>
            <pc:sldMk cId="2905463335" sldId="276"/>
            <ac:spMk id="12" creationId="{CBB3D9F4-8872-0933-DB47-94BE10CEEA80}"/>
          </ac:spMkLst>
        </pc:spChg>
        <pc:picChg chg="add mod">
          <ac:chgData name="Annabelle Fichan" userId="2abd44646852d88a" providerId="LiveId" clId="{5AA9E7F1-17F1-4F46-9C47-3CBCC1EDE8E2}" dt="2023-02-17T17:44:55.510" v="2399" actId="1076"/>
          <ac:picMkLst>
            <pc:docMk/>
            <pc:sldMk cId="2905463335" sldId="276"/>
            <ac:picMk id="6" creationId="{F08A2CE3-CC18-38F6-069E-3A462659E6F6}"/>
          </ac:picMkLst>
        </pc:picChg>
        <pc:picChg chg="add mod">
          <ac:chgData name="Annabelle Fichan" userId="2abd44646852d88a" providerId="LiveId" clId="{5AA9E7F1-17F1-4F46-9C47-3CBCC1EDE8E2}" dt="2023-02-17T17:45:03.978" v="2400" actId="1076"/>
          <ac:picMkLst>
            <pc:docMk/>
            <pc:sldMk cId="2905463335" sldId="276"/>
            <ac:picMk id="8" creationId="{4A5D6E5B-8CDA-7F2B-DDE9-9B1EA463261D}"/>
          </ac:picMkLst>
        </pc:picChg>
        <pc:picChg chg="add mod">
          <ac:chgData name="Annabelle Fichan" userId="2abd44646852d88a" providerId="LiveId" clId="{5AA9E7F1-17F1-4F46-9C47-3CBCC1EDE8E2}" dt="2023-02-17T17:36:23.081" v="2165" actId="1076"/>
          <ac:picMkLst>
            <pc:docMk/>
            <pc:sldMk cId="2905463335" sldId="276"/>
            <ac:picMk id="10" creationId="{3137E379-06BE-D63D-EE90-12AC4842B661}"/>
          </ac:picMkLst>
        </pc:picChg>
      </pc:sldChg>
      <pc:sldChg chg="addSp delSp modSp new mod">
        <pc:chgData name="Annabelle Fichan" userId="2abd44646852d88a" providerId="LiveId" clId="{5AA9E7F1-17F1-4F46-9C47-3CBCC1EDE8E2}" dt="2023-02-20T09:41:11.419" v="2471" actId="20577"/>
        <pc:sldMkLst>
          <pc:docMk/>
          <pc:sldMk cId="1112629605" sldId="277"/>
        </pc:sldMkLst>
        <pc:spChg chg="del">
          <ac:chgData name="Annabelle Fichan" userId="2abd44646852d88a" providerId="LiveId" clId="{5AA9E7F1-17F1-4F46-9C47-3CBCC1EDE8E2}" dt="2023-02-17T17:34:06.072" v="2148" actId="478"/>
          <ac:spMkLst>
            <pc:docMk/>
            <pc:sldMk cId="1112629605" sldId="277"/>
            <ac:spMk id="2" creationId="{82EDDF8C-BC1F-C983-1E13-A5849AC26359}"/>
          </ac:spMkLst>
        </pc:spChg>
        <pc:spChg chg="del">
          <ac:chgData name="Annabelle Fichan" userId="2abd44646852d88a" providerId="LiveId" clId="{5AA9E7F1-17F1-4F46-9C47-3CBCC1EDE8E2}" dt="2023-02-17T17:32:30.579" v="2092" actId="478"/>
          <ac:spMkLst>
            <pc:docMk/>
            <pc:sldMk cId="1112629605" sldId="277"/>
            <ac:spMk id="3" creationId="{7F1673A9-7E46-A661-9F8B-D336DC441B6B}"/>
          </ac:spMkLst>
        </pc:spChg>
        <pc:spChg chg="add mod">
          <ac:chgData name="Annabelle Fichan" userId="2abd44646852d88a" providerId="LiveId" clId="{5AA9E7F1-17F1-4F46-9C47-3CBCC1EDE8E2}" dt="2023-02-20T09:41:11.419" v="2471" actId="20577"/>
          <ac:spMkLst>
            <pc:docMk/>
            <pc:sldMk cId="1112629605" sldId="277"/>
            <ac:spMk id="6" creationId="{03816021-81B8-47B0-74AB-CFA4D84D0F58}"/>
          </ac:spMkLst>
        </pc:spChg>
        <pc:spChg chg="add mod">
          <ac:chgData name="Annabelle Fichan" userId="2abd44646852d88a" providerId="LiveId" clId="{5AA9E7F1-17F1-4F46-9C47-3CBCC1EDE8E2}" dt="2023-02-17T17:42:21.165" v="2350" actId="1076"/>
          <ac:spMkLst>
            <pc:docMk/>
            <pc:sldMk cId="1112629605" sldId="277"/>
            <ac:spMk id="11" creationId="{77E3A8B8-3075-DF3F-A371-CD61D1C03AFD}"/>
          </ac:spMkLst>
        </pc:spChg>
        <pc:spChg chg="add mod">
          <ac:chgData name="Annabelle Fichan" userId="2abd44646852d88a" providerId="LiveId" clId="{5AA9E7F1-17F1-4F46-9C47-3CBCC1EDE8E2}" dt="2023-02-17T17:42:10.816" v="2349" actId="1076"/>
          <ac:spMkLst>
            <pc:docMk/>
            <pc:sldMk cId="1112629605" sldId="277"/>
            <ac:spMk id="12" creationId="{99C61B0B-CA29-4004-8B2F-019DDC0B31F2}"/>
          </ac:spMkLst>
        </pc:spChg>
        <pc:spChg chg="add mod">
          <ac:chgData name="Annabelle Fichan" userId="2abd44646852d88a" providerId="LiveId" clId="{5AA9E7F1-17F1-4F46-9C47-3CBCC1EDE8E2}" dt="2023-02-17T17:40:18.489" v="2261" actId="14100"/>
          <ac:spMkLst>
            <pc:docMk/>
            <pc:sldMk cId="1112629605" sldId="277"/>
            <ac:spMk id="13" creationId="{E012FFDD-DF73-8515-123E-06243F8D14D7}"/>
          </ac:spMkLst>
        </pc:spChg>
        <pc:spChg chg="add mod">
          <ac:chgData name="Annabelle Fichan" userId="2abd44646852d88a" providerId="LiveId" clId="{5AA9E7F1-17F1-4F46-9C47-3CBCC1EDE8E2}" dt="2023-02-17T17:41:47.496" v="2344" actId="1076"/>
          <ac:spMkLst>
            <pc:docMk/>
            <pc:sldMk cId="1112629605" sldId="277"/>
            <ac:spMk id="14" creationId="{2E1FC2FE-FC37-697B-3078-736E6F2F0893}"/>
          </ac:spMkLst>
        </pc:spChg>
        <pc:picChg chg="add mod">
          <ac:chgData name="Annabelle Fichan" userId="2abd44646852d88a" providerId="LiveId" clId="{5AA9E7F1-17F1-4F46-9C47-3CBCC1EDE8E2}" dt="2023-02-17T17:40:22.535" v="2262" actId="14100"/>
          <ac:picMkLst>
            <pc:docMk/>
            <pc:sldMk cId="1112629605" sldId="277"/>
            <ac:picMk id="5" creationId="{CF93C8D4-7260-E5FB-8DB4-9B9E80F886FE}"/>
          </ac:picMkLst>
        </pc:picChg>
        <pc:picChg chg="add mod">
          <ac:chgData name="Annabelle Fichan" userId="2abd44646852d88a" providerId="LiveId" clId="{5AA9E7F1-17F1-4F46-9C47-3CBCC1EDE8E2}" dt="2023-02-17T17:41:51.171" v="2345" actId="1076"/>
          <ac:picMkLst>
            <pc:docMk/>
            <pc:sldMk cId="1112629605" sldId="277"/>
            <ac:picMk id="8" creationId="{41DDC83F-7E5B-C097-D5A7-C6E3E88965B2}"/>
          </ac:picMkLst>
        </pc:picChg>
        <pc:picChg chg="add mod">
          <ac:chgData name="Annabelle Fichan" userId="2abd44646852d88a" providerId="LiveId" clId="{5AA9E7F1-17F1-4F46-9C47-3CBCC1EDE8E2}" dt="2023-02-17T17:42:02.373" v="2347" actId="1076"/>
          <ac:picMkLst>
            <pc:docMk/>
            <pc:sldMk cId="1112629605" sldId="277"/>
            <ac:picMk id="10" creationId="{8F3F6F69-E947-1752-403A-1CCAC987E08E}"/>
          </ac:picMkLst>
        </pc:picChg>
      </pc:sldChg>
      <pc:sldChg chg="addSp delSp modSp new mod setBg">
        <pc:chgData name="Annabelle Fichan" userId="2abd44646852d88a" providerId="LiveId" clId="{5AA9E7F1-17F1-4F46-9C47-3CBCC1EDE8E2}" dt="2023-02-26T13:27:59.196" v="3168" actId="20577"/>
        <pc:sldMkLst>
          <pc:docMk/>
          <pc:sldMk cId="1491187272" sldId="278"/>
        </pc:sldMkLst>
        <pc:spChg chg="del">
          <ac:chgData name="Annabelle Fichan" userId="2abd44646852d88a" providerId="LiveId" clId="{5AA9E7F1-17F1-4F46-9C47-3CBCC1EDE8E2}" dt="2023-02-17T17:38:17.702" v="2188" actId="478"/>
          <ac:spMkLst>
            <pc:docMk/>
            <pc:sldMk cId="1491187272" sldId="278"/>
            <ac:spMk id="2" creationId="{6DCB9D5B-A62F-5BA9-A3DA-FDC15AB14ED2}"/>
          </ac:spMkLst>
        </pc:spChg>
        <pc:spChg chg="mod ord">
          <ac:chgData name="Annabelle Fichan" userId="2abd44646852d88a" providerId="LiveId" clId="{5AA9E7F1-17F1-4F46-9C47-3CBCC1EDE8E2}" dt="2023-02-26T13:27:59.196" v="3168" actId="20577"/>
          <ac:spMkLst>
            <pc:docMk/>
            <pc:sldMk cId="1491187272" sldId="278"/>
            <ac:spMk id="3" creationId="{3A75470C-4B4E-DD4E-A602-BD2F723F2A65}"/>
          </ac:spMkLst>
        </pc:spChg>
        <pc:spChg chg="add mod">
          <ac:chgData name="Annabelle Fichan" userId="2abd44646852d88a" providerId="LiveId" clId="{5AA9E7F1-17F1-4F46-9C47-3CBCC1EDE8E2}" dt="2023-02-20T09:38:53.999" v="2443" actId="26606"/>
          <ac:spMkLst>
            <pc:docMk/>
            <pc:sldMk cId="1491187272" sldId="278"/>
            <ac:spMk id="4" creationId="{C6EEF252-EC28-84B5-2E83-19810A6DAFE4}"/>
          </ac:spMkLst>
        </pc:spChg>
        <pc:spChg chg="add del">
          <ac:chgData name="Annabelle Fichan" userId="2abd44646852d88a" providerId="LiveId" clId="{5AA9E7F1-17F1-4F46-9C47-3CBCC1EDE8E2}" dt="2023-02-20T09:37:40.919" v="2425" actId="26606"/>
          <ac:spMkLst>
            <pc:docMk/>
            <pc:sldMk cId="1491187272" sldId="278"/>
            <ac:spMk id="10" creationId="{66E48AFA-8884-4F68-A44F-D2C1E8609C5A}"/>
          </ac:spMkLst>
        </pc:spChg>
        <pc:spChg chg="add del">
          <ac:chgData name="Annabelle Fichan" userId="2abd44646852d88a" providerId="LiveId" clId="{5AA9E7F1-17F1-4F46-9C47-3CBCC1EDE8E2}" dt="2023-02-20T09:37:40.919" v="2425" actId="26606"/>
          <ac:spMkLst>
            <pc:docMk/>
            <pc:sldMk cId="1491187272" sldId="278"/>
            <ac:spMk id="12" creationId="{969D19A6-08CB-498C-93EC-3FFB021FC68A}"/>
          </ac:spMkLst>
        </pc:spChg>
        <pc:spChg chg="add del">
          <ac:chgData name="Annabelle Fichan" userId="2abd44646852d88a" providerId="LiveId" clId="{5AA9E7F1-17F1-4F46-9C47-3CBCC1EDE8E2}" dt="2023-02-20T09:37:49.262" v="2427" actId="26606"/>
          <ac:spMkLst>
            <pc:docMk/>
            <pc:sldMk cId="1491187272" sldId="278"/>
            <ac:spMk id="14" creationId="{59FA8C2E-A5A7-4490-927A-7CD58343EDBB}"/>
          </ac:spMkLst>
        </pc:spChg>
        <pc:spChg chg="add del">
          <ac:chgData name="Annabelle Fichan" userId="2abd44646852d88a" providerId="LiveId" clId="{5AA9E7F1-17F1-4F46-9C47-3CBCC1EDE8E2}" dt="2023-02-20T09:37:49.262" v="2427" actId="26606"/>
          <ac:spMkLst>
            <pc:docMk/>
            <pc:sldMk cId="1491187272" sldId="278"/>
            <ac:spMk id="15" creationId="{32AEEBC8-9D30-42EF-95F2-386C2653FBF0}"/>
          </ac:spMkLst>
        </pc:spChg>
        <pc:spChg chg="add del">
          <ac:chgData name="Annabelle Fichan" userId="2abd44646852d88a" providerId="LiveId" clId="{5AA9E7F1-17F1-4F46-9C47-3CBCC1EDE8E2}" dt="2023-02-20T09:37:49.262" v="2427" actId="26606"/>
          <ac:spMkLst>
            <pc:docMk/>
            <pc:sldMk cId="1491187272" sldId="278"/>
            <ac:spMk id="16" creationId="{3529E97A-97C3-40EA-8A04-5C02398D568F}"/>
          </ac:spMkLst>
        </pc:spChg>
        <pc:spChg chg="add del">
          <ac:chgData name="Annabelle Fichan" userId="2abd44646852d88a" providerId="LiveId" clId="{5AA9E7F1-17F1-4F46-9C47-3CBCC1EDE8E2}" dt="2023-02-20T09:38:00.232" v="2429" actId="26606"/>
          <ac:spMkLst>
            <pc:docMk/>
            <pc:sldMk cId="1491187272" sldId="278"/>
            <ac:spMk id="18" creationId="{1A95671B-3CC6-4792-9114-B74FAEA224E6}"/>
          </ac:spMkLst>
        </pc:spChg>
        <pc:spChg chg="add del">
          <ac:chgData name="Annabelle Fichan" userId="2abd44646852d88a" providerId="LiveId" clId="{5AA9E7F1-17F1-4F46-9C47-3CBCC1EDE8E2}" dt="2023-02-20T09:38:17.712" v="2431" actId="26606"/>
          <ac:spMkLst>
            <pc:docMk/>
            <pc:sldMk cId="1491187272" sldId="278"/>
            <ac:spMk id="20" creationId="{32AEEBC8-9D30-42EF-95F2-386C2653FBF0}"/>
          </ac:spMkLst>
        </pc:spChg>
        <pc:spChg chg="add del">
          <ac:chgData name="Annabelle Fichan" userId="2abd44646852d88a" providerId="LiveId" clId="{5AA9E7F1-17F1-4F46-9C47-3CBCC1EDE8E2}" dt="2023-02-20T09:38:17.712" v="2431" actId="26606"/>
          <ac:spMkLst>
            <pc:docMk/>
            <pc:sldMk cId="1491187272" sldId="278"/>
            <ac:spMk id="21" creationId="{3529E97A-97C3-40EA-8A04-5C02398D568F}"/>
          </ac:spMkLst>
        </pc:spChg>
        <pc:spChg chg="add del">
          <ac:chgData name="Annabelle Fichan" userId="2abd44646852d88a" providerId="LiveId" clId="{5AA9E7F1-17F1-4F46-9C47-3CBCC1EDE8E2}" dt="2023-02-20T09:38:17.712" v="2431" actId="26606"/>
          <ac:spMkLst>
            <pc:docMk/>
            <pc:sldMk cId="1491187272" sldId="278"/>
            <ac:spMk id="22" creationId="{59FA8C2E-A5A7-4490-927A-7CD58343EDBB}"/>
          </ac:spMkLst>
        </pc:spChg>
        <pc:spChg chg="add del">
          <ac:chgData name="Annabelle Fichan" userId="2abd44646852d88a" providerId="LiveId" clId="{5AA9E7F1-17F1-4F46-9C47-3CBCC1EDE8E2}" dt="2023-02-20T09:38:53.999" v="2443" actId="26606"/>
          <ac:spMkLst>
            <pc:docMk/>
            <pc:sldMk cId="1491187272" sldId="278"/>
            <ac:spMk id="24" creationId="{66E48AFA-8884-4F68-A44F-D2C1E8609C5A}"/>
          </ac:spMkLst>
        </pc:spChg>
        <pc:spChg chg="add del">
          <ac:chgData name="Annabelle Fichan" userId="2abd44646852d88a" providerId="LiveId" clId="{5AA9E7F1-17F1-4F46-9C47-3CBCC1EDE8E2}" dt="2023-02-20T09:38:53.999" v="2443" actId="26606"/>
          <ac:spMkLst>
            <pc:docMk/>
            <pc:sldMk cId="1491187272" sldId="278"/>
            <ac:spMk id="25" creationId="{969D19A6-08CB-498C-93EC-3FFB021FC68A}"/>
          </ac:spMkLst>
        </pc:spChg>
        <pc:picChg chg="add mod">
          <ac:chgData name="Annabelle Fichan" userId="2abd44646852d88a" providerId="LiveId" clId="{5AA9E7F1-17F1-4F46-9C47-3CBCC1EDE8E2}" dt="2023-02-25T14:28:50.773" v="3122" actId="1076"/>
          <ac:picMkLst>
            <pc:docMk/>
            <pc:sldMk cId="1491187272" sldId="278"/>
            <ac:picMk id="2" creationId="{C8C6C8F8-81BA-02CD-5143-1335FCAEEA24}"/>
          </ac:picMkLst>
        </pc:picChg>
        <pc:picChg chg="add del mod">
          <ac:chgData name="Annabelle Fichan" userId="2abd44646852d88a" providerId="LiveId" clId="{5AA9E7F1-17F1-4F46-9C47-3CBCC1EDE8E2}" dt="2023-02-25T14:27:06.489" v="3068" actId="478"/>
          <ac:picMkLst>
            <pc:docMk/>
            <pc:sldMk cId="1491187272" sldId="278"/>
            <ac:picMk id="5" creationId="{5C027C0E-00CB-C5A1-8E72-4D8B3C3ECE75}"/>
          </ac:picMkLst>
        </pc:picChg>
        <pc:picChg chg="add del mod">
          <ac:chgData name="Annabelle Fichan" userId="2abd44646852d88a" providerId="LiveId" clId="{5AA9E7F1-17F1-4F46-9C47-3CBCC1EDE8E2}" dt="2023-02-25T14:28:35.035" v="3121" actId="478"/>
          <ac:picMkLst>
            <pc:docMk/>
            <pc:sldMk cId="1491187272" sldId="278"/>
            <ac:picMk id="6" creationId="{8AAE74F4-03EF-776F-C217-D75FE46C3FD6}"/>
          </ac:picMkLst>
        </pc:picChg>
      </pc:sldChg>
      <pc:sldChg chg="addSp delSp modSp add mod">
        <pc:chgData name="Annabelle Fichan" userId="2abd44646852d88a" providerId="LiveId" clId="{5AA9E7F1-17F1-4F46-9C47-3CBCC1EDE8E2}" dt="2023-02-25T14:38:14.457" v="3156" actId="1076"/>
        <pc:sldMkLst>
          <pc:docMk/>
          <pc:sldMk cId="1120929254" sldId="279"/>
        </pc:sldMkLst>
        <pc:spChg chg="mod">
          <ac:chgData name="Annabelle Fichan" userId="2abd44646852d88a" providerId="LiveId" clId="{5AA9E7F1-17F1-4F46-9C47-3CBCC1EDE8E2}" dt="2023-02-25T14:26:26.786" v="3067" actId="20577"/>
          <ac:spMkLst>
            <pc:docMk/>
            <pc:sldMk cId="1120929254" sldId="279"/>
            <ac:spMk id="19" creationId="{63DA807B-E54C-61EB-89C2-284EB0E2971C}"/>
          </ac:spMkLst>
        </pc:spChg>
        <pc:spChg chg="mod">
          <ac:chgData name="Annabelle Fichan" userId="2abd44646852d88a" providerId="LiveId" clId="{5AA9E7F1-17F1-4F46-9C47-3CBCC1EDE8E2}" dt="2023-02-25T14:16:58.667" v="3012" actId="1076"/>
          <ac:spMkLst>
            <pc:docMk/>
            <pc:sldMk cId="1120929254" sldId="279"/>
            <ac:spMk id="20" creationId="{3FA127AE-CC79-3E04-8FEC-0BDBFB0FD459}"/>
          </ac:spMkLst>
        </pc:spChg>
        <pc:spChg chg="mod">
          <ac:chgData name="Annabelle Fichan" userId="2abd44646852d88a" providerId="LiveId" clId="{5AA9E7F1-17F1-4F46-9C47-3CBCC1EDE8E2}" dt="2023-02-25T14:17:20.722" v="3016" actId="1076"/>
          <ac:spMkLst>
            <pc:docMk/>
            <pc:sldMk cId="1120929254" sldId="279"/>
            <ac:spMk id="21" creationId="{9E4B34D1-D417-804E-AC82-16DE60C119FC}"/>
          </ac:spMkLst>
        </pc:spChg>
        <pc:spChg chg="mod">
          <ac:chgData name="Annabelle Fichan" userId="2abd44646852d88a" providerId="LiveId" clId="{5AA9E7F1-17F1-4F46-9C47-3CBCC1EDE8E2}" dt="2023-02-25T14:16:53.087" v="3011" actId="1076"/>
          <ac:spMkLst>
            <pc:docMk/>
            <pc:sldMk cId="1120929254" sldId="279"/>
            <ac:spMk id="22" creationId="{071E7AE8-AD7F-A6E8-093C-C25DA66B6C83}"/>
          </ac:spMkLst>
        </pc:spChg>
        <pc:spChg chg="mod">
          <ac:chgData name="Annabelle Fichan" userId="2abd44646852d88a" providerId="LiveId" clId="{5AA9E7F1-17F1-4F46-9C47-3CBCC1EDE8E2}" dt="2023-02-25T14:18:55.793" v="3057" actId="1076"/>
          <ac:spMkLst>
            <pc:docMk/>
            <pc:sldMk cId="1120929254" sldId="279"/>
            <ac:spMk id="23" creationId="{06174EDC-9465-207E-5745-F0D8C3EA10C2}"/>
          </ac:spMkLst>
        </pc:spChg>
        <pc:spChg chg="mod">
          <ac:chgData name="Annabelle Fichan" userId="2abd44646852d88a" providerId="LiveId" clId="{5AA9E7F1-17F1-4F46-9C47-3CBCC1EDE8E2}" dt="2023-02-25T14:18:34.433" v="3052" actId="1076"/>
          <ac:spMkLst>
            <pc:docMk/>
            <pc:sldMk cId="1120929254" sldId="279"/>
            <ac:spMk id="24" creationId="{66E942F6-483E-CF5C-9863-7D8C1BEFC4E5}"/>
          </ac:spMkLst>
        </pc:spChg>
        <pc:spChg chg="add mod">
          <ac:chgData name="Annabelle Fichan" userId="2abd44646852d88a" providerId="LiveId" clId="{5AA9E7F1-17F1-4F46-9C47-3CBCC1EDE8E2}" dt="2023-02-25T14:38:14.457" v="3156" actId="1076"/>
          <ac:spMkLst>
            <pc:docMk/>
            <pc:sldMk cId="1120929254" sldId="279"/>
            <ac:spMk id="27" creationId="{A0296FBB-600A-0C3F-29B8-70213962B97B}"/>
          </ac:spMkLst>
        </pc:spChg>
        <pc:picChg chg="add mod modCrop">
          <ac:chgData name="Annabelle Fichan" userId="2abd44646852d88a" providerId="LiveId" clId="{5AA9E7F1-17F1-4F46-9C47-3CBCC1EDE8E2}" dt="2023-02-25T14:14:57.952" v="2954" actId="692"/>
          <ac:picMkLst>
            <pc:docMk/>
            <pc:sldMk cId="1120929254" sldId="279"/>
            <ac:picMk id="3" creationId="{C6F02935-3633-7C2F-DC46-7B76FCEDE24D}"/>
          </ac:picMkLst>
        </pc:picChg>
        <pc:picChg chg="add mod modCrop">
          <ac:chgData name="Annabelle Fichan" userId="2abd44646852d88a" providerId="LiveId" clId="{5AA9E7F1-17F1-4F46-9C47-3CBCC1EDE8E2}" dt="2023-02-25T14:15:40.939" v="2976" actId="14100"/>
          <ac:picMkLst>
            <pc:docMk/>
            <pc:sldMk cId="1120929254" sldId="279"/>
            <ac:picMk id="6" creationId="{BF214143-099F-BDA8-1D0A-64781B8C8972}"/>
          </ac:picMkLst>
        </pc:picChg>
        <pc:picChg chg="del">
          <ac:chgData name="Annabelle Fichan" userId="2abd44646852d88a" providerId="LiveId" clId="{5AA9E7F1-17F1-4F46-9C47-3CBCC1EDE8E2}" dt="2023-02-25T14:11:24.658" v="2909" actId="478"/>
          <ac:picMkLst>
            <pc:docMk/>
            <pc:sldMk cId="1120929254" sldId="279"/>
            <ac:picMk id="7" creationId="{F736C6EC-F92B-5BB3-60D6-ECF4B7A9F776}"/>
          </ac:picMkLst>
        </pc:picChg>
        <pc:picChg chg="del">
          <ac:chgData name="Annabelle Fichan" userId="2abd44646852d88a" providerId="LiveId" clId="{5AA9E7F1-17F1-4F46-9C47-3CBCC1EDE8E2}" dt="2023-02-25T14:13:53.285" v="2938" actId="478"/>
          <ac:picMkLst>
            <pc:docMk/>
            <pc:sldMk cId="1120929254" sldId="279"/>
            <ac:picMk id="9" creationId="{DF849833-11CA-0C82-6B38-922A0EB33C9A}"/>
          </ac:picMkLst>
        </pc:picChg>
        <pc:picChg chg="add mod modCrop">
          <ac:chgData name="Annabelle Fichan" userId="2abd44646852d88a" providerId="LiveId" clId="{5AA9E7F1-17F1-4F46-9C47-3CBCC1EDE8E2}" dt="2023-02-25T14:15:05.845" v="2958" actId="692"/>
          <ac:picMkLst>
            <pc:docMk/>
            <pc:sldMk cId="1120929254" sldId="279"/>
            <ac:picMk id="10" creationId="{B1810433-7DEC-FCD3-609D-210A539BBD68}"/>
          </ac:picMkLst>
        </pc:picChg>
        <pc:picChg chg="del">
          <ac:chgData name="Annabelle Fichan" userId="2abd44646852d88a" providerId="LiveId" clId="{5AA9E7F1-17F1-4F46-9C47-3CBCC1EDE8E2}" dt="2023-02-25T14:11:26.172" v="2910" actId="478"/>
          <ac:picMkLst>
            <pc:docMk/>
            <pc:sldMk cId="1120929254" sldId="279"/>
            <ac:picMk id="11" creationId="{11CCA824-630A-1AB4-2F1B-140E3FFCA7CA}"/>
          </ac:picMkLst>
        </pc:picChg>
        <pc:picChg chg="del">
          <ac:chgData name="Annabelle Fichan" userId="2abd44646852d88a" providerId="LiveId" clId="{5AA9E7F1-17F1-4F46-9C47-3CBCC1EDE8E2}" dt="2023-02-25T14:11:27.278" v="2911" actId="478"/>
          <ac:picMkLst>
            <pc:docMk/>
            <pc:sldMk cId="1120929254" sldId="279"/>
            <ac:picMk id="13" creationId="{E18A2D73-3194-09E9-44D1-67D0129DE227}"/>
          </ac:picMkLst>
        </pc:picChg>
        <pc:picChg chg="add mod modCrop">
          <ac:chgData name="Annabelle Fichan" userId="2abd44646852d88a" providerId="LiveId" clId="{5AA9E7F1-17F1-4F46-9C47-3CBCC1EDE8E2}" dt="2023-02-25T14:18:30.663" v="3051" actId="1076"/>
          <ac:picMkLst>
            <pc:docMk/>
            <pc:sldMk cId="1120929254" sldId="279"/>
            <ac:picMk id="14" creationId="{68C49CE7-F3EA-0FD4-1EB6-1CE654D94F41}"/>
          </ac:picMkLst>
        </pc:picChg>
        <pc:picChg chg="del">
          <ac:chgData name="Annabelle Fichan" userId="2abd44646852d88a" providerId="LiveId" clId="{5AA9E7F1-17F1-4F46-9C47-3CBCC1EDE8E2}" dt="2023-02-25T14:11:29.700" v="2912" actId="478"/>
          <ac:picMkLst>
            <pc:docMk/>
            <pc:sldMk cId="1120929254" sldId="279"/>
            <ac:picMk id="15" creationId="{09A565CA-EEF4-38D7-8205-7E6F08C9ADA9}"/>
          </ac:picMkLst>
        </pc:picChg>
        <pc:picChg chg="del">
          <ac:chgData name="Annabelle Fichan" userId="2abd44646852d88a" providerId="LiveId" clId="{5AA9E7F1-17F1-4F46-9C47-3CBCC1EDE8E2}" dt="2023-02-25T14:13:54.476" v="2939" actId="478"/>
          <ac:picMkLst>
            <pc:docMk/>
            <pc:sldMk cId="1120929254" sldId="279"/>
            <ac:picMk id="17" creationId="{0C138512-3A43-5DC2-BC76-1B687CB9ECDB}"/>
          </ac:picMkLst>
        </pc:picChg>
        <pc:picChg chg="add mod modCrop">
          <ac:chgData name="Annabelle Fichan" userId="2abd44646852d88a" providerId="LiveId" clId="{5AA9E7F1-17F1-4F46-9C47-3CBCC1EDE8E2}" dt="2023-02-25T14:15:36.292" v="2975" actId="14100"/>
          <ac:picMkLst>
            <pc:docMk/>
            <pc:sldMk cId="1120929254" sldId="279"/>
            <ac:picMk id="18" creationId="{11C00F81-DD5C-EBF5-39AF-310F3FACDF61}"/>
          </ac:picMkLst>
        </pc:picChg>
        <pc:picChg chg="add mod modCrop">
          <ac:chgData name="Annabelle Fichan" userId="2abd44646852d88a" providerId="LiveId" clId="{5AA9E7F1-17F1-4F46-9C47-3CBCC1EDE8E2}" dt="2023-02-25T14:18:38.016" v="3053" actId="1076"/>
          <ac:picMkLst>
            <pc:docMk/>
            <pc:sldMk cId="1120929254" sldId="279"/>
            <ac:picMk id="26" creationId="{A40385C2-022E-FFD4-4A1F-96A5AA64B73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86CFE-1DF2-14EB-F509-9E5CE81330D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EFDFC92-39A9-DDDF-F6DF-B81999288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F2C0F80-1C2F-4DD1-75C4-AF3C3F2FFD16}"/>
              </a:ext>
            </a:extLst>
          </p:cNvPr>
          <p:cNvSpPr>
            <a:spLocks noGrp="1"/>
          </p:cNvSpPr>
          <p:nvPr>
            <p:ph type="dt" sz="half" idx="10"/>
          </p:nvPr>
        </p:nvSpPr>
        <p:spPr/>
        <p:txBody>
          <a:bodyPr/>
          <a:lstStyle/>
          <a:p>
            <a:fld id="{01317A23-B30A-4FA5-B3B9-18131A5208F7}" type="datetimeFigureOut">
              <a:rPr lang="fr-FR" smtClean="0"/>
              <a:t>2023-02-27</a:t>
            </a:fld>
            <a:endParaRPr lang="fr-FR"/>
          </a:p>
        </p:txBody>
      </p:sp>
      <p:sp>
        <p:nvSpPr>
          <p:cNvPr id="5" name="Espace réservé du pied de page 4">
            <a:extLst>
              <a:ext uri="{FF2B5EF4-FFF2-40B4-BE49-F238E27FC236}">
                <a16:creationId xmlns:a16="http://schemas.microsoft.com/office/drawing/2014/main" id="{E3971309-E489-3AE5-FC4E-5666CD8792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4AC1FFF-03FD-F0E5-5D34-8A3919172911}"/>
              </a:ext>
            </a:extLst>
          </p:cNvPr>
          <p:cNvSpPr>
            <a:spLocks noGrp="1"/>
          </p:cNvSpPr>
          <p:nvPr>
            <p:ph type="sldNum" sz="quarter" idx="12"/>
          </p:nvPr>
        </p:nvSpPr>
        <p:spPr/>
        <p:txBody>
          <a:bodyPr/>
          <a:lstStyle/>
          <a:p>
            <a:fld id="{EE416407-A8B1-4329-8AEA-305FD6302604}" type="slidenum">
              <a:rPr lang="fr-FR" smtClean="0"/>
              <a:t>‹N°›</a:t>
            </a:fld>
            <a:endParaRPr lang="fr-FR"/>
          </a:p>
        </p:txBody>
      </p:sp>
    </p:spTree>
    <p:extLst>
      <p:ext uri="{BB962C8B-B14F-4D97-AF65-F5344CB8AC3E}">
        <p14:creationId xmlns:p14="http://schemas.microsoft.com/office/powerpoint/2010/main" val="193258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B109AF-0D00-AC0C-18B6-ADAFF378032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E0E4F52-285A-133F-DDD8-1F3F844E91B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A9D9972-A1A9-9D7D-506A-BF750083DF52}"/>
              </a:ext>
            </a:extLst>
          </p:cNvPr>
          <p:cNvSpPr>
            <a:spLocks noGrp="1"/>
          </p:cNvSpPr>
          <p:nvPr>
            <p:ph type="dt" sz="half" idx="10"/>
          </p:nvPr>
        </p:nvSpPr>
        <p:spPr/>
        <p:txBody>
          <a:bodyPr/>
          <a:lstStyle/>
          <a:p>
            <a:fld id="{01317A23-B30A-4FA5-B3B9-18131A5208F7}" type="datetimeFigureOut">
              <a:rPr lang="fr-FR" smtClean="0"/>
              <a:t>2023-02-27</a:t>
            </a:fld>
            <a:endParaRPr lang="fr-FR"/>
          </a:p>
        </p:txBody>
      </p:sp>
      <p:sp>
        <p:nvSpPr>
          <p:cNvPr id="5" name="Espace réservé du pied de page 4">
            <a:extLst>
              <a:ext uri="{FF2B5EF4-FFF2-40B4-BE49-F238E27FC236}">
                <a16:creationId xmlns:a16="http://schemas.microsoft.com/office/drawing/2014/main" id="{8CF6FAF6-97B5-F79B-7C20-06829019211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919DDC-5628-676A-F768-4B137FF861FE}"/>
              </a:ext>
            </a:extLst>
          </p:cNvPr>
          <p:cNvSpPr>
            <a:spLocks noGrp="1"/>
          </p:cNvSpPr>
          <p:nvPr>
            <p:ph type="sldNum" sz="quarter" idx="12"/>
          </p:nvPr>
        </p:nvSpPr>
        <p:spPr/>
        <p:txBody>
          <a:bodyPr/>
          <a:lstStyle/>
          <a:p>
            <a:fld id="{EE416407-A8B1-4329-8AEA-305FD6302604}" type="slidenum">
              <a:rPr lang="fr-FR" smtClean="0"/>
              <a:t>‹N°›</a:t>
            </a:fld>
            <a:endParaRPr lang="fr-FR"/>
          </a:p>
        </p:txBody>
      </p:sp>
    </p:spTree>
    <p:extLst>
      <p:ext uri="{BB962C8B-B14F-4D97-AF65-F5344CB8AC3E}">
        <p14:creationId xmlns:p14="http://schemas.microsoft.com/office/powerpoint/2010/main" val="194623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F085B84-A6CA-830E-2094-3BF0CF574B4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7C7967F-DE76-A195-07A1-38BF5CC8CAD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E0D76C-14A5-5F16-83B9-60DEAD07EAFF}"/>
              </a:ext>
            </a:extLst>
          </p:cNvPr>
          <p:cNvSpPr>
            <a:spLocks noGrp="1"/>
          </p:cNvSpPr>
          <p:nvPr>
            <p:ph type="dt" sz="half" idx="10"/>
          </p:nvPr>
        </p:nvSpPr>
        <p:spPr/>
        <p:txBody>
          <a:bodyPr/>
          <a:lstStyle/>
          <a:p>
            <a:fld id="{01317A23-B30A-4FA5-B3B9-18131A5208F7}" type="datetimeFigureOut">
              <a:rPr lang="fr-FR" smtClean="0"/>
              <a:t>2023-02-27</a:t>
            </a:fld>
            <a:endParaRPr lang="fr-FR"/>
          </a:p>
        </p:txBody>
      </p:sp>
      <p:sp>
        <p:nvSpPr>
          <p:cNvPr id="5" name="Espace réservé du pied de page 4">
            <a:extLst>
              <a:ext uri="{FF2B5EF4-FFF2-40B4-BE49-F238E27FC236}">
                <a16:creationId xmlns:a16="http://schemas.microsoft.com/office/drawing/2014/main" id="{C1063111-F220-8E4F-9652-6A8AB7ABDD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E09BE78-002B-DE58-4ACA-CF23749F9EF0}"/>
              </a:ext>
            </a:extLst>
          </p:cNvPr>
          <p:cNvSpPr>
            <a:spLocks noGrp="1"/>
          </p:cNvSpPr>
          <p:nvPr>
            <p:ph type="sldNum" sz="quarter" idx="12"/>
          </p:nvPr>
        </p:nvSpPr>
        <p:spPr/>
        <p:txBody>
          <a:bodyPr/>
          <a:lstStyle/>
          <a:p>
            <a:fld id="{EE416407-A8B1-4329-8AEA-305FD6302604}" type="slidenum">
              <a:rPr lang="fr-FR" smtClean="0"/>
              <a:t>‹N°›</a:t>
            </a:fld>
            <a:endParaRPr lang="fr-FR"/>
          </a:p>
        </p:txBody>
      </p:sp>
    </p:spTree>
    <p:extLst>
      <p:ext uri="{BB962C8B-B14F-4D97-AF65-F5344CB8AC3E}">
        <p14:creationId xmlns:p14="http://schemas.microsoft.com/office/powerpoint/2010/main" val="112997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4A519-01A4-AAF7-A89C-14D8C10F34F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D918625-6FE2-72A6-5D27-27B63013D09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0BDC2E8-8DE2-99E5-C058-DC61A8C72092}"/>
              </a:ext>
            </a:extLst>
          </p:cNvPr>
          <p:cNvSpPr>
            <a:spLocks noGrp="1"/>
          </p:cNvSpPr>
          <p:nvPr>
            <p:ph type="dt" sz="half" idx="10"/>
          </p:nvPr>
        </p:nvSpPr>
        <p:spPr/>
        <p:txBody>
          <a:bodyPr/>
          <a:lstStyle/>
          <a:p>
            <a:fld id="{01317A23-B30A-4FA5-B3B9-18131A5208F7}" type="datetimeFigureOut">
              <a:rPr lang="fr-FR" smtClean="0"/>
              <a:t>2023-02-27</a:t>
            </a:fld>
            <a:endParaRPr lang="fr-FR"/>
          </a:p>
        </p:txBody>
      </p:sp>
      <p:sp>
        <p:nvSpPr>
          <p:cNvPr id="5" name="Espace réservé du pied de page 4">
            <a:extLst>
              <a:ext uri="{FF2B5EF4-FFF2-40B4-BE49-F238E27FC236}">
                <a16:creationId xmlns:a16="http://schemas.microsoft.com/office/drawing/2014/main" id="{782F3451-5FCA-D955-13F6-614E95E08AC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F3369E-E9F6-6A65-E775-EA656693C4FE}"/>
              </a:ext>
            </a:extLst>
          </p:cNvPr>
          <p:cNvSpPr>
            <a:spLocks noGrp="1"/>
          </p:cNvSpPr>
          <p:nvPr>
            <p:ph type="sldNum" sz="quarter" idx="12"/>
          </p:nvPr>
        </p:nvSpPr>
        <p:spPr/>
        <p:txBody>
          <a:bodyPr/>
          <a:lstStyle/>
          <a:p>
            <a:fld id="{EE416407-A8B1-4329-8AEA-305FD6302604}" type="slidenum">
              <a:rPr lang="fr-FR" smtClean="0"/>
              <a:t>‹N°›</a:t>
            </a:fld>
            <a:endParaRPr lang="fr-FR"/>
          </a:p>
        </p:txBody>
      </p:sp>
    </p:spTree>
    <p:extLst>
      <p:ext uri="{BB962C8B-B14F-4D97-AF65-F5344CB8AC3E}">
        <p14:creationId xmlns:p14="http://schemas.microsoft.com/office/powerpoint/2010/main" val="244632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7DAED-9BF2-A81A-0EE9-E735B307322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3D89C38-E233-A1FE-1548-70B4FF5F67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C85128B-B62E-58D7-585B-449E93E22035}"/>
              </a:ext>
            </a:extLst>
          </p:cNvPr>
          <p:cNvSpPr>
            <a:spLocks noGrp="1"/>
          </p:cNvSpPr>
          <p:nvPr>
            <p:ph type="dt" sz="half" idx="10"/>
          </p:nvPr>
        </p:nvSpPr>
        <p:spPr/>
        <p:txBody>
          <a:bodyPr/>
          <a:lstStyle/>
          <a:p>
            <a:fld id="{01317A23-B30A-4FA5-B3B9-18131A5208F7}" type="datetimeFigureOut">
              <a:rPr lang="fr-FR" smtClean="0"/>
              <a:t>2023-02-27</a:t>
            </a:fld>
            <a:endParaRPr lang="fr-FR"/>
          </a:p>
        </p:txBody>
      </p:sp>
      <p:sp>
        <p:nvSpPr>
          <p:cNvPr id="5" name="Espace réservé du pied de page 4">
            <a:extLst>
              <a:ext uri="{FF2B5EF4-FFF2-40B4-BE49-F238E27FC236}">
                <a16:creationId xmlns:a16="http://schemas.microsoft.com/office/drawing/2014/main" id="{3A46FDF6-1B0D-CCA7-DA15-50FAF1D350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E9286F-269C-3D7D-05ED-DD3FE7EEF155}"/>
              </a:ext>
            </a:extLst>
          </p:cNvPr>
          <p:cNvSpPr>
            <a:spLocks noGrp="1"/>
          </p:cNvSpPr>
          <p:nvPr>
            <p:ph type="sldNum" sz="quarter" idx="12"/>
          </p:nvPr>
        </p:nvSpPr>
        <p:spPr/>
        <p:txBody>
          <a:bodyPr/>
          <a:lstStyle/>
          <a:p>
            <a:fld id="{EE416407-A8B1-4329-8AEA-305FD6302604}" type="slidenum">
              <a:rPr lang="fr-FR" smtClean="0"/>
              <a:t>‹N°›</a:t>
            </a:fld>
            <a:endParaRPr lang="fr-FR"/>
          </a:p>
        </p:txBody>
      </p:sp>
    </p:spTree>
    <p:extLst>
      <p:ext uri="{BB962C8B-B14F-4D97-AF65-F5344CB8AC3E}">
        <p14:creationId xmlns:p14="http://schemas.microsoft.com/office/powerpoint/2010/main" val="370455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8B79E7-C87B-1DB4-3562-06E22C93569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D2D01AC-19F5-C3D3-0487-C8B61BCB692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AA7E5C3-C626-7EEB-A0D6-5BCBFE7076A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8683EAA-64C6-520D-1CA8-D1A76AEAA20A}"/>
              </a:ext>
            </a:extLst>
          </p:cNvPr>
          <p:cNvSpPr>
            <a:spLocks noGrp="1"/>
          </p:cNvSpPr>
          <p:nvPr>
            <p:ph type="dt" sz="half" idx="10"/>
          </p:nvPr>
        </p:nvSpPr>
        <p:spPr/>
        <p:txBody>
          <a:bodyPr/>
          <a:lstStyle/>
          <a:p>
            <a:fld id="{01317A23-B30A-4FA5-B3B9-18131A5208F7}" type="datetimeFigureOut">
              <a:rPr lang="fr-FR" smtClean="0"/>
              <a:t>2023-02-27</a:t>
            </a:fld>
            <a:endParaRPr lang="fr-FR"/>
          </a:p>
        </p:txBody>
      </p:sp>
      <p:sp>
        <p:nvSpPr>
          <p:cNvPr id="6" name="Espace réservé du pied de page 5">
            <a:extLst>
              <a:ext uri="{FF2B5EF4-FFF2-40B4-BE49-F238E27FC236}">
                <a16:creationId xmlns:a16="http://schemas.microsoft.com/office/drawing/2014/main" id="{661F05B7-4414-B02E-7F29-960BEF57E5C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D08B2A5-BC61-9226-7211-7D9FCAABA025}"/>
              </a:ext>
            </a:extLst>
          </p:cNvPr>
          <p:cNvSpPr>
            <a:spLocks noGrp="1"/>
          </p:cNvSpPr>
          <p:nvPr>
            <p:ph type="sldNum" sz="quarter" idx="12"/>
          </p:nvPr>
        </p:nvSpPr>
        <p:spPr/>
        <p:txBody>
          <a:bodyPr/>
          <a:lstStyle/>
          <a:p>
            <a:fld id="{EE416407-A8B1-4329-8AEA-305FD6302604}" type="slidenum">
              <a:rPr lang="fr-FR" smtClean="0"/>
              <a:t>‹N°›</a:t>
            </a:fld>
            <a:endParaRPr lang="fr-FR"/>
          </a:p>
        </p:txBody>
      </p:sp>
    </p:spTree>
    <p:extLst>
      <p:ext uri="{BB962C8B-B14F-4D97-AF65-F5344CB8AC3E}">
        <p14:creationId xmlns:p14="http://schemas.microsoft.com/office/powerpoint/2010/main" val="290347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A2AC6C-2AEE-F36B-35AE-58709B7DF24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887617F-03BD-6948-1294-B748FE1F5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9574A19-30CB-A0F6-2A40-A424F2D9470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C2A52EE-9CD9-4B68-67DA-C2622AA94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4D33167-2929-02D9-9FB1-2BC67264293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D7B7ACC-1494-093E-8BE7-B73D577B0226}"/>
              </a:ext>
            </a:extLst>
          </p:cNvPr>
          <p:cNvSpPr>
            <a:spLocks noGrp="1"/>
          </p:cNvSpPr>
          <p:nvPr>
            <p:ph type="dt" sz="half" idx="10"/>
          </p:nvPr>
        </p:nvSpPr>
        <p:spPr/>
        <p:txBody>
          <a:bodyPr/>
          <a:lstStyle/>
          <a:p>
            <a:fld id="{01317A23-B30A-4FA5-B3B9-18131A5208F7}" type="datetimeFigureOut">
              <a:rPr lang="fr-FR" smtClean="0"/>
              <a:t>2023-02-27</a:t>
            </a:fld>
            <a:endParaRPr lang="fr-FR"/>
          </a:p>
        </p:txBody>
      </p:sp>
      <p:sp>
        <p:nvSpPr>
          <p:cNvPr id="8" name="Espace réservé du pied de page 7">
            <a:extLst>
              <a:ext uri="{FF2B5EF4-FFF2-40B4-BE49-F238E27FC236}">
                <a16:creationId xmlns:a16="http://schemas.microsoft.com/office/drawing/2014/main" id="{DCFBF39F-AF7C-EB16-6A3B-A2AD54D42AB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F86C27C-824F-F0EA-E5DB-6E04CA15DD1B}"/>
              </a:ext>
            </a:extLst>
          </p:cNvPr>
          <p:cNvSpPr>
            <a:spLocks noGrp="1"/>
          </p:cNvSpPr>
          <p:nvPr>
            <p:ph type="sldNum" sz="quarter" idx="12"/>
          </p:nvPr>
        </p:nvSpPr>
        <p:spPr/>
        <p:txBody>
          <a:bodyPr/>
          <a:lstStyle/>
          <a:p>
            <a:fld id="{EE416407-A8B1-4329-8AEA-305FD6302604}" type="slidenum">
              <a:rPr lang="fr-FR" smtClean="0"/>
              <a:t>‹N°›</a:t>
            </a:fld>
            <a:endParaRPr lang="fr-FR"/>
          </a:p>
        </p:txBody>
      </p:sp>
    </p:spTree>
    <p:extLst>
      <p:ext uri="{BB962C8B-B14F-4D97-AF65-F5344CB8AC3E}">
        <p14:creationId xmlns:p14="http://schemas.microsoft.com/office/powerpoint/2010/main" val="132134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9ADBBF-4FE2-F301-CE0E-88435417023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C698AB-620F-AE96-B5C2-D48725219143}"/>
              </a:ext>
            </a:extLst>
          </p:cNvPr>
          <p:cNvSpPr>
            <a:spLocks noGrp="1"/>
          </p:cNvSpPr>
          <p:nvPr>
            <p:ph type="dt" sz="half" idx="10"/>
          </p:nvPr>
        </p:nvSpPr>
        <p:spPr/>
        <p:txBody>
          <a:bodyPr/>
          <a:lstStyle/>
          <a:p>
            <a:fld id="{01317A23-B30A-4FA5-B3B9-18131A5208F7}" type="datetimeFigureOut">
              <a:rPr lang="fr-FR" smtClean="0"/>
              <a:t>2023-02-27</a:t>
            </a:fld>
            <a:endParaRPr lang="fr-FR"/>
          </a:p>
        </p:txBody>
      </p:sp>
      <p:sp>
        <p:nvSpPr>
          <p:cNvPr id="4" name="Espace réservé du pied de page 3">
            <a:extLst>
              <a:ext uri="{FF2B5EF4-FFF2-40B4-BE49-F238E27FC236}">
                <a16:creationId xmlns:a16="http://schemas.microsoft.com/office/drawing/2014/main" id="{E8F327FA-E278-DBD6-CE33-271E3DEF917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A61139F-E1CA-A360-7498-162931A48041}"/>
              </a:ext>
            </a:extLst>
          </p:cNvPr>
          <p:cNvSpPr>
            <a:spLocks noGrp="1"/>
          </p:cNvSpPr>
          <p:nvPr>
            <p:ph type="sldNum" sz="quarter" idx="12"/>
          </p:nvPr>
        </p:nvSpPr>
        <p:spPr/>
        <p:txBody>
          <a:bodyPr/>
          <a:lstStyle/>
          <a:p>
            <a:fld id="{EE416407-A8B1-4329-8AEA-305FD6302604}" type="slidenum">
              <a:rPr lang="fr-FR" smtClean="0"/>
              <a:t>‹N°›</a:t>
            </a:fld>
            <a:endParaRPr lang="fr-FR"/>
          </a:p>
        </p:txBody>
      </p:sp>
    </p:spTree>
    <p:extLst>
      <p:ext uri="{BB962C8B-B14F-4D97-AF65-F5344CB8AC3E}">
        <p14:creationId xmlns:p14="http://schemas.microsoft.com/office/powerpoint/2010/main" val="48493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06821DD-66E5-9713-FBC6-92F3B7760F36}"/>
              </a:ext>
            </a:extLst>
          </p:cNvPr>
          <p:cNvSpPr>
            <a:spLocks noGrp="1"/>
          </p:cNvSpPr>
          <p:nvPr>
            <p:ph type="dt" sz="half" idx="10"/>
          </p:nvPr>
        </p:nvSpPr>
        <p:spPr/>
        <p:txBody>
          <a:bodyPr/>
          <a:lstStyle/>
          <a:p>
            <a:fld id="{01317A23-B30A-4FA5-B3B9-18131A5208F7}" type="datetimeFigureOut">
              <a:rPr lang="fr-FR" smtClean="0"/>
              <a:t>2023-02-27</a:t>
            </a:fld>
            <a:endParaRPr lang="fr-FR"/>
          </a:p>
        </p:txBody>
      </p:sp>
      <p:sp>
        <p:nvSpPr>
          <p:cNvPr id="3" name="Espace réservé du pied de page 2">
            <a:extLst>
              <a:ext uri="{FF2B5EF4-FFF2-40B4-BE49-F238E27FC236}">
                <a16:creationId xmlns:a16="http://schemas.microsoft.com/office/drawing/2014/main" id="{62B5422F-03BD-7475-0BC3-E752A8F977D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A1BFC2B-4A27-10B4-7A14-2EB6BC9614FE}"/>
              </a:ext>
            </a:extLst>
          </p:cNvPr>
          <p:cNvSpPr>
            <a:spLocks noGrp="1"/>
          </p:cNvSpPr>
          <p:nvPr>
            <p:ph type="sldNum" sz="quarter" idx="12"/>
          </p:nvPr>
        </p:nvSpPr>
        <p:spPr/>
        <p:txBody>
          <a:bodyPr/>
          <a:lstStyle/>
          <a:p>
            <a:fld id="{EE416407-A8B1-4329-8AEA-305FD6302604}" type="slidenum">
              <a:rPr lang="fr-FR" smtClean="0"/>
              <a:t>‹N°›</a:t>
            </a:fld>
            <a:endParaRPr lang="fr-FR"/>
          </a:p>
        </p:txBody>
      </p:sp>
    </p:spTree>
    <p:extLst>
      <p:ext uri="{BB962C8B-B14F-4D97-AF65-F5344CB8AC3E}">
        <p14:creationId xmlns:p14="http://schemas.microsoft.com/office/powerpoint/2010/main" val="106480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480BFE-3207-2136-4F21-6277281B37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D5F87DE-02FC-5DCB-19D9-8106B5CA5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013229E-FCA5-5050-727B-D187FED43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BCF51FE-7AF5-07DB-82C3-4F6BE63B3C88}"/>
              </a:ext>
            </a:extLst>
          </p:cNvPr>
          <p:cNvSpPr>
            <a:spLocks noGrp="1"/>
          </p:cNvSpPr>
          <p:nvPr>
            <p:ph type="dt" sz="half" idx="10"/>
          </p:nvPr>
        </p:nvSpPr>
        <p:spPr/>
        <p:txBody>
          <a:bodyPr/>
          <a:lstStyle/>
          <a:p>
            <a:fld id="{01317A23-B30A-4FA5-B3B9-18131A5208F7}" type="datetimeFigureOut">
              <a:rPr lang="fr-FR" smtClean="0"/>
              <a:t>2023-02-27</a:t>
            </a:fld>
            <a:endParaRPr lang="fr-FR"/>
          </a:p>
        </p:txBody>
      </p:sp>
      <p:sp>
        <p:nvSpPr>
          <p:cNvPr id="6" name="Espace réservé du pied de page 5">
            <a:extLst>
              <a:ext uri="{FF2B5EF4-FFF2-40B4-BE49-F238E27FC236}">
                <a16:creationId xmlns:a16="http://schemas.microsoft.com/office/drawing/2014/main" id="{F152E5AA-9BF3-582C-01CA-0C608CC723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6968CB9-1E3E-5419-318E-00248D3BDE3C}"/>
              </a:ext>
            </a:extLst>
          </p:cNvPr>
          <p:cNvSpPr>
            <a:spLocks noGrp="1"/>
          </p:cNvSpPr>
          <p:nvPr>
            <p:ph type="sldNum" sz="quarter" idx="12"/>
          </p:nvPr>
        </p:nvSpPr>
        <p:spPr/>
        <p:txBody>
          <a:bodyPr/>
          <a:lstStyle/>
          <a:p>
            <a:fld id="{EE416407-A8B1-4329-8AEA-305FD6302604}" type="slidenum">
              <a:rPr lang="fr-FR" smtClean="0"/>
              <a:t>‹N°›</a:t>
            </a:fld>
            <a:endParaRPr lang="fr-FR"/>
          </a:p>
        </p:txBody>
      </p:sp>
    </p:spTree>
    <p:extLst>
      <p:ext uri="{BB962C8B-B14F-4D97-AF65-F5344CB8AC3E}">
        <p14:creationId xmlns:p14="http://schemas.microsoft.com/office/powerpoint/2010/main" val="408586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D8E8F6-C0A9-59B7-66F7-5A807ED2879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4A23E5E-3310-26A2-077F-F7E1B8A89E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56A7718-58E7-1F4E-6E57-C4A82E963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4064CDD-60EB-8925-FFBE-239CDAB106BE}"/>
              </a:ext>
            </a:extLst>
          </p:cNvPr>
          <p:cNvSpPr>
            <a:spLocks noGrp="1"/>
          </p:cNvSpPr>
          <p:nvPr>
            <p:ph type="dt" sz="half" idx="10"/>
          </p:nvPr>
        </p:nvSpPr>
        <p:spPr/>
        <p:txBody>
          <a:bodyPr/>
          <a:lstStyle/>
          <a:p>
            <a:fld id="{01317A23-B30A-4FA5-B3B9-18131A5208F7}" type="datetimeFigureOut">
              <a:rPr lang="fr-FR" smtClean="0"/>
              <a:t>2023-02-27</a:t>
            </a:fld>
            <a:endParaRPr lang="fr-FR"/>
          </a:p>
        </p:txBody>
      </p:sp>
      <p:sp>
        <p:nvSpPr>
          <p:cNvPr id="6" name="Espace réservé du pied de page 5">
            <a:extLst>
              <a:ext uri="{FF2B5EF4-FFF2-40B4-BE49-F238E27FC236}">
                <a16:creationId xmlns:a16="http://schemas.microsoft.com/office/drawing/2014/main" id="{5C0EA95C-E1D9-E252-27F0-0A3DA2D529D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38042BE-3B29-0439-5F8F-09B0F9BB31F5}"/>
              </a:ext>
            </a:extLst>
          </p:cNvPr>
          <p:cNvSpPr>
            <a:spLocks noGrp="1"/>
          </p:cNvSpPr>
          <p:nvPr>
            <p:ph type="sldNum" sz="quarter" idx="12"/>
          </p:nvPr>
        </p:nvSpPr>
        <p:spPr/>
        <p:txBody>
          <a:bodyPr/>
          <a:lstStyle/>
          <a:p>
            <a:fld id="{EE416407-A8B1-4329-8AEA-305FD6302604}" type="slidenum">
              <a:rPr lang="fr-FR" smtClean="0"/>
              <a:t>‹N°›</a:t>
            </a:fld>
            <a:endParaRPr lang="fr-FR"/>
          </a:p>
        </p:txBody>
      </p:sp>
    </p:spTree>
    <p:extLst>
      <p:ext uri="{BB962C8B-B14F-4D97-AF65-F5344CB8AC3E}">
        <p14:creationId xmlns:p14="http://schemas.microsoft.com/office/powerpoint/2010/main" val="3189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7A07107-77E4-5EA0-A663-549E7B7B2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09B536F-CABC-5164-61AD-571446A9D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5CA92E-D4A3-F08D-CE0C-BAB3929DC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17A23-B30A-4FA5-B3B9-18131A5208F7}" type="datetimeFigureOut">
              <a:rPr lang="fr-FR" smtClean="0"/>
              <a:t>2023-02-27</a:t>
            </a:fld>
            <a:endParaRPr lang="fr-FR"/>
          </a:p>
        </p:txBody>
      </p:sp>
      <p:sp>
        <p:nvSpPr>
          <p:cNvPr id="5" name="Espace réservé du pied de page 4">
            <a:extLst>
              <a:ext uri="{FF2B5EF4-FFF2-40B4-BE49-F238E27FC236}">
                <a16:creationId xmlns:a16="http://schemas.microsoft.com/office/drawing/2014/main" id="{E0133DE5-6A64-4B72-E880-89E829A06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84FCEE7-54A3-D37E-3CFA-8451D7BEF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6407-A8B1-4329-8AEA-305FD6302604}" type="slidenum">
              <a:rPr lang="fr-FR" smtClean="0"/>
              <a:t>‹N°›</a:t>
            </a:fld>
            <a:endParaRPr lang="fr-FR"/>
          </a:p>
        </p:txBody>
      </p:sp>
    </p:spTree>
    <p:extLst>
      <p:ext uri="{BB962C8B-B14F-4D97-AF65-F5344CB8AC3E}">
        <p14:creationId xmlns:p14="http://schemas.microsoft.com/office/powerpoint/2010/main" val="140404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69161E-DE7D-9334-E90A-1E2C50FAF90E}"/>
              </a:ext>
            </a:extLst>
          </p:cNvPr>
          <p:cNvSpPr>
            <a:spLocks noGrp="1"/>
          </p:cNvSpPr>
          <p:nvPr>
            <p:ph type="ctrTitle"/>
          </p:nvPr>
        </p:nvSpPr>
        <p:spPr>
          <a:xfrm>
            <a:off x="638882" y="3577456"/>
            <a:ext cx="10909640" cy="1687814"/>
          </a:xfrm>
        </p:spPr>
        <p:txBody>
          <a:bodyPr anchor="b">
            <a:normAutofit/>
          </a:bodyPr>
          <a:lstStyle/>
          <a:p>
            <a:r>
              <a:rPr lang="fr-FR" sz="3600" dirty="0">
                <a:latin typeface="+mn-lt"/>
              </a:rPr>
              <a:t>Etude de marché</a:t>
            </a:r>
            <a:br>
              <a:rPr lang="fr-FR" sz="2600" dirty="0">
                <a:latin typeface="+mn-lt"/>
              </a:rPr>
            </a:br>
            <a:br>
              <a:rPr lang="fr-FR" sz="2600" dirty="0">
                <a:latin typeface="+mn-lt"/>
              </a:rPr>
            </a:br>
            <a:r>
              <a:rPr lang="fr-FR" sz="2600" dirty="0">
                <a:latin typeface="+mn-lt"/>
              </a:rPr>
              <a:t>Objectif de l’étude : </a:t>
            </a:r>
            <a:r>
              <a:rPr lang="fr-FR" sz="2600" dirty="0">
                <a:latin typeface="+mn-lt"/>
                <a:ea typeface="Calibri" panose="020F0502020204030204" pitchFamily="34" charset="0"/>
                <a:cs typeface="Times New Roman" panose="02020603050405020304" pitchFamily="18" charset="0"/>
              </a:rPr>
              <a:t>T</a:t>
            </a:r>
            <a:r>
              <a:rPr lang="fr-FR" sz="2600" dirty="0">
                <a:effectLst/>
                <a:latin typeface="+mn-lt"/>
                <a:ea typeface="Calibri" panose="020F0502020204030204" pitchFamily="34" charset="0"/>
                <a:cs typeface="Times New Roman" panose="02020603050405020304" pitchFamily="18" charset="0"/>
              </a:rPr>
              <a:t>rouver le groupement de pays le plus adapté à l’export de nos poulets. </a:t>
            </a:r>
            <a:r>
              <a:rPr lang="fr-FR" sz="2600" dirty="0"/>
              <a:t> </a:t>
            </a:r>
          </a:p>
        </p:txBody>
      </p:sp>
      <p:pic>
        <p:nvPicPr>
          <p:cNvPr id="5" name="Image 4">
            <a:extLst>
              <a:ext uri="{FF2B5EF4-FFF2-40B4-BE49-F238E27FC236}">
                <a16:creationId xmlns:a16="http://schemas.microsoft.com/office/drawing/2014/main" id="{6F7189AB-5117-6F68-1892-1554A76D6CB3}"/>
              </a:ext>
            </a:extLst>
          </p:cNvPr>
          <p:cNvPicPr>
            <a:picLocks noChangeAspect="1"/>
          </p:cNvPicPr>
          <p:nvPr/>
        </p:nvPicPr>
        <p:blipFill>
          <a:blip r:embed="rId2"/>
          <a:stretch>
            <a:fillRect/>
          </a:stretch>
        </p:blipFill>
        <p:spPr>
          <a:xfrm>
            <a:off x="2873908" y="634507"/>
            <a:ext cx="6439588" cy="2656330"/>
          </a:xfrm>
          <a:prstGeom prst="rect">
            <a:avLst/>
          </a:prstGeom>
        </p:spPr>
      </p:pic>
      <p:sp>
        <p:nvSpPr>
          <p:cNvPr id="1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95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406D5CA-7F7B-AEA4-4169-5707E42EC7B1}"/>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2. Analyse Exploratoire - Projection</a:t>
            </a:r>
          </a:p>
        </p:txBody>
      </p:sp>
      <p:pic>
        <p:nvPicPr>
          <p:cNvPr id="5" name="Image 4">
            <a:extLst>
              <a:ext uri="{FF2B5EF4-FFF2-40B4-BE49-F238E27FC236}">
                <a16:creationId xmlns:a16="http://schemas.microsoft.com/office/drawing/2014/main" id="{0EB88F7E-0135-5F58-9FE9-F57163E9388F}"/>
              </a:ext>
            </a:extLst>
          </p:cNvPr>
          <p:cNvPicPr>
            <a:picLocks noChangeAspect="1"/>
          </p:cNvPicPr>
          <p:nvPr/>
        </p:nvPicPr>
        <p:blipFill>
          <a:blip r:embed="rId2"/>
          <a:stretch>
            <a:fillRect/>
          </a:stretch>
        </p:blipFill>
        <p:spPr>
          <a:xfrm>
            <a:off x="0" y="1519974"/>
            <a:ext cx="6192117" cy="4829976"/>
          </a:xfrm>
          <a:prstGeom prst="rect">
            <a:avLst/>
          </a:prstGeom>
        </p:spPr>
      </p:pic>
      <p:pic>
        <p:nvPicPr>
          <p:cNvPr id="7" name="Image 6">
            <a:extLst>
              <a:ext uri="{FF2B5EF4-FFF2-40B4-BE49-F238E27FC236}">
                <a16:creationId xmlns:a16="http://schemas.microsoft.com/office/drawing/2014/main" id="{BC424147-A5F1-2CE2-85B3-34C4D0F6314A}"/>
              </a:ext>
            </a:extLst>
          </p:cNvPr>
          <p:cNvPicPr>
            <a:picLocks noChangeAspect="1"/>
          </p:cNvPicPr>
          <p:nvPr/>
        </p:nvPicPr>
        <p:blipFill>
          <a:blip r:embed="rId3"/>
          <a:stretch>
            <a:fillRect/>
          </a:stretch>
        </p:blipFill>
        <p:spPr>
          <a:xfrm>
            <a:off x="6040091" y="1517944"/>
            <a:ext cx="6106513" cy="4829976"/>
          </a:xfrm>
          <a:prstGeom prst="rect">
            <a:avLst/>
          </a:prstGeom>
        </p:spPr>
      </p:pic>
      <p:sp>
        <p:nvSpPr>
          <p:cNvPr id="8" name="ZoneTexte 7">
            <a:extLst>
              <a:ext uri="{FF2B5EF4-FFF2-40B4-BE49-F238E27FC236}">
                <a16:creationId xmlns:a16="http://schemas.microsoft.com/office/drawing/2014/main" id="{DA763DD9-F5D4-E8E1-C040-5B99B8BF92B7}"/>
              </a:ext>
            </a:extLst>
          </p:cNvPr>
          <p:cNvSpPr txBox="1"/>
          <p:nvPr/>
        </p:nvSpPr>
        <p:spPr>
          <a:xfrm>
            <a:off x="2058621" y="1148612"/>
            <a:ext cx="2676444" cy="369332"/>
          </a:xfrm>
          <a:prstGeom prst="rect">
            <a:avLst/>
          </a:prstGeom>
          <a:noFill/>
        </p:spPr>
        <p:txBody>
          <a:bodyPr wrap="square" rtlCol="0">
            <a:spAutoFit/>
          </a:bodyPr>
          <a:lstStyle/>
          <a:p>
            <a:r>
              <a:rPr lang="fr-FR" dirty="0"/>
              <a:t>Projection sur F1 / F2</a:t>
            </a:r>
          </a:p>
        </p:txBody>
      </p:sp>
      <p:sp>
        <p:nvSpPr>
          <p:cNvPr id="9" name="ZoneTexte 8">
            <a:extLst>
              <a:ext uri="{FF2B5EF4-FFF2-40B4-BE49-F238E27FC236}">
                <a16:creationId xmlns:a16="http://schemas.microsoft.com/office/drawing/2014/main" id="{49E27F8E-860F-B3EB-6966-A71A3FD22BCA}"/>
              </a:ext>
            </a:extLst>
          </p:cNvPr>
          <p:cNvSpPr txBox="1"/>
          <p:nvPr/>
        </p:nvSpPr>
        <p:spPr>
          <a:xfrm>
            <a:off x="7889156" y="1148612"/>
            <a:ext cx="2408381" cy="369332"/>
          </a:xfrm>
          <a:prstGeom prst="rect">
            <a:avLst/>
          </a:prstGeom>
          <a:noFill/>
        </p:spPr>
        <p:txBody>
          <a:bodyPr wrap="square" rtlCol="0">
            <a:spAutoFit/>
          </a:bodyPr>
          <a:lstStyle/>
          <a:p>
            <a:r>
              <a:rPr lang="fr-FR" dirty="0"/>
              <a:t>Projection sur F3 / F4</a:t>
            </a:r>
          </a:p>
        </p:txBody>
      </p:sp>
    </p:spTree>
    <p:extLst>
      <p:ext uri="{BB962C8B-B14F-4D97-AF65-F5344CB8AC3E}">
        <p14:creationId xmlns:p14="http://schemas.microsoft.com/office/powerpoint/2010/main" val="142893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30347F5-8F73-CFFD-F37C-F1E5440F4246}"/>
              </a:ext>
            </a:extLst>
          </p:cNvPr>
          <p:cNvSpPr>
            <a:spLocks noGrp="1"/>
          </p:cNvSpPr>
          <p:nvPr>
            <p:ph idx="1"/>
          </p:nvPr>
        </p:nvSpPr>
        <p:spPr>
          <a:xfrm>
            <a:off x="838200" y="1296955"/>
            <a:ext cx="10515600" cy="2132045"/>
          </a:xfrm>
          <a:ln w="19050">
            <a:solidFill>
              <a:schemeClr val="dk1"/>
            </a:solidFill>
          </a:ln>
        </p:spPr>
        <p:txBody>
          <a:bodyPr>
            <a:normAutofit/>
          </a:bodyPr>
          <a:lstStyle/>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La CAH consiste à réunir les deux points les plus proches en un cluster, puis les deux clusters les plus proches en un nouveau cluster et ainsi de suite jusqu’à former un seul gros cluster. </a:t>
            </a:r>
          </a:p>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On peut représenter graphiquement cette méthode à l’aide d’un dendrogramme. </a:t>
            </a:r>
          </a:p>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Il va être question maintenant de définir quel type de lien va lier les clusters au fur et à mesure que va se construire cette arborescence. </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r>
              <a:rPr lang="fr-FR" sz="1800" dirty="0">
                <a:effectLst/>
                <a:latin typeface="Calibri" panose="020F0502020204030204" pitchFamily="34" charset="0"/>
                <a:ea typeface="Calibri" panose="020F0502020204030204" pitchFamily="34" charset="0"/>
                <a:cs typeface="Times New Roman" panose="02020603050405020304" pitchFamily="18" charset="0"/>
              </a:rPr>
              <a:t>Par défaut on utilise le plus souvent la méthode </a:t>
            </a:r>
            <a:r>
              <a:rPr lang="fr-FR" sz="1800">
                <a:effectLst/>
                <a:latin typeface="Calibri" panose="020F0502020204030204" pitchFamily="34" charset="0"/>
                <a:ea typeface="Calibri" panose="020F0502020204030204" pitchFamily="34" charset="0"/>
                <a:cs typeface="Times New Roman" panose="02020603050405020304" pitchFamily="18" charset="0"/>
              </a:rPr>
              <a:t>de Ward, </a:t>
            </a:r>
            <a:r>
              <a:rPr lang="fr-FR" sz="1800" dirty="0">
                <a:effectLst/>
                <a:latin typeface="Calibri" panose="020F0502020204030204" pitchFamily="34" charset="0"/>
                <a:ea typeface="Calibri" panose="020F0502020204030204" pitchFamily="34" charset="0"/>
                <a:cs typeface="Times New Roman" panose="02020603050405020304" pitchFamily="18" charset="0"/>
              </a:rPr>
              <a:t>qui, à chaque itération va minimiser l’inertie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intracluster</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maximiser l’inertie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intercluster</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fr-FR"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250B165A-01C6-E296-983D-922E17AA6267}"/>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3. Clustering- Classification agglomérative hiérarchique</a:t>
            </a:r>
          </a:p>
        </p:txBody>
      </p:sp>
      <p:pic>
        <p:nvPicPr>
          <p:cNvPr id="6" name="Image 5">
            <a:extLst>
              <a:ext uri="{FF2B5EF4-FFF2-40B4-BE49-F238E27FC236}">
                <a16:creationId xmlns:a16="http://schemas.microsoft.com/office/drawing/2014/main" id="{1A47A9D2-5A89-2C37-FB54-51A03B387AD7}"/>
              </a:ext>
            </a:extLst>
          </p:cNvPr>
          <p:cNvPicPr>
            <a:picLocks noChangeAspect="1"/>
          </p:cNvPicPr>
          <p:nvPr/>
        </p:nvPicPr>
        <p:blipFill>
          <a:blip r:embed="rId2"/>
          <a:stretch>
            <a:fillRect/>
          </a:stretch>
        </p:blipFill>
        <p:spPr>
          <a:xfrm>
            <a:off x="2888352" y="3638677"/>
            <a:ext cx="6415290" cy="868009"/>
          </a:xfrm>
          <a:prstGeom prst="rect">
            <a:avLst/>
          </a:prstGeom>
        </p:spPr>
      </p:pic>
      <p:sp>
        <p:nvSpPr>
          <p:cNvPr id="7" name="ZoneTexte 6">
            <a:extLst>
              <a:ext uri="{FF2B5EF4-FFF2-40B4-BE49-F238E27FC236}">
                <a16:creationId xmlns:a16="http://schemas.microsoft.com/office/drawing/2014/main" id="{09B7F451-761E-495D-90E4-5FBCE9309CA9}"/>
              </a:ext>
            </a:extLst>
          </p:cNvPr>
          <p:cNvSpPr txBox="1"/>
          <p:nvPr/>
        </p:nvSpPr>
        <p:spPr>
          <a:xfrm>
            <a:off x="3043597" y="5694395"/>
            <a:ext cx="6104800" cy="646331"/>
          </a:xfrm>
          <a:prstGeom prst="rect">
            <a:avLst/>
          </a:prstGeom>
          <a:noFill/>
          <a:ln w="19050">
            <a:solidFill>
              <a:schemeClr val="dk1"/>
            </a:solidFill>
          </a:ln>
        </p:spPr>
        <p:txBody>
          <a:bodyPr wrap="square" rtlCol="0">
            <a:spAutoFit/>
          </a:bodyPr>
          <a:lstStyle/>
          <a:p>
            <a:r>
              <a:rPr lang="fr-FR" sz="1800" dirty="0">
                <a:latin typeface="Calibri" panose="020F0502020204030204" pitchFamily="34" charset="0"/>
                <a:ea typeface="Calibri" panose="020F0502020204030204" pitchFamily="34" charset="0"/>
                <a:cs typeface="Times New Roman" panose="02020603050405020304" pitchFamily="18" charset="0"/>
              </a:rPr>
              <a:t>A</a:t>
            </a:r>
            <a:r>
              <a:rPr lang="fr-FR" sz="1800" dirty="0">
                <a:effectLst/>
                <a:latin typeface="Calibri" panose="020F0502020204030204" pitchFamily="34" charset="0"/>
                <a:ea typeface="Calibri" panose="020F0502020204030204" pitchFamily="34" charset="0"/>
                <a:cs typeface="Times New Roman" panose="02020603050405020304" pitchFamily="18" charset="0"/>
              </a:rPr>
              <a:t>vantage de la classification hiérarchique :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pas </a:t>
            </a:r>
            <a:r>
              <a:rPr lang="fr-FR" sz="1800" dirty="0">
                <a:latin typeface="Calibri" panose="020F0502020204030204" pitchFamily="34" charset="0"/>
                <a:ea typeface="Calibri" panose="020F0502020204030204" pitchFamily="34" charset="0"/>
                <a:cs typeface="Times New Roman" panose="02020603050405020304" pitchFamily="18" charset="0"/>
              </a:rPr>
              <a:t>d</a:t>
            </a:r>
            <a:r>
              <a:rPr lang="fr-FR" sz="1800" dirty="0">
                <a:effectLst/>
                <a:latin typeface="Calibri" panose="020F0502020204030204" pitchFamily="34" charset="0"/>
                <a:ea typeface="Calibri" panose="020F0502020204030204" pitchFamily="34" charset="0"/>
                <a:cs typeface="Times New Roman" panose="02020603050405020304" pitchFamily="18" charset="0"/>
              </a:rPr>
              <a:t>’obligation de définir un nombre de clusters au préalable</a:t>
            </a:r>
            <a:endParaRPr lang="fr-FR" dirty="0"/>
          </a:p>
        </p:txBody>
      </p:sp>
    </p:spTree>
    <p:extLst>
      <p:ext uri="{BB962C8B-B14F-4D97-AF65-F5344CB8AC3E}">
        <p14:creationId xmlns:p14="http://schemas.microsoft.com/office/powerpoint/2010/main" val="265111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50B165A-01C6-E296-983D-922E17AA6267}"/>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3. Clustering- Classification agglomérative hiérarchique</a:t>
            </a:r>
          </a:p>
        </p:txBody>
      </p:sp>
      <p:pic>
        <p:nvPicPr>
          <p:cNvPr id="5" name="Image 4">
            <a:extLst>
              <a:ext uri="{FF2B5EF4-FFF2-40B4-BE49-F238E27FC236}">
                <a16:creationId xmlns:a16="http://schemas.microsoft.com/office/drawing/2014/main" id="{0535A9A6-A926-AF64-1994-D61EA74BF611}"/>
              </a:ext>
            </a:extLst>
          </p:cNvPr>
          <p:cNvPicPr>
            <a:picLocks noChangeAspect="1"/>
          </p:cNvPicPr>
          <p:nvPr/>
        </p:nvPicPr>
        <p:blipFill>
          <a:blip r:embed="rId2"/>
          <a:stretch>
            <a:fillRect/>
          </a:stretch>
        </p:blipFill>
        <p:spPr>
          <a:xfrm>
            <a:off x="195967" y="1551609"/>
            <a:ext cx="6052433" cy="5208662"/>
          </a:xfrm>
          <a:prstGeom prst="rect">
            <a:avLst/>
          </a:prstGeom>
        </p:spPr>
      </p:pic>
      <p:sp>
        <p:nvSpPr>
          <p:cNvPr id="6" name="ZoneTexte 5">
            <a:extLst>
              <a:ext uri="{FF2B5EF4-FFF2-40B4-BE49-F238E27FC236}">
                <a16:creationId xmlns:a16="http://schemas.microsoft.com/office/drawing/2014/main" id="{BCC4BD1F-651A-AB44-C953-4D14691BFA02}"/>
              </a:ext>
            </a:extLst>
          </p:cNvPr>
          <p:cNvSpPr txBox="1"/>
          <p:nvPr/>
        </p:nvSpPr>
        <p:spPr>
          <a:xfrm>
            <a:off x="2355408" y="1098622"/>
            <a:ext cx="1733550" cy="369332"/>
          </a:xfrm>
          <a:prstGeom prst="rect">
            <a:avLst/>
          </a:prstGeom>
          <a:noFill/>
        </p:spPr>
        <p:txBody>
          <a:bodyPr wrap="square" rtlCol="0">
            <a:spAutoFit/>
          </a:bodyPr>
          <a:lstStyle/>
          <a:p>
            <a:r>
              <a:rPr lang="fr-FR" dirty="0"/>
              <a:t>Dendrogramme</a:t>
            </a:r>
          </a:p>
        </p:txBody>
      </p:sp>
      <p:sp>
        <p:nvSpPr>
          <p:cNvPr id="7" name="ZoneTexte 6">
            <a:extLst>
              <a:ext uri="{FF2B5EF4-FFF2-40B4-BE49-F238E27FC236}">
                <a16:creationId xmlns:a16="http://schemas.microsoft.com/office/drawing/2014/main" id="{C2678EEB-B7EB-4C32-3734-F45C6085EA8A}"/>
              </a:ext>
            </a:extLst>
          </p:cNvPr>
          <p:cNvSpPr txBox="1"/>
          <p:nvPr/>
        </p:nvSpPr>
        <p:spPr>
          <a:xfrm>
            <a:off x="6867524" y="1763229"/>
            <a:ext cx="4191000" cy="2031325"/>
          </a:xfrm>
          <a:prstGeom prst="rect">
            <a:avLst/>
          </a:prstGeom>
          <a:noFill/>
          <a:ln w="19050">
            <a:solidFill>
              <a:schemeClr val="dk1"/>
            </a:solidFill>
          </a:ln>
        </p:spPr>
        <p:txBody>
          <a:bodyPr wrap="square" rtlCol="0">
            <a:spAutoFit/>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Une fois que la classification est représentée graphiquement à l’aide du dendrogramme, on peut choisir le nombre de clusters en fonction du niveau de précision et de l’objectif que nous souhaitons atteindre en se plaçant à une distance plus ou moins importante. </a:t>
            </a:r>
          </a:p>
        </p:txBody>
      </p:sp>
      <p:sp>
        <p:nvSpPr>
          <p:cNvPr id="8" name="ZoneTexte 7">
            <a:extLst>
              <a:ext uri="{FF2B5EF4-FFF2-40B4-BE49-F238E27FC236}">
                <a16:creationId xmlns:a16="http://schemas.microsoft.com/office/drawing/2014/main" id="{A6018276-2B15-EC1D-D622-A3D5236855FE}"/>
              </a:ext>
            </a:extLst>
          </p:cNvPr>
          <p:cNvSpPr txBox="1"/>
          <p:nvPr/>
        </p:nvSpPr>
        <p:spPr>
          <a:xfrm>
            <a:off x="6919912" y="4651382"/>
            <a:ext cx="4138612" cy="1200329"/>
          </a:xfrm>
          <a:prstGeom prst="rect">
            <a:avLst/>
          </a:prstGeom>
          <a:noFill/>
          <a:ln w="19050">
            <a:solidFill>
              <a:schemeClr val="dk1"/>
            </a:solidFill>
          </a:ln>
        </p:spPr>
        <p:txBody>
          <a:bodyPr wrap="square" rtlCol="0">
            <a:spAutoFit/>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J’ai choisi une distance égale à 10 et qui me permet d’obtenir 7 clusters. </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r>
              <a:rPr lang="fr-FR" sz="1800" dirty="0">
                <a:effectLst/>
                <a:latin typeface="Calibri" panose="020F0502020204030204" pitchFamily="34" charset="0"/>
                <a:ea typeface="Calibri" panose="020F0502020204030204" pitchFamily="34" charset="0"/>
                <a:cs typeface="Times New Roman" panose="02020603050405020304" pitchFamily="18" charset="0"/>
              </a:rPr>
              <a:t>Ensuite avec la fonction correspondante, je peux définir mes clusters. </a:t>
            </a:r>
          </a:p>
        </p:txBody>
      </p:sp>
    </p:spTree>
    <p:extLst>
      <p:ext uri="{BB962C8B-B14F-4D97-AF65-F5344CB8AC3E}">
        <p14:creationId xmlns:p14="http://schemas.microsoft.com/office/powerpoint/2010/main" val="392227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DF1A2428-6448-B699-BDB7-BAB2AF4729BA}"/>
              </a:ext>
            </a:extLst>
          </p:cNvPr>
          <p:cNvPicPr>
            <a:picLocks noGrp="1" noChangeAspect="1"/>
          </p:cNvPicPr>
          <p:nvPr>
            <p:ph idx="1"/>
          </p:nvPr>
        </p:nvPicPr>
        <p:blipFill>
          <a:blip r:embed="rId2"/>
          <a:stretch>
            <a:fillRect/>
          </a:stretch>
        </p:blipFill>
        <p:spPr>
          <a:xfrm>
            <a:off x="866485" y="1629871"/>
            <a:ext cx="7182139" cy="4333908"/>
          </a:xfrm>
        </p:spPr>
      </p:pic>
      <p:sp>
        <p:nvSpPr>
          <p:cNvPr id="4" name="Titre 1">
            <a:extLst>
              <a:ext uri="{FF2B5EF4-FFF2-40B4-BE49-F238E27FC236}">
                <a16:creationId xmlns:a16="http://schemas.microsoft.com/office/drawing/2014/main" id="{250B165A-01C6-E296-983D-922E17AA6267}"/>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3. Clustering- Classification agglomérative </a:t>
            </a:r>
            <a:r>
              <a:rPr lang="fr-FR" dirty="0" err="1">
                <a:solidFill>
                  <a:schemeClr val="bg1"/>
                </a:solidFill>
              </a:rPr>
              <a:t>hierarchique</a:t>
            </a:r>
            <a:endParaRPr lang="fr-FR" dirty="0">
              <a:solidFill>
                <a:schemeClr val="bg1"/>
              </a:solidFill>
            </a:endParaRPr>
          </a:p>
        </p:txBody>
      </p:sp>
      <p:sp>
        <p:nvSpPr>
          <p:cNvPr id="6" name="ZoneTexte 5">
            <a:extLst>
              <a:ext uri="{FF2B5EF4-FFF2-40B4-BE49-F238E27FC236}">
                <a16:creationId xmlns:a16="http://schemas.microsoft.com/office/drawing/2014/main" id="{EE48A78C-0D3A-6FE6-6F36-E679CA5B1E5C}"/>
              </a:ext>
            </a:extLst>
          </p:cNvPr>
          <p:cNvSpPr txBox="1"/>
          <p:nvPr/>
        </p:nvSpPr>
        <p:spPr>
          <a:xfrm>
            <a:off x="8277225" y="1629871"/>
            <a:ext cx="2171700" cy="2031325"/>
          </a:xfrm>
          <a:prstGeom prst="rect">
            <a:avLst/>
          </a:prstGeom>
          <a:noFill/>
          <a:ln w="19050">
            <a:solidFill>
              <a:schemeClr val="dk1"/>
            </a:solidFill>
          </a:ln>
        </p:spPr>
        <p:txBody>
          <a:bodyPr wrap="square" rtlCol="0">
            <a:spAutoFit/>
          </a:bodyPr>
          <a:lstStyle/>
          <a:p>
            <a:r>
              <a:rPr lang="fr-FR" dirty="0"/>
              <a:t>Nous pouvons afficher la distribution de chaque variable pour chacun des clusters et ainsi comprendre leurs caractéristiques</a:t>
            </a:r>
          </a:p>
        </p:txBody>
      </p:sp>
      <p:sp>
        <p:nvSpPr>
          <p:cNvPr id="7" name="ZoneTexte 6">
            <a:extLst>
              <a:ext uri="{FF2B5EF4-FFF2-40B4-BE49-F238E27FC236}">
                <a16:creationId xmlns:a16="http://schemas.microsoft.com/office/drawing/2014/main" id="{4E4240E3-D887-ACBD-91BD-3CF52953D9FA}"/>
              </a:ext>
            </a:extLst>
          </p:cNvPr>
          <p:cNvSpPr txBox="1"/>
          <p:nvPr/>
        </p:nvSpPr>
        <p:spPr>
          <a:xfrm>
            <a:off x="4200379" y="1260539"/>
            <a:ext cx="914400" cy="369332"/>
          </a:xfrm>
          <a:prstGeom prst="rect">
            <a:avLst/>
          </a:prstGeom>
          <a:noFill/>
        </p:spPr>
        <p:txBody>
          <a:bodyPr wrap="square" rtlCol="0">
            <a:spAutoFit/>
          </a:bodyPr>
          <a:lstStyle/>
          <a:p>
            <a:r>
              <a:rPr lang="fr-FR" dirty="0" err="1"/>
              <a:t>Boxplot</a:t>
            </a:r>
            <a:endParaRPr lang="fr-FR" dirty="0"/>
          </a:p>
        </p:txBody>
      </p:sp>
    </p:spTree>
    <p:extLst>
      <p:ext uri="{BB962C8B-B14F-4D97-AF65-F5344CB8AC3E}">
        <p14:creationId xmlns:p14="http://schemas.microsoft.com/office/powerpoint/2010/main" val="2966119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50B165A-01C6-E296-983D-922E17AA6267}"/>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3. Clustering- Classification agglomérative hiérarchique</a:t>
            </a:r>
          </a:p>
        </p:txBody>
      </p:sp>
      <p:pic>
        <p:nvPicPr>
          <p:cNvPr id="11" name="Image 10">
            <a:extLst>
              <a:ext uri="{FF2B5EF4-FFF2-40B4-BE49-F238E27FC236}">
                <a16:creationId xmlns:a16="http://schemas.microsoft.com/office/drawing/2014/main" id="{DB6D458E-E1BA-0E37-1D80-C84FC958E6EE}"/>
              </a:ext>
            </a:extLst>
          </p:cNvPr>
          <p:cNvPicPr>
            <a:picLocks noChangeAspect="1"/>
          </p:cNvPicPr>
          <p:nvPr/>
        </p:nvPicPr>
        <p:blipFill>
          <a:blip r:embed="rId2"/>
          <a:stretch>
            <a:fillRect/>
          </a:stretch>
        </p:blipFill>
        <p:spPr>
          <a:xfrm>
            <a:off x="9863894" y="1285875"/>
            <a:ext cx="2232853" cy="304826"/>
          </a:xfrm>
          <a:prstGeom prst="rect">
            <a:avLst/>
          </a:prstGeom>
          <a:ln w="19050">
            <a:solidFill>
              <a:schemeClr val="dk1"/>
            </a:solidFill>
          </a:ln>
        </p:spPr>
      </p:pic>
      <p:pic>
        <p:nvPicPr>
          <p:cNvPr id="13" name="Image 12">
            <a:extLst>
              <a:ext uri="{FF2B5EF4-FFF2-40B4-BE49-F238E27FC236}">
                <a16:creationId xmlns:a16="http://schemas.microsoft.com/office/drawing/2014/main" id="{711ECFF7-88E3-39AF-E8A9-5DBE42FF60C3}"/>
              </a:ext>
            </a:extLst>
          </p:cNvPr>
          <p:cNvPicPr>
            <a:picLocks noChangeAspect="1"/>
          </p:cNvPicPr>
          <p:nvPr/>
        </p:nvPicPr>
        <p:blipFill>
          <a:blip r:embed="rId3"/>
          <a:stretch>
            <a:fillRect/>
          </a:stretch>
        </p:blipFill>
        <p:spPr>
          <a:xfrm>
            <a:off x="9869766" y="2346724"/>
            <a:ext cx="2232853" cy="342930"/>
          </a:xfrm>
          <a:prstGeom prst="rect">
            <a:avLst/>
          </a:prstGeom>
          <a:ln w="19050">
            <a:solidFill>
              <a:schemeClr val="dk1"/>
            </a:solidFill>
          </a:ln>
        </p:spPr>
      </p:pic>
      <p:pic>
        <p:nvPicPr>
          <p:cNvPr id="15" name="Image 14">
            <a:extLst>
              <a:ext uri="{FF2B5EF4-FFF2-40B4-BE49-F238E27FC236}">
                <a16:creationId xmlns:a16="http://schemas.microsoft.com/office/drawing/2014/main" id="{36500015-20A7-F93E-12D3-2C357505D299}"/>
              </a:ext>
            </a:extLst>
          </p:cNvPr>
          <p:cNvPicPr>
            <a:picLocks noChangeAspect="1"/>
          </p:cNvPicPr>
          <p:nvPr/>
        </p:nvPicPr>
        <p:blipFill>
          <a:blip r:embed="rId4"/>
          <a:stretch>
            <a:fillRect/>
          </a:stretch>
        </p:blipFill>
        <p:spPr>
          <a:xfrm>
            <a:off x="127263" y="1213859"/>
            <a:ext cx="7125317" cy="1272650"/>
          </a:xfrm>
          <a:prstGeom prst="rect">
            <a:avLst/>
          </a:prstGeom>
          <a:ln w="19050">
            <a:solidFill>
              <a:schemeClr val="dk1"/>
            </a:solidFill>
          </a:ln>
        </p:spPr>
      </p:pic>
      <p:pic>
        <p:nvPicPr>
          <p:cNvPr id="17" name="Image 16">
            <a:extLst>
              <a:ext uri="{FF2B5EF4-FFF2-40B4-BE49-F238E27FC236}">
                <a16:creationId xmlns:a16="http://schemas.microsoft.com/office/drawing/2014/main" id="{5CDE04F3-A63B-F806-5EED-CCCF428B38C9}"/>
              </a:ext>
            </a:extLst>
          </p:cNvPr>
          <p:cNvPicPr>
            <a:picLocks noChangeAspect="1"/>
          </p:cNvPicPr>
          <p:nvPr/>
        </p:nvPicPr>
        <p:blipFill>
          <a:blip r:embed="rId5"/>
          <a:stretch>
            <a:fillRect/>
          </a:stretch>
        </p:blipFill>
        <p:spPr>
          <a:xfrm>
            <a:off x="127263" y="2707352"/>
            <a:ext cx="7102455" cy="1112616"/>
          </a:xfrm>
          <a:prstGeom prst="rect">
            <a:avLst/>
          </a:prstGeom>
          <a:ln w="19050">
            <a:solidFill>
              <a:schemeClr val="dk1"/>
            </a:solidFill>
          </a:ln>
        </p:spPr>
      </p:pic>
      <p:pic>
        <p:nvPicPr>
          <p:cNvPr id="19" name="Image 18">
            <a:extLst>
              <a:ext uri="{FF2B5EF4-FFF2-40B4-BE49-F238E27FC236}">
                <a16:creationId xmlns:a16="http://schemas.microsoft.com/office/drawing/2014/main" id="{6D8A9099-269E-F89F-A401-C93D8D1B8BC2}"/>
              </a:ext>
            </a:extLst>
          </p:cNvPr>
          <p:cNvPicPr>
            <a:picLocks noChangeAspect="1"/>
          </p:cNvPicPr>
          <p:nvPr/>
        </p:nvPicPr>
        <p:blipFill rotWithShape="1">
          <a:blip r:embed="rId6"/>
          <a:srcRect b="76229"/>
          <a:stretch/>
        </p:blipFill>
        <p:spPr>
          <a:xfrm>
            <a:off x="127263" y="4061184"/>
            <a:ext cx="7148179" cy="592364"/>
          </a:xfrm>
          <a:prstGeom prst="rect">
            <a:avLst/>
          </a:prstGeom>
          <a:ln w="19050">
            <a:solidFill>
              <a:schemeClr val="dk1"/>
            </a:solidFill>
          </a:ln>
        </p:spPr>
      </p:pic>
      <p:sp>
        <p:nvSpPr>
          <p:cNvPr id="20" name="ZoneTexte 19">
            <a:extLst>
              <a:ext uri="{FF2B5EF4-FFF2-40B4-BE49-F238E27FC236}">
                <a16:creationId xmlns:a16="http://schemas.microsoft.com/office/drawing/2014/main" id="{90F98B29-0627-AECF-F217-DA7E872C55A6}"/>
              </a:ext>
            </a:extLst>
          </p:cNvPr>
          <p:cNvSpPr txBox="1"/>
          <p:nvPr/>
        </p:nvSpPr>
        <p:spPr>
          <a:xfrm>
            <a:off x="7229718" y="1389290"/>
            <a:ext cx="2110473" cy="738664"/>
          </a:xfrm>
          <a:prstGeom prst="rect">
            <a:avLst/>
          </a:prstGeom>
          <a:noFill/>
        </p:spPr>
        <p:txBody>
          <a:bodyPr wrap="square" rtlCol="0">
            <a:spAutoFit/>
          </a:bodyPr>
          <a:lstStyle/>
          <a:p>
            <a:r>
              <a:rPr lang="fr-FR" sz="1400" b="1" dirty="0">
                <a:solidFill>
                  <a:srgbClr val="FF0000"/>
                </a:solidFill>
              </a:rPr>
              <a:t>Pays pauvres, </a:t>
            </a:r>
            <a:r>
              <a:rPr lang="fr-FR"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peu d’importation et peu d’exportation</a:t>
            </a:r>
            <a:endParaRPr lang="fr-FR" sz="1400" b="1" dirty="0">
              <a:solidFill>
                <a:srgbClr val="FF0000"/>
              </a:solidFill>
            </a:endParaRPr>
          </a:p>
        </p:txBody>
      </p:sp>
      <p:sp>
        <p:nvSpPr>
          <p:cNvPr id="21" name="ZoneTexte 20">
            <a:extLst>
              <a:ext uri="{FF2B5EF4-FFF2-40B4-BE49-F238E27FC236}">
                <a16:creationId xmlns:a16="http://schemas.microsoft.com/office/drawing/2014/main" id="{26760FFC-469E-7E3F-BD6B-2D702AAD5BC8}"/>
              </a:ext>
            </a:extLst>
          </p:cNvPr>
          <p:cNvSpPr txBox="1"/>
          <p:nvPr/>
        </p:nvSpPr>
        <p:spPr>
          <a:xfrm>
            <a:off x="7227438" y="2868301"/>
            <a:ext cx="2571678" cy="738664"/>
          </a:xfrm>
          <a:prstGeom prst="rect">
            <a:avLst/>
          </a:prstGeom>
          <a:noFill/>
        </p:spPr>
        <p:txBody>
          <a:bodyPr wrap="square" rtlCol="0">
            <a:spAutoFit/>
          </a:bodyPr>
          <a:lstStyle/>
          <a:p>
            <a:r>
              <a:rPr lang="fr-FR" sz="1400" b="1" dirty="0">
                <a:solidFill>
                  <a:srgbClr val="FF0000"/>
                </a:solidFill>
              </a:rPr>
              <a:t>Mauvaise stabilité politique, </a:t>
            </a:r>
            <a:r>
              <a:rPr lang="fr-FR"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consomment d’ailleurs peu de viande de volaille</a:t>
            </a:r>
            <a:endParaRPr lang="fr-FR" sz="1400" b="1" dirty="0">
              <a:solidFill>
                <a:srgbClr val="FF0000"/>
              </a:solidFill>
            </a:endParaRPr>
          </a:p>
        </p:txBody>
      </p:sp>
      <p:sp>
        <p:nvSpPr>
          <p:cNvPr id="22" name="ZoneTexte 21">
            <a:extLst>
              <a:ext uri="{FF2B5EF4-FFF2-40B4-BE49-F238E27FC236}">
                <a16:creationId xmlns:a16="http://schemas.microsoft.com/office/drawing/2014/main" id="{AE3628FA-4419-19A4-7144-E75D315617F2}"/>
              </a:ext>
            </a:extLst>
          </p:cNvPr>
          <p:cNvSpPr txBox="1"/>
          <p:nvPr/>
        </p:nvSpPr>
        <p:spPr>
          <a:xfrm>
            <a:off x="10121068" y="1590701"/>
            <a:ext cx="2232853" cy="523220"/>
          </a:xfrm>
          <a:prstGeom prst="rect">
            <a:avLst/>
          </a:prstGeom>
          <a:noFill/>
        </p:spPr>
        <p:txBody>
          <a:bodyPr wrap="square" rtlCol="0">
            <a:spAutoFit/>
          </a:bodyPr>
          <a:lstStyle/>
          <a:p>
            <a:r>
              <a:rPr lang="fr-FR"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gros producteurs, exportateurs </a:t>
            </a:r>
            <a:endParaRPr lang="fr-FR" sz="1400" b="1" dirty="0">
              <a:solidFill>
                <a:srgbClr val="FF0000"/>
              </a:solidFill>
            </a:endParaRPr>
          </a:p>
        </p:txBody>
      </p:sp>
      <p:sp>
        <p:nvSpPr>
          <p:cNvPr id="23" name="ZoneTexte 22">
            <a:extLst>
              <a:ext uri="{FF2B5EF4-FFF2-40B4-BE49-F238E27FC236}">
                <a16:creationId xmlns:a16="http://schemas.microsoft.com/office/drawing/2014/main" id="{F7169516-8065-9507-BC30-AEAFBED6E01A}"/>
              </a:ext>
            </a:extLst>
          </p:cNvPr>
          <p:cNvSpPr txBox="1"/>
          <p:nvPr/>
        </p:nvSpPr>
        <p:spPr>
          <a:xfrm>
            <a:off x="9993446" y="2724781"/>
            <a:ext cx="2103301" cy="523220"/>
          </a:xfrm>
          <a:prstGeom prst="rect">
            <a:avLst/>
          </a:prstGeom>
          <a:noFill/>
        </p:spPr>
        <p:txBody>
          <a:bodyPr wrap="square" rtlCol="0">
            <a:spAutoFit/>
          </a:bodyPr>
          <a:lstStyle/>
          <a:p>
            <a:pPr algn="ctr"/>
            <a:r>
              <a:rPr lang="fr-FR"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pays exceptionnellement peuplés. </a:t>
            </a:r>
          </a:p>
        </p:txBody>
      </p:sp>
      <p:pic>
        <p:nvPicPr>
          <p:cNvPr id="25" name="Image 24">
            <a:extLst>
              <a:ext uri="{FF2B5EF4-FFF2-40B4-BE49-F238E27FC236}">
                <a16:creationId xmlns:a16="http://schemas.microsoft.com/office/drawing/2014/main" id="{3191B7B3-042B-783E-AF0B-17A2360F9BA7}"/>
              </a:ext>
            </a:extLst>
          </p:cNvPr>
          <p:cNvPicPr>
            <a:picLocks noChangeAspect="1"/>
          </p:cNvPicPr>
          <p:nvPr/>
        </p:nvPicPr>
        <p:blipFill>
          <a:blip r:embed="rId7"/>
          <a:stretch>
            <a:fillRect/>
          </a:stretch>
        </p:blipFill>
        <p:spPr>
          <a:xfrm>
            <a:off x="127262" y="4859345"/>
            <a:ext cx="7148179" cy="510584"/>
          </a:xfrm>
          <a:prstGeom prst="rect">
            <a:avLst/>
          </a:prstGeom>
          <a:ln w="19050">
            <a:solidFill>
              <a:schemeClr val="dk1"/>
            </a:solidFill>
          </a:ln>
        </p:spPr>
      </p:pic>
      <p:pic>
        <p:nvPicPr>
          <p:cNvPr id="27" name="Image 26">
            <a:extLst>
              <a:ext uri="{FF2B5EF4-FFF2-40B4-BE49-F238E27FC236}">
                <a16:creationId xmlns:a16="http://schemas.microsoft.com/office/drawing/2014/main" id="{F21972CF-168E-16CC-2D73-2317D7E33D8B}"/>
              </a:ext>
            </a:extLst>
          </p:cNvPr>
          <p:cNvPicPr>
            <a:picLocks noChangeAspect="1"/>
          </p:cNvPicPr>
          <p:nvPr/>
        </p:nvPicPr>
        <p:blipFill>
          <a:blip r:embed="rId8"/>
          <a:stretch>
            <a:fillRect/>
          </a:stretch>
        </p:blipFill>
        <p:spPr>
          <a:xfrm>
            <a:off x="131008" y="5575726"/>
            <a:ext cx="7148179" cy="922100"/>
          </a:xfrm>
          <a:prstGeom prst="rect">
            <a:avLst/>
          </a:prstGeom>
          <a:ln w="19050">
            <a:solidFill>
              <a:schemeClr val="dk1"/>
            </a:solidFill>
          </a:ln>
        </p:spPr>
      </p:pic>
      <p:sp>
        <p:nvSpPr>
          <p:cNvPr id="28" name="ZoneTexte 27">
            <a:extLst>
              <a:ext uri="{FF2B5EF4-FFF2-40B4-BE49-F238E27FC236}">
                <a16:creationId xmlns:a16="http://schemas.microsoft.com/office/drawing/2014/main" id="{3910B198-0EBA-60A7-79C5-B18EF470080A}"/>
              </a:ext>
            </a:extLst>
          </p:cNvPr>
          <p:cNvSpPr txBox="1"/>
          <p:nvPr/>
        </p:nvSpPr>
        <p:spPr>
          <a:xfrm>
            <a:off x="7275441" y="3977980"/>
            <a:ext cx="3522256" cy="738664"/>
          </a:xfrm>
          <a:prstGeom prst="rect">
            <a:avLst/>
          </a:prstGeom>
          <a:noFill/>
        </p:spPr>
        <p:txBody>
          <a:bodyPr wrap="square" rtlCol="0">
            <a:spAutoFit/>
          </a:bodyPr>
          <a:lstStyle/>
          <a:p>
            <a:r>
              <a:rPr lang="fr-FR"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pays producteurs, riches, réalisant beaucoup d’importations et consommant beaucoup de viande de volaille </a:t>
            </a:r>
            <a:endParaRPr lang="fr-FR" sz="1400" b="1" dirty="0">
              <a:solidFill>
                <a:srgbClr val="FF0000"/>
              </a:solidFill>
            </a:endParaRPr>
          </a:p>
        </p:txBody>
      </p:sp>
      <p:sp>
        <p:nvSpPr>
          <p:cNvPr id="29" name="ZoneTexte 28">
            <a:extLst>
              <a:ext uri="{FF2B5EF4-FFF2-40B4-BE49-F238E27FC236}">
                <a16:creationId xmlns:a16="http://schemas.microsoft.com/office/drawing/2014/main" id="{2BD1F767-8366-1FBC-5885-FAD49D69D4AD}"/>
              </a:ext>
            </a:extLst>
          </p:cNvPr>
          <p:cNvSpPr txBox="1"/>
          <p:nvPr/>
        </p:nvSpPr>
        <p:spPr>
          <a:xfrm>
            <a:off x="7275441" y="4833707"/>
            <a:ext cx="4014600" cy="523220"/>
          </a:xfrm>
          <a:prstGeom prst="rect">
            <a:avLst/>
          </a:prstGeom>
          <a:noFill/>
        </p:spPr>
        <p:txBody>
          <a:bodyPr wrap="square" rtlCol="0">
            <a:spAutoFit/>
          </a:bodyPr>
          <a:lstStyle/>
          <a:p>
            <a:r>
              <a:rPr lang="fr-FR" sz="1400" b="1" dirty="0">
                <a:solidFill>
                  <a:srgbClr val="FF0000"/>
                </a:solidFill>
                <a:effectLst/>
                <a:latin typeface="Calibri" panose="020F0502020204030204" pitchFamily="34" charset="0"/>
                <a:ea typeface="Calibri" panose="020F0502020204030204" pitchFamily="34" charset="0"/>
              </a:rPr>
              <a:t>pays riches++ , très peu producteurs, peu peuplés, dotés d’une très bonne stabilité politique</a:t>
            </a:r>
            <a:endParaRPr lang="fr-FR" sz="1100" b="1" dirty="0">
              <a:solidFill>
                <a:srgbClr val="FF0000"/>
              </a:solidFill>
            </a:endParaRPr>
          </a:p>
        </p:txBody>
      </p:sp>
      <p:sp>
        <p:nvSpPr>
          <p:cNvPr id="30" name="ZoneTexte 29">
            <a:extLst>
              <a:ext uri="{FF2B5EF4-FFF2-40B4-BE49-F238E27FC236}">
                <a16:creationId xmlns:a16="http://schemas.microsoft.com/office/drawing/2014/main" id="{017C7CF6-C3D9-4A56-BE28-7F37F002C0DA}"/>
              </a:ext>
            </a:extLst>
          </p:cNvPr>
          <p:cNvSpPr txBox="1"/>
          <p:nvPr/>
        </p:nvSpPr>
        <p:spPr>
          <a:xfrm>
            <a:off x="7275441" y="5634966"/>
            <a:ext cx="3522256" cy="738664"/>
          </a:xfrm>
          <a:prstGeom prst="rect">
            <a:avLst/>
          </a:prstGeom>
          <a:noFill/>
        </p:spPr>
        <p:txBody>
          <a:bodyPr wrap="square" rtlCol="0">
            <a:spAutoFit/>
          </a:bodyPr>
          <a:lstStyle/>
          <a:p>
            <a:r>
              <a:rPr lang="fr-FR" sz="1400" b="1" dirty="0">
                <a:solidFill>
                  <a:srgbClr val="FF0000"/>
                </a:solidFill>
                <a:effectLst/>
                <a:latin typeface="Calibri" panose="020F0502020204030204" pitchFamily="34" charset="0"/>
                <a:ea typeface="Calibri" panose="020F0502020204030204" pitchFamily="34" charset="0"/>
              </a:rPr>
              <a:t>pays gros consommateurs de poulet (700g par semaine), pas très riches, petite population, beaucoup de pays insulaires</a:t>
            </a:r>
            <a:endParaRPr lang="fr-FR" sz="1100" b="1" dirty="0">
              <a:solidFill>
                <a:srgbClr val="FF0000"/>
              </a:solidFill>
            </a:endParaRPr>
          </a:p>
        </p:txBody>
      </p:sp>
      <p:sp>
        <p:nvSpPr>
          <p:cNvPr id="3" name="Ellipse 2">
            <a:extLst>
              <a:ext uri="{FF2B5EF4-FFF2-40B4-BE49-F238E27FC236}">
                <a16:creationId xmlns:a16="http://schemas.microsoft.com/office/drawing/2014/main" id="{C8BC37CC-D21F-AC6C-679F-172D47EF56C4}"/>
              </a:ext>
            </a:extLst>
          </p:cNvPr>
          <p:cNvSpPr/>
          <p:nvPr/>
        </p:nvSpPr>
        <p:spPr>
          <a:xfrm>
            <a:off x="7000979" y="4653548"/>
            <a:ext cx="4678423" cy="981418"/>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5138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99AA11A-8CE0-70DF-1140-7976B341B2EB}"/>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4. Clustering- K-</a:t>
            </a:r>
            <a:r>
              <a:rPr lang="fr-FR" dirty="0" err="1">
                <a:solidFill>
                  <a:schemeClr val="bg1"/>
                </a:solidFill>
              </a:rPr>
              <a:t>Means</a:t>
            </a:r>
            <a:endParaRPr lang="fr-FR" dirty="0">
              <a:solidFill>
                <a:schemeClr val="bg1"/>
              </a:solidFill>
            </a:endParaRPr>
          </a:p>
        </p:txBody>
      </p:sp>
      <p:sp>
        <p:nvSpPr>
          <p:cNvPr id="5" name="ZoneTexte 4">
            <a:extLst>
              <a:ext uri="{FF2B5EF4-FFF2-40B4-BE49-F238E27FC236}">
                <a16:creationId xmlns:a16="http://schemas.microsoft.com/office/drawing/2014/main" id="{38215DC4-3DD3-7347-4CA9-4759E8A49198}"/>
              </a:ext>
            </a:extLst>
          </p:cNvPr>
          <p:cNvSpPr txBox="1"/>
          <p:nvPr/>
        </p:nvSpPr>
        <p:spPr>
          <a:xfrm>
            <a:off x="904875" y="1581150"/>
            <a:ext cx="5724525" cy="4239687"/>
          </a:xfrm>
          <a:prstGeom prst="rect">
            <a:avLst/>
          </a:prstGeom>
          <a:noFill/>
          <a:ln w="19050">
            <a:solidFill>
              <a:schemeClr val="dk1"/>
            </a:solidFill>
          </a:ln>
        </p:spPr>
        <p:txBody>
          <a:bodyPr wrap="square" rtlCol="0">
            <a:spAutoFit/>
          </a:bodyPr>
          <a:lstStyle/>
          <a:p>
            <a:pPr>
              <a:lnSpc>
                <a:spcPct val="107000"/>
              </a:lnSpc>
              <a:spcAft>
                <a:spcPts val="800"/>
              </a:spcAf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Cette méthode, consiste tout d’abord à choisir un nombre de clusters. Ensuite, on place autant de centroïdes que nous avons choisi de clusters, sur notre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dataset</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 façon aléatoire.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Puis chaque point du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dataset</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est affecté au centroïde le plus proche, ce qui forme des clusters.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Ensuite, le centroïde est déplacé au centre du cluster ainsi formé.</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nouveau, les points sont affectés au centroïde le plus proche et le centroïde se déplace à nouveau au milieu du cluster formé. Et ainsi de suite jusqu’à ce que les centroïdes convergent vers une position d’équilibre. C’est-à-dire qu’ils ne bougent plus.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E064C172-926A-E1F1-2A8F-CADE3CA29729}"/>
              </a:ext>
            </a:extLst>
          </p:cNvPr>
          <p:cNvSpPr txBox="1"/>
          <p:nvPr/>
        </p:nvSpPr>
        <p:spPr>
          <a:xfrm>
            <a:off x="7267575" y="1581150"/>
            <a:ext cx="3409950" cy="1477328"/>
          </a:xfrm>
          <a:prstGeom prst="rect">
            <a:avLst/>
          </a:prstGeom>
          <a:noFill/>
          <a:ln w="19050">
            <a:solidFill>
              <a:schemeClr val="dk1"/>
            </a:solidFill>
          </a:ln>
        </p:spPr>
        <p:txBody>
          <a:bodyPr wrap="square" rtlCol="0">
            <a:spAutoFit/>
          </a:bodyPr>
          <a:lstStyle/>
          <a:p>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Cette méthode cherche à minimiser la variance des clusters, c’est-à-dire minimiser la distance entre les points d’un cluster et son centre.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6C168984-124D-9A26-9FBB-F155CE296F61}"/>
              </a:ext>
            </a:extLst>
          </p:cNvPr>
          <p:cNvSpPr txBox="1"/>
          <p:nvPr/>
        </p:nvSpPr>
        <p:spPr>
          <a:xfrm>
            <a:off x="2409825" y="1211818"/>
            <a:ext cx="2714624" cy="369332"/>
          </a:xfrm>
          <a:prstGeom prst="rect">
            <a:avLst/>
          </a:prstGeom>
          <a:noFill/>
        </p:spPr>
        <p:txBody>
          <a:bodyPr wrap="square" rtlCol="0">
            <a:spAutoFit/>
          </a:bodyPr>
          <a:lstStyle/>
          <a:p>
            <a:r>
              <a:rPr lang="fr-FR" dirty="0"/>
              <a:t>La méthode des K-</a:t>
            </a:r>
            <a:r>
              <a:rPr lang="fr-FR" dirty="0" err="1"/>
              <a:t>Means</a:t>
            </a:r>
            <a:endParaRPr lang="fr-FR" dirty="0"/>
          </a:p>
        </p:txBody>
      </p:sp>
    </p:spTree>
    <p:extLst>
      <p:ext uri="{BB962C8B-B14F-4D97-AF65-F5344CB8AC3E}">
        <p14:creationId xmlns:p14="http://schemas.microsoft.com/office/powerpoint/2010/main" val="165604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ECD4485-FF16-ABAC-C712-E4684CCCE650}"/>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4. Clustering- K-</a:t>
            </a:r>
            <a:r>
              <a:rPr lang="fr-FR" dirty="0" err="1">
                <a:solidFill>
                  <a:schemeClr val="bg1"/>
                </a:solidFill>
              </a:rPr>
              <a:t>Means</a:t>
            </a:r>
            <a:endParaRPr lang="fr-FR" dirty="0">
              <a:solidFill>
                <a:schemeClr val="bg1"/>
              </a:solidFill>
            </a:endParaRPr>
          </a:p>
        </p:txBody>
      </p:sp>
      <p:pic>
        <p:nvPicPr>
          <p:cNvPr id="6" name="Image 5">
            <a:extLst>
              <a:ext uri="{FF2B5EF4-FFF2-40B4-BE49-F238E27FC236}">
                <a16:creationId xmlns:a16="http://schemas.microsoft.com/office/drawing/2014/main" id="{C140177C-8D5C-EC0E-3D4D-7138B66E0856}"/>
              </a:ext>
            </a:extLst>
          </p:cNvPr>
          <p:cNvPicPr>
            <a:picLocks noChangeAspect="1"/>
          </p:cNvPicPr>
          <p:nvPr/>
        </p:nvPicPr>
        <p:blipFill>
          <a:blip r:embed="rId2"/>
          <a:stretch>
            <a:fillRect/>
          </a:stretch>
        </p:blipFill>
        <p:spPr>
          <a:xfrm>
            <a:off x="925717" y="1211059"/>
            <a:ext cx="3236708" cy="1145151"/>
          </a:xfrm>
          <a:prstGeom prst="rect">
            <a:avLst/>
          </a:prstGeom>
        </p:spPr>
      </p:pic>
      <p:sp>
        <p:nvSpPr>
          <p:cNvPr id="7" name="ZoneTexte 6">
            <a:extLst>
              <a:ext uri="{FF2B5EF4-FFF2-40B4-BE49-F238E27FC236}">
                <a16:creationId xmlns:a16="http://schemas.microsoft.com/office/drawing/2014/main" id="{48B525FE-34B4-562E-1A6B-30FFADBB10A2}"/>
              </a:ext>
            </a:extLst>
          </p:cNvPr>
          <p:cNvSpPr txBox="1"/>
          <p:nvPr/>
        </p:nvSpPr>
        <p:spPr>
          <a:xfrm>
            <a:off x="4552951" y="1211059"/>
            <a:ext cx="7277099" cy="923330"/>
          </a:xfrm>
          <a:prstGeom prst="rect">
            <a:avLst/>
          </a:prstGeom>
          <a:noFill/>
          <a:ln w="19050">
            <a:solidFill>
              <a:schemeClr val="dk1"/>
            </a:solidFill>
          </a:ln>
        </p:spPr>
        <p:txBody>
          <a:bodyPr wrap="square" rtlCol="0">
            <a:spAutoFit/>
          </a:bodyPr>
          <a:lstStyle/>
          <a:p>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Donc commençons par instancier notre K-</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Mean</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avec 7 clusters pour rester sur les résultats obtenus avec la CAH. On utilise la fonction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KMeans</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 sklearn. Ensuite on l’entraine sur nos données scalées avec la fonction .fit().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 8">
            <a:extLst>
              <a:ext uri="{FF2B5EF4-FFF2-40B4-BE49-F238E27FC236}">
                <a16:creationId xmlns:a16="http://schemas.microsoft.com/office/drawing/2014/main" id="{E6CE1F2A-0FC3-FC74-B85A-E74EE9420942}"/>
              </a:ext>
            </a:extLst>
          </p:cNvPr>
          <p:cNvPicPr>
            <a:picLocks noChangeAspect="1"/>
          </p:cNvPicPr>
          <p:nvPr/>
        </p:nvPicPr>
        <p:blipFill>
          <a:blip r:embed="rId3"/>
          <a:stretch>
            <a:fillRect/>
          </a:stretch>
        </p:blipFill>
        <p:spPr>
          <a:xfrm>
            <a:off x="125617" y="2921633"/>
            <a:ext cx="5867908" cy="2880610"/>
          </a:xfrm>
          <a:prstGeom prst="rect">
            <a:avLst/>
          </a:prstGeom>
        </p:spPr>
      </p:pic>
      <p:sp>
        <p:nvSpPr>
          <p:cNvPr id="10" name="ZoneTexte 9">
            <a:extLst>
              <a:ext uri="{FF2B5EF4-FFF2-40B4-BE49-F238E27FC236}">
                <a16:creationId xmlns:a16="http://schemas.microsoft.com/office/drawing/2014/main" id="{81906711-1B5C-9849-0AE4-1B2B3D9DA056}"/>
              </a:ext>
            </a:extLst>
          </p:cNvPr>
          <p:cNvSpPr txBox="1"/>
          <p:nvPr/>
        </p:nvSpPr>
        <p:spPr>
          <a:xfrm>
            <a:off x="331554" y="5802243"/>
            <a:ext cx="5456033" cy="923330"/>
          </a:xfrm>
          <a:prstGeom prst="rect">
            <a:avLst/>
          </a:prstGeom>
          <a:noFill/>
        </p:spPr>
        <p:txBody>
          <a:bodyPr wrap="square" rtlCol="0">
            <a:spAutoFit/>
          </a:bodyPr>
          <a:lstStyle/>
          <a:p>
            <a:r>
              <a:rPr lang="fr-FR" sz="1800" dirty="0">
                <a:solidFill>
                  <a:srgbClr val="000000"/>
                </a:solidFill>
                <a:effectLst/>
                <a:latin typeface="Calibri" panose="020F0502020204030204" pitchFamily="34" charset="0"/>
                <a:ea typeface="Calibri" panose="020F0502020204030204" pitchFamily="34" charset="0"/>
              </a:rPr>
              <a:t>Le nombre idéal de cluster se situera à l’endroit où notre courbe dessine un coude. On peut deviner un partitionnement en 2 ou 3 cluster.</a:t>
            </a:r>
            <a:endParaRPr lang="fr-FR" dirty="0"/>
          </a:p>
        </p:txBody>
      </p:sp>
      <p:sp>
        <p:nvSpPr>
          <p:cNvPr id="11" name="ZoneTexte 10">
            <a:extLst>
              <a:ext uri="{FF2B5EF4-FFF2-40B4-BE49-F238E27FC236}">
                <a16:creationId xmlns:a16="http://schemas.microsoft.com/office/drawing/2014/main" id="{5EE80F92-A7E6-0ABB-233F-887D147FA323}"/>
              </a:ext>
            </a:extLst>
          </p:cNvPr>
          <p:cNvSpPr txBox="1"/>
          <p:nvPr/>
        </p:nvSpPr>
        <p:spPr>
          <a:xfrm>
            <a:off x="2073732" y="2552301"/>
            <a:ext cx="1971675" cy="369332"/>
          </a:xfrm>
          <a:prstGeom prst="rect">
            <a:avLst/>
          </a:prstGeom>
          <a:noFill/>
        </p:spPr>
        <p:txBody>
          <a:bodyPr wrap="square" rtlCol="0">
            <a:spAutoFit/>
          </a:bodyPr>
          <a:lstStyle/>
          <a:p>
            <a:r>
              <a:rPr lang="fr-FR" dirty="0"/>
              <a:t>Méthode du coude</a:t>
            </a:r>
          </a:p>
        </p:txBody>
      </p:sp>
      <p:pic>
        <p:nvPicPr>
          <p:cNvPr id="13" name="Image 12">
            <a:extLst>
              <a:ext uri="{FF2B5EF4-FFF2-40B4-BE49-F238E27FC236}">
                <a16:creationId xmlns:a16="http://schemas.microsoft.com/office/drawing/2014/main" id="{2C417AC2-5290-31FC-B801-DC1E5D2D9EA5}"/>
              </a:ext>
            </a:extLst>
          </p:cNvPr>
          <p:cNvPicPr>
            <a:picLocks noChangeAspect="1"/>
          </p:cNvPicPr>
          <p:nvPr/>
        </p:nvPicPr>
        <p:blipFill>
          <a:blip r:embed="rId4"/>
          <a:stretch>
            <a:fillRect/>
          </a:stretch>
        </p:blipFill>
        <p:spPr>
          <a:xfrm>
            <a:off x="6095997" y="2914012"/>
            <a:ext cx="5806943" cy="2895851"/>
          </a:xfrm>
          <a:prstGeom prst="rect">
            <a:avLst/>
          </a:prstGeom>
        </p:spPr>
      </p:pic>
      <p:sp>
        <p:nvSpPr>
          <p:cNvPr id="14" name="ZoneTexte 13">
            <a:extLst>
              <a:ext uri="{FF2B5EF4-FFF2-40B4-BE49-F238E27FC236}">
                <a16:creationId xmlns:a16="http://schemas.microsoft.com/office/drawing/2014/main" id="{36EEF252-2F36-6509-C155-542D1E0971A1}"/>
              </a:ext>
            </a:extLst>
          </p:cNvPr>
          <p:cNvSpPr txBox="1"/>
          <p:nvPr/>
        </p:nvSpPr>
        <p:spPr>
          <a:xfrm>
            <a:off x="8299380" y="2553806"/>
            <a:ext cx="1749495" cy="369332"/>
          </a:xfrm>
          <a:prstGeom prst="rect">
            <a:avLst/>
          </a:prstGeom>
          <a:noFill/>
        </p:spPr>
        <p:txBody>
          <a:bodyPr wrap="square" rtlCol="0">
            <a:spAutoFit/>
          </a:bodyPr>
          <a:lstStyle/>
          <a:p>
            <a:r>
              <a:rPr lang="fr-FR" dirty="0"/>
              <a:t>Silhouette Score</a:t>
            </a:r>
          </a:p>
        </p:txBody>
      </p:sp>
      <p:sp>
        <p:nvSpPr>
          <p:cNvPr id="15" name="ZoneTexte 14">
            <a:extLst>
              <a:ext uri="{FF2B5EF4-FFF2-40B4-BE49-F238E27FC236}">
                <a16:creationId xmlns:a16="http://schemas.microsoft.com/office/drawing/2014/main" id="{6A044E59-5D49-F943-7A9B-A9A52BE62870}"/>
              </a:ext>
            </a:extLst>
          </p:cNvPr>
          <p:cNvSpPr txBox="1"/>
          <p:nvPr/>
        </p:nvSpPr>
        <p:spPr>
          <a:xfrm>
            <a:off x="6056240" y="5809863"/>
            <a:ext cx="6096000" cy="646331"/>
          </a:xfrm>
          <a:prstGeom prst="rect">
            <a:avLst/>
          </a:prstGeom>
          <a:noFill/>
        </p:spPr>
        <p:txBody>
          <a:bodyPr wrap="square" rtlCol="0">
            <a:spAutoFit/>
          </a:bodyPr>
          <a:lstStyle/>
          <a:p>
            <a:r>
              <a:rPr lang="fr-FR" sz="1800" dirty="0">
                <a:solidFill>
                  <a:srgbClr val="000000"/>
                </a:solidFill>
                <a:effectLst/>
                <a:latin typeface="Calibri" panose="020F0502020204030204" pitchFamily="34" charset="0"/>
                <a:ea typeface="Calibri" panose="020F0502020204030204" pitchFamily="34" charset="0"/>
              </a:rPr>
              <a:t>La courbe nous indique un partitionnement idéal en 2 clusters</a:t>
            </a:r>
          </a:p>
          <a:p>
            <a:r>
              <a:rPr lang="fr-FR" dirty="0">
                <a:solidFill>
                  <a:srgbClr val="000000"/>
                </a:solidFill>
                <a:latin typeface="Calibri" panose="020F0502020204030204" pitchFamily="34" charset="0"/>
                <a:ea typeface="Calibri" panose="020F0502020204030204" pitchFamily="34" charset="0"/>
              </a:rPr>
              <a:t>Pour un partitionnement plus fin, </a:t>
            </a:r>
            <a:r>
              <a:rPr lang="fr-FR" dirty="0"/>
              <a:t>Je décide de faire 6 clusters</a:t>
            </a:r>
          </a:p>
        </p:txBody>
      </p:sp>
    </p:spTree>
    <p:extLst>
      <p:ext uri="{BB962C8B-B14F-4D97-AF65-F5344CB8AC3E}">
        <p14:creationId xmlns:p14="http://schemas.microsoft.com/office/powerpoint/2010/main" val="119985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99AA11A-8CE0-70DF-1140-7976B341B2EB}"/>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4. Clustering- K-</a:t>
            </a:r>
            <a:r>
              <a:rPr lang="fr-FR" dirty="0" err="1">
                <a:solidFill>
                  <a:schemeClr val="bg1"/>
                </a:solidFill>
              </a:rPr>
              <a:t>Means</a:t>
            </a:r>
            <a:endParaRPr lang="fr-FR" dirty="0">
              <a:solidFill>
                <a:schemeClr val="bg1"/>
              </a:solidFill>
            </a:endParaRPr>
          </a:p>
        </p:txBody>
      </p:sp>
      <p:sp>
        <p:nvSpPr>
          <p:cNvPr id="7" name="ZoneTexte 6">
            <a:extLst>
              <a:ext uri="{FF2B5EF4-FFF2-40B4-BE49-F238E27FC236}">
                <a16:creationId xmlns:a16="http://schemas.microsoft.com/office/drawing/2014/main" id="{21855FCE-09B3-02E2-864A-F5E211FD1BF5}"/>
              </a:ext>
            </a:extLst>
          </p:cNvPr>
          <p:cNvSpPr txBox="1"/>
          <p:nvPr/>
        </p:nvSpPr>
        <p:spPr>
          <a:xfrm>
            <a:off x="6579851" y="1708112"/>
            <a:ext cx="4533900" cy="3441776"/>
          </a:xfrm>
          <a:prstGeom prst="rect">
            <a:avLst/>
          </a:prstGeom>
          <a:noFill/>
          <a:ln w="19050">
            <a:solidFill>
              <a:schemeClr val="dk1"/>
            </a:solidFill>
          </a:ln>
        </p:spPr>
        <p:txBody>
          <a:bodyPr wrap="square" rtlCol="0">
            <a:spAutoFit/>
          </a:bodyPr>
          <a:lstStyle/>
          <a:p>
            <a:pPr>
              <a:lnSpc>
                <a:spcPct val="107000"/>
              </a:lnSpc>
              <a:spcAft>
                <a:spcPts val="800"/>
              </a:spcAf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Je peux aussi afficher sous forme graphique la corrélation de mes différentes variables avec mes clusters.</a:t>
            </a:r>
            <a:b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Ainsi je peux voir que le PIB par habitant est corrélé à la stabilité politique. En gros plus le PIB par habitant est important, meilleure est la stabilité politique.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 la même façon, la stabilité politique est corrélée avec la disponibilité alimentaire. Plus la stabilité politique est bonne, plus la disponibilité alimentaire est élevée.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 8">
            <a:extLst>
              <a:ext uri="{FF2B5EF4-FFF2-40B4-BE49-F238E27FC236}">
                <a16:creationId xmlns:a16="http://schemas.microsoft.com/office/drawing/2014/main" id="{F78F52C3-BFC9-44CA-1D72-6E2881B4ED53}"/>
              </a:ext>
            </a:extLst>
          </p:cNvPr>
          <p:cNvPicPr>
            <a:picLocks noChangeAspect="1"/>
          </p:cNvPicPr>
          <p:nvPr/>
        </p:nvPicPr>
        <p:blipFill>
          <a:blip r:embed="rId2"/>
          <a:stretch>
            <a:fillRect/>
          </a:stretch>
        </p:blipFill>
        <p:spPr>
          <a:xfrm>
            <a:off x="458901" y="1135179"/>
            <a:ext cx="5732349" cy="5639443"/>
          </a:xfrm>
          <a:prstGeom prst="rect">
            <a:avLst/>
          </a:prstGeom>
        </p:spPr>
      </p:pic>
    </p:spTree>
    <p:extLst>
      <p:ext uri="{BB962C8B-B14F-4D97-AF65-F5344CB8AC3E}">
        <p14:creationId xmlns:p14="http://schemas.microsoft.com/office/powerpoint/2010/main" val="176354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686FFC60-343B-629F-7CBA-8FD31BF85798}"/>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4. Clustering- K-</a:t>
            </a:r>
            <a:r>
              <a:rPr lang="fr-FR" dirty="0" err="1">
                <a:solidFill>
                  <a:schemeClr val="bg1"/>
                </a:solidFill>
              </a:rPr>
              <a:t>Means</a:t>
            </a:r>
            <a:r>
              <a:rPr lang="fr-FR" dirty="0">
                <a:solidFill>
                  <a:schemeClr val="bg1"/>
                </a:solidFill>
              </a:rPr>
              <a:t> Clusters</a:t>
            </a:r>
          </a:p>
        </p:txBody>
      </p:sp>
      <p:sp>
        <p:nvSpPr>
          <p:cNvPr id="19" name="ZoneTexte 18">
            <a:extLst>
              <a:ext uri="{FF2B5EF4-FFF2-40B4-BE49-F238E27FC236}">
                <a16:creationId xmlns:a16="http://schemas.microsoft.com/office/drawing/2014/main" id="{63DA807B-E54C-61EB-89C2-284EB0E2971C}"/>
              </a:ext>
            </a:extLst>
          </p:cNvPr>
          <p:cNvSpPr txBox="1"/>
          <p:nvPr/>
        </p:nvSpPr>
        <p:spPr>
          <a:xfrm>
            <a:off x="6847745" y="5603741"/>
            <a:ext cx="3292549" cy="738664"/>
          </a:xfrm>
          <a:prstGeom prst="rect">
            <a:avLst/>
          </a:prstGeom>
          <a:noFill/>
        </p:spPr>
        <p:txBody>
          <a:bodyPr wrap="square">
            <a:spAutoFit/>
          </a:bodyPr>
          <a:lstStyle/>
          <a:p>
            <a:r>
              <a:rPr lang="fr-FR" sz="1400" b="1" dirty="0">
                <a:solidFill>
                  <a:srgbClr val="FF0000"/>
                </a:solidFill>
                <a:effectLst/>
                <a:latin typeface="Calibri" panose="020F0502020204030204" pitchFamily="34" charset="0"/>
                <a:ea typeface="Calibri" panose="020F0502020204030204" pitchFamily="34" charset="0"/>
              </a:rPr>
              <a:t>pays gros consommateurs de poulet, pas très riches, petite population, beaucoup de pays insulaires</a:t>
            </a:r>
            <a:endParaRPr lang="fr-FR" sz="1100" b="1" dirty="0">
              <a:solidFill>
                <a:srgbClr val="FF0000"/>
              </a:solidFill>
            </a:endParaRPr>
          </a:p>
        </p:txBody>
      </p:sp>
      <p:sp>
        <p:nvSpPr>
          <p:cNvPr id="20" name="ZoneTexte 19">
            <a:extLst>
              <a:ext uri="{FF2B5EF4-FFF2-40B4-BE49-F238E27FC236}">
                <a16:creationId xmlns:a16="http://schemas.microsoft.com/office/drawing/2014/main" id="{3FA127AE-CC79-3E04-8FEC-0BDBFB0FD459}"/>
              </a:ext>
            </a:extLst>
          </p:cNvPr>
          <p:cNvSpPr txBox="1"/>
          <p:nvPr/>
        </p:nvSpPr>
        <p:spPr>
          <a:xfrm>
            <a:off x="6878359" y="1255956"/>
            <a:ext cx="2571678" cy="738664"/>
          </a:xfrm>
          <a:prstGeom prst="rect">
            <a:avLst/>
          </a:prstGeom>
          <a:noFill/>
        </p:spPr>
        <p:txBody>
          <a:bodyPr wrap="square" rtlCol="0">
            <a:spAutoFit/>
          </a:bodyPr>
          <a:lstStyle/>
          <a:p>
            <a:r>
              <a:rPr lang="fr-FR" sz="1400" b="1" dirty="0">
                <a:solidFill>
                  <a:srgbClr val="FF0000"/>
                </a:solidFill>
              </a:rPr>
              <a:t>Pays pauvres, mauvaise stabilité politique, </a:t>
            </a:r>
            <a:r>
              <a:rPr lang="fr-FR"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consomment peu de viande de volaille</a:t>
            </a:r>
            <a:endParaRPr lang="fr-FR" sz="1400" b="1" dirty="0">
              <a:solidFill>
                <a:srgbClr val="FF0000"/>
              </a:solidFill>
            </a:endParaRPr>
          </a:p>
        </p:txBody>
      </p:sp>
      <p:sp>
        <p:nvSpPr>
          <p:cNvPr id="21" name="ZoneTexte 20">
            <a:extLst>
              <a:ext uri="{FF2B5EF4-FFF2-40B4-BE49-F238E27FC236}">
                <a16:creationId xmlns:a16="http://schemas.microsoft.com/office/drawing/2014/main" id="{9E4B34D1-D417-804E-AC82-16DE60C119FC}"/>
              </a:ext>
            </a:extLst>
          </p:cNvPr>
          <p:cNvSpPr txBox="1"/>
          <p:nvPr/>
        </p:nvSpPr>
        <p:spPr>
          <a:xfrm>
            <a:off x="6878359" y="4129961"/>
            <a:ext cx="2703791" cy="954107"/>
          </a:xfrm>
          <a:prstGeom prst="rect">
            <a:avLst/>
          </a:prstGeom>
          <a:noFill/>
        </p:spPr>
        <p:txBody>
          <a:bodyPr wrap="square" rtlCol="0">
            <a:spAutoFit/>
          </a:bodyPr>
          <a:lstStyle/>
          <a:p>
            <a:r>
              <a:rPr lang="fr-FR"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pays producteurs, riches, réalisant beaucoup d’importations et consommant beaucoup de viande de volaille </a:t>
            </a:r>
            <a:endParaRPr lang="fr-FR" sz="1400" b="1" dirty="0">
              <a:solidFill>
                <a:srgbClr val="FF0000"/>
              </a:solidFill>
            </a:endParaRPr>
          </a:p>
        </p:txBody>
      </p:sp>
      <p:sp>
        <p:nvSpPr>
          <p:cNvPr id="22" name="ZoneTexte 21">
            <a:extLst>
              <a:ext uri="{FF2B5EF4-FFF2-40B4-BE49-F238E27FC236}">
                <a16:creationId xmlns:a16="http://schemas.microsoft.com/office/drawing/2014/main" id="{071E7AE8-AD7F-A6E8-093C-C25DA66B6C83}"/>
              </a:ext>
            </a:extLst>
          </p:cNvPr>
          <p:cNvSpPr txBox="1"/>
          <p:nvPr/>
        </p:nvSpPr>
        <p:spPr>
          <a:xfrm>
            <a:off x="6878359" y="3232183"/>
            <a:ext cx="3292550" cy="738664"/>
          </a:xfrm>
          <a:prstGeom prst="rect">
            <a:avLst/>
          </a:prstGeom>
          <a:noFill/>
        </p:spPr>
        <p:txBody>
          <a:bodyPr wrap="square" rtlCol="0">
            <a:spAutoFit/>
          </a:bodyPr>
          <a:lstStyle/>
          <a:p>
            <a:r>
              <a:rPr lang="fr-FR" sz="1400" b="1" dirty="0">
                <a:solidFill>
                  <a:srgbClr val="FF0000"/>
                </a:solidFill>
                <a:effectLst/>
                <a:latin typeface="Calibri" panose="020F0502020204030204" pitchFamily="34" charset="0"/>
                <a:ea typeface="Calibri" panose="020F0502020204030204" pitchFamily="34" charset="0"/>
              </a:rPr>
              <a:t>pays riches++ , très peu producteurs, peu peuplés, dotés d’une très bonne stabilité politique</a:t>
            </a:r>
            <a:endParaRPr lang="fr-FR" sz="1100" b="1" i="1" u="sng" dirty="0">
              <a:solidFill>
                <a:srgbClr val="FF0000"/>
              </a:solidFill>
            </a:endParaRPr>
          </a:p>
        </p:txBody>
      </p:sp>
      <p:sp>
        <p:nvSpPr>
          <p:cNvPr id="23" name="ZoneTexte 22">
            <a:extLst>
              <a:ext uri="{FF2B5EF4-FFF2-40B4-BE49-F238E27FC236}">
                <a16:creationId xmlns:a16="http://schemas.microsoft.com/office/drawing/2014/main" id="{06174EDC-9465-207E-5745-F0D8C3EA10C2}"/>
              </a:ext>
            </a:extLst>
          </p:cNvPr>
          <p:cNvSpPr txBox="1"/>
          <p:nvPr/>
        </p:nvSpPr>
        <p:spPr>
          <a:xfrm>
            <a:off x="10262673" y="4414725"/>
            <a:ext cx="1510228" cy="523220"/>
          </a:xfrm>
          <a:prstGeom prst="rect">
            <a:avLst/>
          </a:prstGeom>
          <a:noFill/>
        </p:spPr>
        <p:txBody>
          <a:bodyPr wrap="square" rtlCol="0">
            <a:spAutoFit/>
          </a:bodyPr>
          <a:lstStyle/>
          <a:p>
            <a:r>
              <a:rPr lang="fr-FR"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gros producteurs, exportateurs </a:t>
            </a:r>
            <a:endParaRPr lang="fr-FR" sz="1400" b="1" dirty="0">
              <a:solidFill>
                <a:srgbClr val="FF0000"/>
              </a:solidFill>
            </a:endParaRPr>
          </a:p>
        </p:txBody>
      </p:sp>
      <p:sp>
        <p:nvSpPr>
          <p:cNvPr id="24" name="ZoneTexte 23">
            <a:extLst>
              <a:ext uri="{FF2B5EF4-FFF2-40B4-BE49-F238E27FC236}">
                <a16:creationId xmlns:a16="http://schemas.microsoft.com/office/drawing/2014/main" id="{66E942F6-483E-CF5C-9863-7D8C1BEFC4E5}"/>
              </a:ext>
            </a:extLst>
          </p:cNvPr>
          <p:cNvSpPr txBox="1"/>
          <p:nvPr/>
        </p:nvSpPr>
        <p:spPr>
          <a:xfrm>
            <a:off x="9845399" y="2286641"/>
            <a:ext cx="2103301" cy="523220"/>
          </a:xfrm>
          <a:prstGeom prst="rect">
            <a:avLst/>
          </a:prstGeom>
          <a:noFill/>
        </p:spPr>
        <p:txBody>
          <a:bodyPr wrap="square" rtlCol="0">
            <a:spAutoFit/>
          </a:bodyPr>
          <a:lstStyle/>
          <a:p>
            <a:pPr algn="ctr"/>
            <a:r>
              <a:rPr lang="fr-FR"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pays exceptionnellement peuplés. </a:t>
            </a:r>
          </a:p>
        </p:txBody>
      </p:sp>
      <p:pic>
        <p:nvPicPr>
          <p:cNvPr id="3" name="Image 2">
            <a:extLst>
              <a:ext uri="{FF2B5EF4-FFF2-40B4-BE49-F238E27FC236}">
                <a16:creationId xmlns:a16="http://schemas.microsoft.com/office/drawing/2014/main" id="{C6F02935-3633-7C2F-DC46-7B76FCEDE24D}"/>
              </a:ext>
            </a:extLst>
          </p:cNvPr>
          <p:cNvPicPr>
            <a:picLocks noChangeAspect="1"/>
          </p:cNvPicPr>
          <p:nvPr/>
        </p:nvPicPr>
        <p:blipFill rotWithShape="1">
          <a:blip r:embed="rId2"/>
          <a:srcRect b="68521"/>
          <a:stretch/>
        </p:blipFill>
        <p:spPr>
          <a:xfrm>
            <a:off x="155004" y="1144425"/>
            <a:ext cx="6692746" cy="1788355"/>
          </a:xfrm>
          <a:prstGeom prst="rect">
            <a:avLst/>
          </a:prstGeom>
          <a:ln w="19050">
            <a:solidFill>
              <a:schemeClr val="tx1"/>
            </a:solidFill>
          </a:ln>
        </p:spPr>
      </p:pic>
      <p:pic>
        <p:nvPicPr>
          <p:cNvPr id="6" name="Image 5">
            <a:extLst>
              <a:ext uri="{FF2B5EF4-FFF2-40B4-BE49-F238E27FC236}">
                <a16:creationId xmlns:a16="http://schemas.microsoft.com/office/drawing/2014/main" id="{BF214143-099F-BDA8-1D0A-64781B8C8972}"/>
              </a:ext>
            </a:extLst>
          </p:cNvPr>
          <p:cNvPicPr>
            <a:picLocks noChangeAspect="1"/>
          </p:cNvPicPr>
          <p:nvPr/>
        </p:nvPicPr>
        <p:blipFill rotWithShape="1">
          <a:blip r:embed="rId2"/>
          <a:srcRect t="80958"/>
          <a:stretch/>
        </p:blipFill>
        <p:spPr>
          <a:xfrm>
            <a:off x="155001" y="5432183"/>
            <a:ext cx="6692745" cy="1081780"/>
          </a:xfrm>
          <a:prstGeom prst="rect">
            <a:avLst/>
          </a:prstGeom>
          <a:ln w="19050">
            <a:solidFill>
              <a:schemeClr val="tx1"/>
            </a:solidFill>
          </a:ln>
        </p:spPr>
      </p:pic>
      <p:pic>
        <p:nvPicPr>
          <p:cNvPr id="10" name="Image 9">
            <a:extLst>
              <a:ext uri="{FF2B5EF4-FFF2-40B4-BE49-F238E27FC236}">
                <a16:creationId xmlns:a16="http://schemas.microsoft.com/office/drawing/2014/main" id="{B1810433-7DEC-FCD3-609D-210A539BBD68}"/>
              </a:ext>
            </a:extLst>
          </p:cNvPr>
          <p:cNvPicPr>
            <a:picLocks noChangeAspect="1"/>
          </p:cNvPicPr>
          <p:nvPr/>
        </p:nvPicPr>
        <p:blipFill rotWithShape="1">
          <a:blip r:embed="rId2"/>
          <a:srcRect t="34914" b="54447"/>
          <a:stretch/>
        </p:blipFill>
        <p:spPr>
          <a:xfrm>
            <a:off x="155003" y="3320528"/>
            <a:ext cx="6695659" cy="604693"/>
          </a:xfrm>
          <a:prstGeom prst="rect">
            <a:avLst/>
          </a:prstGeom>
          <a:ln w="19050">
            <a:solidFill>
              <a:schemeClr val="tx1"/>
            </a:solidFill>
          </a:ln>
        </p:spPr>
      </p:pic>
      <p:pic>
        <p:nvPicPr>
          <p:cNvPr id="14" name="Image 13">
            <a:extLst>
              <a:ext uri="{FF2B5EF4-FFF2-40B4-BE49-F238E27FC236}">
                <a16:creationId xmlns:a16="http://schemas.microsoft.com/office/drawing/2014/main" id="{68C49CE7-F3EA-0FD4-1EB6-1CE654D94F41}"/>
              </a:ext>
            </a:extLst>
          </p:cNvPr>
          <p:cNvPicPr>
            <a:picLocks noChangeAspect="1"/>
          </p:cNvPicPr>
          <p:nvPr/>
        </p:nvPicPr>
        <p:blipFill rotWithShape="1">
          <a:blip r:embed="rId2"/>
          <a:srcRect t="47471" r="69592" b="44854"/>
          <a:stretch/>
        </p:blipFill>
        <p:spPr>
          <a:xfrm>
            <a:off x="9812891" y="1801943"/>
            <a:ext cx="2103301" cy="450588"/>
          </a:xfrm>
          <a:prstGeom prst="rect">
            <a:avLst/>
          </a:prstGeom>
          <a:ln w="19050">
            <a:solidFill>
              <a:schemeClr val="tx1"/>
            </a:solidFill>
          </a:ln>
        </p:spPr>
      </p:pic>
      <p:pic>
        <p:nvPicPr>
          <p:cNvPr id="18" name="Image 17">
            <a:extLst>
              <a:ext uri="{FF2B5EF4-FFF2-40B4-BE49-F238E27FC236}">
                <a16:creationId xmlns:a16="http://schemas.microsoft.com/office/drawing/2014/main" id="{11C00F81-DD5C-EBF5-39AF-310F3FACDF61}"/>
              </a:ext>
            </a:extLst>
          </p:cNvPr>
          <p:cNvPicPr>
            <a:picLocks noChangeAspect="1"/>
          </p:cNvPicPr>
          <p:nvPr/>
        </p:nvPicPr>
        <p:blipFill rotWithShape="1">
          <a:blip r:embed="rId2"/>
          <a:srcRect t="59257" b="33974"/>
          <a:stretch/>
        </p:blipFill>
        <p:spPr>
          <a:xfrm>
            <a:off x="155002" y="4414725"/>
            <a:ext cx="6692746" cy="384580"/>
          </a:xfrm>
          <a:prstGeom prst="rect">
            <a:avLst/>
          </a:prstGeom>
          <a:ln w="19050">
            <a:solidFill>
              <a:schemeClr val="tx1"/>
            </a:solidFill>
          </a:ln>
        </p:spPr>
      </p:pic>
      <p:pic>
        <p:nvPicPr>
          <p:cNvPr id="26" name="Image 25">
            <a:extLst>
              <a:ext uri="{FF2B5EF4-FFF2-40B4-BE49-F238E27FC236}">
                <a16:creationId xmlns:a16="http://schemas.microsoft.com/office/drawing/2014/main" id="{A40385C2-022E-FFD4-4A1F-96A5AA64B732}"/>
              </a:ext>
            </a:extLst>
          </p:cNvPr>
          <p:cNvPicPr>
            <a:picLocks noChangeAspect="1"/>
          </p:cNvPicPr>
          <p:nvPr/>
        </p:nvPicPr>
        <p:blipFill rotWithShape="1">
          <a:blip r:embed="rId2"/>
          <a:srcRect t="70872" r="65595" b="23174"/>
          <a:stretch/>
        </p:blipFill>
        <p:spPr>
          <a:xfrm>
            <a:off x="9843572" y="4081534"/>
            <a:ext cx="2168319" cy="318511"/>
          </a:xfrm>
          <a:prstGeom prst="rect">
            <a:avLst/>
          </a:prstGeom>
          <a:ln w="19050">
            <a:solidFill>
              <a:schemeClr val="tx1"/>
            </a:solidFill>
          </a:ln>
        </p:spPr>
      </p:pic>
      <p:sp>
        <p:nvSpPr>
          <p:cNvPr id="27" name="Ellipse 26">
            <a:extLst>
              <a:ext uri="{FF2B5EF4-FFF2-40B4-BE49-F238E27FC236}">
                <a16:creationId xmlns:a16="http://schemas.microsoft.com/office/drawing/2014/main" id="{A0296FBB-600A-0C3F-29B8-70213962B97B}"/>
              </a:ext>
            </a:extLst>
          </p:cNvPr>
          <p:cNvSpPr/>
          <p:nvPr/>
        </p:nvSpPr>
        <p:spPr>
          <a:xfrm>
            <a:off x="6185422" y="3084756"/>
            <a:ext cx="4678423" cy="981418"/>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2092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AD6AB66-F2E4-9BB3-0510-6EE21FD04B84}"/>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4. Clustering- K-</a:t>
            </a:r>
            <a:r>
              <a:rPr lang="fr-FR" dirty="0" err="1">
                <a:solidFill>
                  <a:schemeClr val="bg1"/>
                </a:solidFill>
              </a:rPr>
              <a:t>Means</a:t>
            </a:r>
            <a:r>
              <a:rPr lang="fr-FR" dirty="0">
                <a:solidFill>
                  <a:schemeClr val="bg1"/>
                </a:solidFill>
              </a:rPr>
              <a:t> - Centroïdes</a:t>
            </a:r>
          </a:p>
        </p:txBody>
      </p:sp>
      <p:pic>
        <p:nvPicPr>
          <p:cNvPr id="6" name="Image 5">
            <a:extLst>
              <a:ext uri="{FF2B5EF4-FFF2-40B4-BE49-F238E27FC236}">
                <a16:creationId xmlns:a16="http://schemas.microsoft.com/office/drawing/2014/main" id="{F08A2CE3-CC18-38F6-069E-3A462659E6F6}"/>
              </a:ext>
            </a:extLst>
          </p:cNvPr>
          <p:cNvPicPr>
            <a:picLocks noChangeAspect="1"/>
          </p:cNvPicPr>
          <p:nvPr/>
        </p:nvPicPr>
        <p:blipFill>
          <a:blip r:embed="rId2"/>
          <a:stretch>
            <a:fillRect/>
          </a:stretch>
        </p:blipFill>
        <p:spPr>
          <a:xfrm>
            <a:off x="6827371" y="1132065"/>
            <a:ext cx="4314978" cy="381013"/>
          </a:xfrm>
          <a:prstGeom prst="rect">
            <a:avLst/>
          </a:prstGeom>
        </p:spPr>
      </p:pic>
      <p:pic>
        <p:nvPicPr>
          <p:cNvPr id="8" name="Image 7">
            <a:extLst>
              <a:ext uri="{FF2B5EF4-FFF2-40B4-BE49-F238E27FC236}">
                <a16:creationId xmlns:a16="http://schemas.microsoft.com/office/drawing/2014/main" id="{4A5D6E5B-8CDA-7F2B-DDE9-9B1EA463261D}"/>
              </a:ext>
            </a:extLst>
          </p:cNvPr>
          <p:cNvPicPr>
            <a:picLocks noChangeAspect="1"/>
          </p:cNvPicPr>
          <p:nvPr/>
        </p:nvPicPr>
        <p:blipFill>
          <a:blip r:embed="rId3"/>
          <a:stretch>
            <a:fillRect/>
          </a:stretch>
        </p:blipFill>
        <p:spPr>
          <a:xfrm>
            <a:off x="4859190" y="1708623"/>
            <a:ext cx="7087214" cy="1386960"/>
          </a:xfrm>
          <a:prstGeom prst="rect">
            <a:avLst/>
          </a:prstGeom>
        </p:spPr>
      </p:pic>
      <p:pic>
        <p:nvPicPr>
          <p:cNvPr id="10" name="Image 9">
            <a:extLst>
              <a:ext uri="{FF2B5EF4-FFF2-40B4-BE49-F238E27FC236}">
                <a16:creationId xmlns:a16="http://schemas.microsoft.com/office/drawing/2014/main" id="{3137E379-06BE-D63D-EE90-12AC4842B661}"/>
              </a:ext>
            </a:extLst>
          </p:cNvPr>
          <p:cNvPicPr>
            <a:picLocks noChangeAspect="1"/>
          </p:cNvPicPr>
          <p:nvPr/>
        </p:nvPicPr>
        <p:blipFill>
          <a:blip r:embed="rId4"/>
          <a:stretch>
            <a:fillRect/>
          </a:stretch>
        </p:blipFill>
        <p:spPr>
          <a:xfrm>
            <a:off x="1007666" y="3229696"/>
            <a:ext cx="5564584" cy="3502186"/>
          </a:xfrm>
          <a:prstGeom prst="rect">
            <a:avLst/>
          </a:prstGeom>
        </p:spPr>
      </p:pic>
      <p:sp>
        <p:nvSpPr>
          <p:cNvPr id="11" name="ZoneTexte 10">
            <a:extLst>
              <a:ext uri="{FF2B5EF4-FFF2-40B4-BE49-F238E27FC236}">
                <a16:creationId xmlns:a16="http://schemas.microsoft.com/office/drawing/2014/main" id="{515F19B5-5471-8DAA-4AE8-AA79F1361E6D}"/>
              </a:ext>
            </a:extLst>
          </p:cNvPr>
          <p:cNvSpPr txBox="1"/>
          <p:nvPr/>
        </p:nvSpPr>
        <p:spPr>
          <a:xfrm>
            <a:off x="245596" y="1207144"/>
            <a:ext cx="3924300" cy="1754326"/>
          </a:xfrm>
          <a:prstGeom prst="rect">
            <a:avLst/>
          </a:prstGeom>
          <a:noFill/>
          <a:ln w="19050">
            <a:solidFill>
              <a:schemeClr val="dk1"/>
            </a:solidFill>
          </a:ln>
        </p:spPr>
        <p:txBody>
          <a:bodyPr wrap="square" rtlCol="0">
            <a:spAutoFit/>
          </a:bodyPr>
          <a:lstStyle/>
          <a:p>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Je vais pouvoir calculer la position de nos centroïdes, avec la fonction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cluster.center</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appliquée à notre K-</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mean</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Chaque centroïde va donc avoir autant de coordonnées qu’il y a de variables.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ZoneTexte 11">
            <a:extLst>
              <a:ext uri="{FF2B5EF4-FFF2-40B4-BE49-F238E27FC236}">
                <a16:creationId xmlns:a16="http://schemas.microsoft.com/office/drawing/2014/main" id="{CBB3D9F4-8872-0933-DB47-94BE10CEEA80}"/>
              </a:ext>
            </a:extLst>
          </p:cNvPr>
          <p:cNvSpPr txBox="1"/>
          <p:nvPr/>
        </p:nvSpPr>
        <p:spPr>
          <a:xfrm>
            <a:off x="6745755" y="3995215"/>
            <a:ext cx="3924300" cy="2308324"/>
          </a:xfrm>
          <a:prstGeom prst="rect">
            <a:avLst/>
          </a:prstGeom>
          <a:noFill/>
          <a:ln w="19050">
            <a:solidFill>
              <a:schemeClr val="dk1"/>
            </a:solidFill>
          </a:ln>
        </p:spPr>
        <p:txBody>
          <a:bodyPr wrap="square" rtlCol="0">
            <a:spAutoFit/>
          </a:bodyPr>
          <a:lstStyle/>
          <a:p>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 peut constater que les centroïdes ne se trouvent pas exactement au centre de chaque cluster. N’oublions pas, que nos centroïdes ont huit coordonnées et que ce plan n’est qu’en 2 dimensions. Pour que notre centroïde soit au centre de son cluster, il faudrait pouvoir voir les huit dimensions.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546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re 1">
            <a:extLst>
              <a:ext uri="{FF2B5EF4-FFF2-40B4-BE49-F238E27FC236}">
                <a16:creationId xmlns:a16="http://schemas.microsoft.com/office/drawing/2014/main" id="{6EEC0DCE-2495-404D-3150-0E1BC6BF7A6C}"/>
              </a:ext>
            </a:extLst>
          </p:cNvPr>
          <p:cNvSpPr>
            <a:spLocks noGrp="1"/>
          </p:cNvSpPr>
          <p:nvPr>
            <p:ph type="title"/>
          </p:nvPr>
        </p:nvSpPr>
        <p:spPr>
          <a:xfrm>
            <a:off x="841246" y="673770"/>
            <a:ext cx="3644489" cy="2414488"/>
          </a:xfrm>
        </p:spPr>
        <p:txBody>
          <a:bodyPr anchor="t">
            <a:normAutofit/>
          </a:bodyPr>
          <a:lstStyle/>
          <a:p>
            <a:r>
              <a:rPr lang="fr-FR" sz="5400" b="1">
                <a:solidFill>
                  <a:srgbClr val="FFFFFF"/>
                </a:solidFill>
              </a:rPr>
              <a:t>Sommaire</a:t>
            </a:r>
          </a:p>
        </p:txBody>
      </p:sp>
      <p:sp>
        <p:nvSpPr>
          <p:cNvPr id="3" name="Espace réservé du contenu 2">
            <a:extLst>
              <a:ext uri="{FF2B5EF4-FFF2-40B4-BE49-F238E27FC236}">
                <a16:creationId xmlns:a16="http://schemas.microsoft.com/office/drawing/2014/main" id="{705BDA9D-A636-6F04-FFA0-523E279CD5C8}"/>
              </a:ext>
            </a:extLst>
          </p:cNvPr>
          <p:cNvSpPr>
            <a:spLocks noGrp="1"/>
          </p:cNvSpPr>
          <p:nvPr>
            <p:ph idx="1"/>
          </p:nvPr>
        </p:nvSpPr>
        <p:spPr>
          <a:xfrm>
            <a:off x="6095999" y="2476500"/>
            <a:ext cx="5254754" cy="3700462"/>
          </a:xfrm>
        </p:spPr>
        <p:txBody>
          <a:bodyPr>
            <a:normAutofit/>
          </a:bodyPr>
          <a:lstStyle/>
          <a:p>
            <a:pPr marL="0" indent="0">
              <a:buNone/>
            </a:pPr>
            <a:r>
              <a:rPr lang="fr-FR" sz="2200" dirty="0"/>
              <a:t>1. Préparation du fichier</a:t>
            </a:r>
          </a:p>
          <a:p>
            <a:pPr marL="0" indent="0">
              <a:buNone/>
            </a:pPr>
            <a:r>
              <a:rPr lang="fr-FR" sz="2200" dirty="0"/>
              <a:t>2. Analyse exploratoire - ACP</a:t>
            </a:r>
          </a:p>
          <a:p>
            <a:pPr marL="0" indent="0">
              <a:buNone/>
            </a:pPr>
            <a:r>
              <a:rPr lang="fr-FR" sz="2200" dirty="0"/>
              <a:t>3. Classification agglomérative hiérarchique (CAH)</a:t>
            </a:r>
          </a:p>
          <a:p>
            <a:pPr marL="0" indent="0">
              <a:buNone/>
            </a:pPr>
            <a:r>
              <a:rPr lang="fr-FR" sz="2200" dirty="0"/>
              <a:t>4. Méthode des K-</a:t>
            </a:r>
            <a:r>
              <a:rPr lang="fr-FR" sz="2200" dirty="0" err="1"/>
              <a:t>Means</a:t>
            </a:r>
            <a:endParaRPr lang="fr-FR" sz="2200" dirty="0"/>
          </a:p>
        </p:txBody>
      </p:sp>
    </p:spTree>
    <p:extLst>
      <p:ext uri="{BB962C8B-B14F-4D97-AF65-F5344CB8AC3E}">
        <p14:creationId xmlns:p14="http://schemas.microsoft.com/office/powerpoint/2010/main" val="324909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F93C8D4-7260-E5FB-8DB4-9B9E80F886FE}"/>
              </a:ext>
            </a:extLst>
          </p:cNvPr>
          <p:cNvPicPr>
            <a:picLocks noChangeAspect="1"/>
          </p:cNvPicPr>
          <p:nvPr/>
        </p:nvPicPr>
        <p:blipFill>
          <a:blip r:embed="rId2"/>
          <a:stretch>
            <a:fillRect/>
          </a:stretch>
        </p:blipFill>
        <p:spPr>
          <a:xfrm>
            <a:off x="176956" y="2222927"/>
            <a:ext cx="4314825" cy="2282293"/>
          </a:xfrm>
          <a:prstGeom prst="rect">
            <a:avLst/>
          </a:prstGeom>
        </p:spPr>
      </p:pic>
      <p:sp>
        <p:nvSpPr>
          <p:cNvPr id="6" name="Titre 1">
            <a:extLst>
              <a:ext uri="{FF2B5EF4-FFF2-40B4-BE49-F238E27FC236}">
                <a16:creationId xmlns:a16="http://schemas.microsoft.com/office/drawing/2014/main" id="{03816021-81B8-47B0-74AB-CFA4D84D0F58}"/>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4. Clustering- K-</a:t>
            </a:r>
            <a:r>
              <a:rPr lang="fr-FR" dirty="0" err="1">
                <a:solidFill>
                  <a:schemeClr val="bg1"/>
                </a:solidFill>
              </a:rPr>
              <a:t>Means</a:t>
            </a:r>
            <a:r>
              <a:rPr lang="fr-FR" dirty="0">
                <a:solidFill>
                  <a:schemeClr val="bg1"/>
                </a:solidFill>
              </a:rPr>
              <a:t> - Centroïdes</a:t>
            </a:r>
          </a:p>
        </p:txBody>
      </p:sp>
      <p:pic>
        <p:nvPicPr>
          <p:cNvPr id="8" name="Image 7">
            <a:extLst>
              <a:ext uri="{FF2B5EF4-FFF2-40B4-BE49-F238E27FC236}">
                <a16:creationId xmlns:a16="http://schemas.microsoft.com/office/drawing/2014/main" id="{41DDC83F-7E5B-C097-D5A7-C6E3E88965B2}"/>
              </a:ext>
            </a:extLst>
          </p:cNvPr>
          <p:cNvPicPr>
            <a:picLocks noChangeAspect="1"/>
          </p:cNvPicPr>
          <p:nvPr/>
        </p:nvPicPr>
        <p:blipFill>
          <a:blip r:embed="rId3"/>
          <a:stretch>
            <a:fillRect/>
          </a:stretch>
        </p:blipFill>
        <p:spPr>
          <a:xfrm>
            <a:off x="269462" y="5229936"/>
            <a:ext cx="4129812" cy="1607077"/>
          </a:xfrm>
          <a:prstGeom prst="rect">
            <a:avLst/>
          </a:prstGeom>
        </p:spPr>
      </p:pic>
      <p:pic>
        <p:nvPicPr>
          <p:cNvPr id="10" name="Image 9">
            <a:extLst>
              <a:ext uri="{FF2B5EF4-FFF2-40B4-BE49-F238E27FC236}">
                <a16:creationId xmlns:a16="http://schemas.microsoft.com/office/drawing/2014/main" id="{8F3F6F69-E947-1752-403A-1CCAC987E08E}"/>
              </a:ext>
            </a:extLst>
          </p:cNvPr>
          <p:cNvPicPr>
            <a:picLocks noChangeAspect="1"/>
          </p:cNvPicPr>
          <p:nvPr/>
        </p:nvPicPr>
        <p:blipFill>
          <a:blip r:embed="rId4"/>
          <a:stretch>
            <a:fillRect/>
          </a:stretch>
        </p:blipFill>
        <p:spPr>
          <a:xfrm>
            <a:off x="7210827" y="2852569"/>
            <a:ext cx="4523973" cy="3970554"/>
          </a:xfrm>
          <a:prstGeom prst="rect">
            <a:avLst/>
          </a:prstGeom>
        </p:spPr>
      </p:pic>
      <p:sp>
        <p:nvSpPr>
          <p:cNvPr id="11" name="ZoneTexte 10">
            <a:extLst>
              <a:ext uri="{FF2B5EF4-FFF2-40B4-BE49-F238E27FC236}">
                <a16:creationId xmlns:a16="http://schemas.microsoft.com/office/drawing/2014/main" id="{77E3A8B8-3075-DF3F-A371-CD61D1C03AFD}"/>
              </a:ext>
            </a:extLst>
          </p:cNvPr>
          <p:cNvSpPr txBox="1"/>
          <p:nvPr/>
        </p:nvSpPr>
        <p:spPr>
          <a:xfrm>
            <a:off x="176956" y="1211368"/>
            <a:ext cx="6014294" cy="646331"/>
          </a:xfrm>
          <a:prstGeom prst="rect">
            <a:avLst/>
          </a:prstGeom>
          <a:noFill/>
          <a:ln w="19050">
            <a:solidFill>
              <a:schemeClr val="dk1"/>
            </a:solidFill>
          </a:ln>
        </p:spPr>
        <p:txBody>
          <a:bodyPr wrap="square" rtlCol="0">
            <a:spAutoFit/>
          </a:bodyPr>
          <a:lstStyle/>
          <a:p>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 peut aussi, projeter nos clusters et leur centroïdes sur notre espace synthétique, avec nos composantes F1, F2, etc.</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ZoneTexte 11">
            <a:extLst>
              <a:ext uri="{FF2B5EF4-FFF2-40B4-BE49-F238E27FC236}">
                <a16:creationId xmlns:a16="http://schemas.microsoft.com/office/drawing/2014/main" id="{99C61B0B-CA29-4004-8B2F-019DDC0B31F2}"/>
              </a:ext>
            </a:extLst>
          </p:cNvPr>
          <p:cNvSpPr txBox="1"/>
          <p:nvPr/>
        </p:nvSpPr>
        <p:spPr>
          <a:xfrm>
            <a:off x="7210827" y="1195104"/>
            <a:ext cx="4527949" cy="1477328"/>
          </a:xfrm>
          <a:prstGeom prst="rect">
            <a:avLst/>
          </a:prstGeom>
          <a:noFill/>
          <a:ln w="19050">
            <a:solidFill>
              <a:schemeClr val="dk1"/>
            </a:solidFill>
          </a:ln>
        </p:spPr>
        <p:txBody>
          <a:bodyPr wrap="square" rtlCol="0">
            <a:spAutoFit/>
          </a:bodyPr>
          <a:lstStyle/>
          <a:p>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 reconnait la forme du graphique qui était ressorti lors de l’ACP, c’est le même, et on retrouve notre cluster dans le négatif de F2, qui correspond bien aux pays qui nous intéressent.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ZoneTexte 12">
            <a:extLst>
              <a:ext uri="{FF2B5EF4-FFF2-40B4-BE49-F238E27FC236}">
                <a16:creationId xmlns:a16="http://schemas.microsoft.com/office/drawing/2014/main" id="{E012FFDD-DF73-8515-123E-06243F8D14D7}"/>
              </a:ext>
            </a:extLst>
          </p:cNvPr>
          <p:cNvSpPr txBox="1"/>
          <p:nvPr/>
        </p:nvSpPr>
        <p:spPr>
          <a:xfrm>
            <a:off x="333375" y="1943100"/>
            <a:ext cx="4314825" cy="369332"/>
          </a:xfrm>
          <a:prstGeom prst="rect">
            <a:avLst/>
          </a:prstGeom>
          <a:noFill/>
        </p:spPr>
        <p:txBody>
          <a:bodyPr wrap="square" rtlCol="0">
            <a:spAutoFit/>
          </a:bodyPr>
          <a:lstStyle/>
          <a:p>
            <a:r>
              <a:rPr lang="fr-FR" dirty="0"/>
              <a:t>On projette nos pays dans le nouvel espace</a:t>
            </a:r>
          </a:p>
        </p:txBody>
      </p:sp>
      <p:sp>
        <p:nvSpPr>
          <p:cNvPr id="14" name="ZoneTexte 13">
            <a:extLst>
              <a:ext uri="{FF2B5EF4-FFF2-40B4-BE49-F238E27FC236}">
                <a16:creationId xmlns:a16="http://schemas.microsoft.com/office/drawing/2014/main" id="{2E1FC2FE-FC37-697B-3078-736E6F2F0893}"/>
              </a:ext>
            </a:extLst>
          </p:cNvPr>
          <p:cNvSpPr txBox="1"/>
          <p:nvPr/>
        </p:nvSpPr>
        <p:spPr>
          <a:xfrm>
            <a:off x="248052" y="4644225"/>
            <a:ext cx="4971648" cy="646331"/>
          </a:xfrm>
          <a:prstGeom prst="rect">
            <a:avLst/>
          </a:prstGeom>
          <a:noFill/>
        </p:spPr>
        <p:txBody>
          <a:bodyPr wrap="square" rtlCol="0">
            <a:spAutoFit/>
          </a:bodyPr>
          <a:lstStyle/>
          <a:p>
            <a:r>
              <a:rPr lang="fr-FR" dirty="0"/>
              <a:t>Ci-dessous les coordonnées de nos centroïdes dans le nouvel espace</a:t>
            </a:r>
          </a:p>
        </p:txBody>
      </p:sp>
    </p:spTree>
    <p:extLst>
      <p:ext uri="{BB962C8B-B14F-4D97-AF65-F5344CB8AC3E}">
        <p14:creationId xmlns:p14="http://schemas.microsoft.com/office/powerpoint/2010/main" val="1112629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75470C-4B4E-DD4E-A602-BD2F723F2A65}"/>
              </a:ext>
            </a:extLst>
          </p:cNvPr>
          <p:cNvSpPr>
            <a:spLocks noGrp="1"/>
          </p:cNvSpPr>
          <p:nvPr>
            <p:ph idx="1"/>
          </p:nvPr>
        </p:nvSpPr>
        <p:spPr>
          <a:xfrm>
            <a:off x="838200" y="1704975"/>
            <a:ext cx="10515600" cy="4471988"/>
          </a:xfrm>
        </p:spPr>
        <p:txBody>
          <a:bodyPr/>
          <a:lstStyle/>
          <a:p>
            <a:pPr marL="0" indent="0">
              <a:lnSpc>
                <a:spcPct val="107000"/>
              </a:lnSpc>
              <a:spcAft>
                <a:spcPts val="800"/>
              </a:spcAft>
              <a:buNone/>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Donc, en conclusion, ce que l’on peut dire des deux méthodes de clustering testées, c’est qu’elles font ressortir des résultats plutôt similaires avec des groupements de pays qui vont être facilement identifiables et </a:t>
            </a:r>
            <a:r>
              <a:rPr lang="fr-FR"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qui seront différents </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par leurs caractéristiques.  A l’intérieur de ces groupements, on trouvera  des pays qui présenteront des similitudes entre eux.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Pour finir, j’affiche à nouveau le groupement de pays qui semble le plus propice pour l’export de notre viande de volaille et qui contient donc des pays qui se révèlent être de bons consommateurs de viande de volaille, peu producteurs, </a:t>
            </a:r>
            <a:r>
              <a:rPr lang="fr-FR" sz="1800" dirty="0">
                <a:solidFill>
                  <a:srgbClr val="000000"/>
                </a:solidFill>
                <a:latin typeface="Calibri" panose="020F0502020204030204" pitchFamily="34" charset="0"/>
                <a:ea typeface="Calibri" panose="020F0502020204030204" pitchFamily="34" charset="0"/>
                <a:cs typeface="Calibri" panose="020F0502020204030204" pitchFamily="34" charset="0"/>
              </a:rPr>
              <a:t>ayant un très bon PIB par habitant, </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dotés d’une bonne stabilité politique et ne réalisant pas encore trop d’importation. Donc un marché à ouvrir et qui peut s’avérer potentiellement très intéressant.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
        <p:nvSpPr>
          <p:cNvPr id="4" name="Titre 1">
            <a:extLst>
              <a:ext uri="{FF2B5EF4-FFF2-40B4-BE49-F238E27FC236}">
                <a16:creationId xmlns:a16="http://schemas.microsoft.com/office/drawing/2014/main" id="{C6EEF252-EC28-84B5-2E83-19810A6DAFE4}"/>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solidFill>
                  <a:schemeClr val="bg1"/>
                </a:solidFill>
              </a:rPr>
              <a:t>Conclusion</a:t>
            </a:r>
            <a:endParaRPr lang="fr-FR" dirty="0">
              <a:solidFill>
                <a:schemeClr val="bg1"/>
              </a:solidFill>
            </a:endParaRPr>
          </a:p>
        </p:txBody>
      </p:sp>
      <p:pic>
        <p:nvPicPr>
          <p:cNvPr id="2" name="Image 1">
            <a:extLst>
              <a:ext uri="{FF2B5EF4-FFF2-40B4-BE49-F238E27FC236}">
                <a16:creationId xmlns:a16="http://schemas.microsoft.com/office/drawing/2014/main" id="{C8C6C8F8-81BA-02CD-5143-1335FCAEEA24}"/>
              </a:ext>
            </a:extLst>
          </p:cNvPr>
          <p:cNvPicPr>
            <a:picLocks noChangeAspect="1"/>
          </p:cNvPicPr>
          <p:nvPr/>
        </p:nvPicPr>
        <p:blipFill rotWithShape="1">
          <a:blip r:embed="rId2"/>
          <a:srcRect t="34914" b="54447"/>
          <a:stretch/>
        </p:blipFill>
        <p:spPr>
          <a:xfrm>
            <a:off x="1240024" y="4937294"/>
            <a:ext cx="9711952" cy="877098"/>
          </a:xfrm>
          <a:prstGeom prst="rect">
            <a:avLst/>
          </a:prstGeom>
          <a:ln w="19050">
            <a:solidFill>
              <a:schemeClr val="tx1"/>
            </a:solidFill>
          </a:ln>
        </p:spPr>
      </p:pic>
    </p:spTree>
    <p:extLst>
      <p:ext uri="{BB962C8B-B14F-4D97-AF65-F5344CB8AC3E}">
        <p14:creationId xmlns:p14="http://schemas.microsoft.com/office/powerpoint/2010/main" val="149118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FB83B5-A94F-7818-66FF-9D2D1030936B}"/>
              </a:ext>
            </a:extLst>
          </p:cNvPr>
          <p:cNvSpPr>
            <a:spLocks noGrp="1"/>
          </p:cNvSpPr>
          <p:nvPr>
            <p:ph type="title"/>
          </p:nvPr>
        </p:nvSpPr>
        <p:spPr>
          <a:xfrm>
            <a:off x="-3" y="246618"/>
            <a:ext cx="12192000" cy="768350"/>
          </a:xfr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a:lstStyle/>
          <a:p>
            <a:r>
              <a:rPr lang="fr-FR" dirty="0">
                <a:solidFill>
                  <a:schemeClr val="bg1"/>
                </a:solidFill>
              </a:rPr>
              <a:t>1. Préparation du fichier</a:t>
            </a:r>
          </a:p>
        </p:txBody>
      </p:sp>
      <p:sp>
        <p:nvSpPr>
          <p:cNvPr id="4" name="Rectangle 3">
            <a:extLst>
              <a:ext uri="{FF2B5EF4-FFF2-40B4-BE49-F238E27FC236}">
                <a16:creationId xmlns:a16="http://schemas.microsoft.com/office/drawing/2014/main" id="{FF3CA5FE-397D-6142-409F-2A74EE972042}"/>
              </a:ext>
            </a:extLst>
          </p:cNvPr>
          <p:cNvSpPr/>
          <p:nvPr/>
        </p:nvSpPr>
        <p:spPr>
          <a:xfrm>
            <a:off x="969407" y="1364247"/>
            <a:ext cx="1875453" cy="12456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Fichier Disponibilité alimentaire</a:t>
            </a:r>
          </a:p>
          <a:p>
            <a:pPr algn="ctr"/>
            <a:r>
              <a:rPr lang="fr-FR" dirty="0"/>
              <a:t>2017</a:t>
            </a:r>
          </a:p>
        </p:txBody>
      </p:sp>
      <p:sp>
        <p:nvSpPr>
          <p:cNvPr id="5" name="Rectangle 4">
            <a:extLst>
              <a:ext uri="{FF2B5EF4-FFF2-40B4-BE49-F238E27FC236}">
                <a16:creationId xmlns:a16="http://schemas.microsoft.com/office/drawing/2014/main" id="{DBB74B3D-5C2E-EABF-2272-553A73A10B29}"/>
              </a:ext>
            </a:extLst>
          </p:cNvPr>
          <p:cNvSpPr/>
          <p:nvPr/>
        </p:nvSpPr>
        <p:spPr>
          <a:xfrm>
            <a:off x="3691176" y="1383297"/>
            <a:ext cx="1875453" cy="12456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Fichier </a:t>
            </a:r>
          </a:p>
          <a:p>
            <a:pPr algn="ctr"/>
            <a:r>
              <a:rPr lang="fr-FR" dirty="0"/>
              <a:t>Population</a:t>
            </a:r>
          </a:p>
          <a:p>
            <a:pPr algn="ctr"/>
            <a:r>
              <a:rPr lang="fr-FR" dirty="0"/>
              <a:t>2017</a:t>
            </a:r>
          </a:p>
        </p:txBody>
      </p:sp>
      <p:sp>
        <p:nvSpPr>
          <p:cNvPr id="6" name="Rectangle 5">
            <a:extLst>
              <a:ext uri="{FF2B5EF4-FFF2-40B4-BE49-F238E27FC236}">
                <a16:creationId xmlns:a16="http://schemas.microsoft.com/office/drawing/2014/main" id="{5B93BA15-1BA8-9C7B-99C3-55365970FB4F}"/>
              </a:ext>
            </a:extLst>
          </p:cNvPr>
          <p:cNvSpPr/>
          <p:nvPr/>
        </p:nvSpPr>
        <p:spPr>
          <a:xfrm>
            <a:off x="6412945" y="1364246"/>
            <a:ext cx="1875453" cy="12456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Fichier </a:t>
            </a:r>
          </a:p>
          <a:p>
            <a:pPr algn="ctr"/>
            <a:r>
              <a:rPr lang="fr-FR" dirty="0"/>
              <a:t>PIB</a:t>
            </a:r>
          </a:p>
          <a:p>
            <a:pPr algn="ctr"/>
            <a:r>
              <a:rPr lang="fr-FR" dirty="0"/>
              <a:t>Par habitant</a:t>
            </a:r>
          </a:p>
          <a:p>
            <a:pPr algn="ctr"/>
            <a:r>
              <a:rPr lang="fr-FR" dirty="0"/>
              <a:t>2017</a:t>
            </a:r>
          </a:p>
        </p:txBody>
      </p:sp>
      <p:sp>
        <p:nvSpPr>
          <p:cNvPr id="7" name="Rectangle 6">
            <a:extLst>
              <a:ext uri="{FF2B5EF4-FFF2-40B4-BE49-F238E27FC236}">
                <a16:creationId xmlns:a16="http://schemas.microsoft.com/office/drawing/2014/main" id="{410D9E0E-3EEF-79CB-AA66-2EEA067A3DFE}"/>
              </a:ext>
            </a:extLst>
          </p:cNvPr>
          <p:cNvSpPr/>
          <p:nvPr/>
        </p:nvSpPr>
        <p:spPr>
          <a:xfrm>
            <a:off x="9372112" y="1383297"/>
            <a:ext cx="1875453" cy="12456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Fichier </a:t>
            </a:r>
          </a:p>
          <a:p>
            <a:pPr algn="ctr"/>
            <a:r>
              <a:rPr lang="fr-FR" dirty="0"/>
              <a:t>Stabilité </a:t>
            </a:r>
          </a:p>
          <a:p>
            <a:pPr algn="ctr"/>
            <a:r>
              <a:rPr lang="fr-FR" dirty="0"/>
              <a:t>Politique</a:t>
            </a:r>
          </a:p>
          <a:p>
            <a:pPr algn="ctr"/>
            <a:r>
              <a:rPr lang="fr-FR" dirty="0"/>
              <a:t>2017</a:t>
            </a:r>
          </a:p>
        </p:txBody>
      </p:sp>
      <p:pic>
        <p:nvPicPr>
          <p:cNvPr id="10" name="Image 9">
            <a:extLst>
              <a:ext uri="{FF2B5EF4-FFF2-40B4-BE49-F238E27FC236}">
                <a16:creationId xmlns:a16="http://schemas.microsoft.com/office/drawing/2014/main" id="{FAB5CE83-3E8B-08E1-A041-BBDEAAFA6C35}"/>
              </a:ext>
            </a:extLst>
          </p:cNvPr>
          <p:cNvPicPr>
            <a:picLocks noChangeAspect="1"/>
          </p:cNvPicPr>
          <p:nvPr/>
        </p:nvPicPr>
        <p:blipFill>
          <a:blip r:embed="rId2"/>
          <a:stretch>
            <a:fillRect/>
          </a:stretch>
        </p:blipFill>
        <p:spPr>
          <a:xfrm>
            <a:off x="944432" y="3638550"/>
            <a:ext cx="10303133" cy="2019475"/>
          </a:xfrm>
          <a:prstGeom prst="rect">
            <a:avLst/>
          </a:prstGeom>
          <a:ln w="15875">
            <a:solidFill>
              <a:schemeClr val="tx1"/>
            </a:solidFill>
          </a:ln>
        </p:spPr>
      </p:pic>
      <p:sp>
        <p:nvSpPr>
          <p:cNvPr id="11" name="ZoneTexte 10">
            <a:extLst>
              <a:ext uri="{FF2B5EF4-FFF2-40B4-BE49-F238E27FC236}">
                <a16:creationId xmlns:a16="http://schemas.microsoft.com/office/drawing/2014/main" id="{39E53F89-8186-2C27-76DB-45F7D28CA8B5}"/>
              </a:ext>
            </a:extLst>
          </p:cNvPr>
          <p:cNvSpPr txBox="1"/>
          <p:nvPr/>
        </p:nvSpPr>
        <p:spPr>
          <a:xfrm>
            <a:off x="4907509" y="5857875"/>
            <a:ext cx="2376977" cy="369332"/>
          </a:xfrm>
          <a:prstGeom prst="rect">
            <a:avLst/>
          </a:prstGeom>
          <a:noFill/>
        </p:spPr>
        <p:txBody>
          <a:bodyPr wrap="square" rtlCol="0">
            <a:spAutoFit/>
          </a:bodyPr>
          <a:lstStyle/>
          <a:p>
            <a:pPr algn="ctr"/>
            <a:r>
              <a:rPr lang="fr-FR" dirty="0"/>
              <a:t>172 pays et 8 variables</a:t>
            </a:r>
          </a:p>
        </p:txBody>
      </p:sp>
      <p:cxnSp>
        <p:nvCxnSpPr>
          <p:cNvPr id="13" name="Connecteur droit 12">
            <a:extLst>
              <a:ext uri="{FF2B5EF4-FFF2-40B4-BE49-F238E27FC236}">
                <a16:creationId xmlns:a16="http://schemas.microsoft.com/office/drawing/2014/main" id="{5EA3C903-26B2-567D-9667-B9FF33F8656B}"/>
              </a:ext>
            </a:extLst>
          </p:cNvPr>
          <p:cNvCxnSpPr>
            <a:stCxn id="4" idx="2"/>
            <a:endCxn id="10" idx="0"/>
          </p:cNvCxnSpPr>
          <p:nvPr/>
        </p:nvCxnSpPr>
        <p:spPr>
          <a:xfrm>
            <a:off x="1907134" y="2609884"/>
            <a:ext cx="4188865" cy="1028666"/>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droit 14">
            <a:extLst>
              <a:ext uri="{FF2B5EF4-FFF2-40B4-BE49-F238E27FC236}">
                <a16:creationId xmlns:a16="http://schemas.microsoft.com/office/drawing/2014/main" id="{E404FEF9-A897-49E4-505A-A6A516AED281}"/>
              </a:ext>
            </a:extLst>
          </p:cNvPr>
          <p:cNvCxnSpPr>
            <a:stCxn id="5" idx="2"/>
            <a:endCxn id="10" idx="0"/>
          </p:cNvCxnSpPr>
          <p:nvPr/>
        </p:nvCxnSpPr>
        <p:spPr>
          <a:xfrm>
            <a:off x="4628903" y="2628934"/>
            <a:ext cx="1467096" cy="1009616"/>
          </a:xfrm>
          <a:prstGeom prst="line">
            <a:avLst/>
          </a:prstGeom>
        </p:spPr>
        <p:style>
          <a:lnRef idx="1">
            <a:schemeClr val="dk1"/>
          </a:lnRef>
          <a:fillRef idx="0">
            <a:schemeClr val="dk1"/>
          </a:fillRef>
          <a:effectRef idx="0">
            <a:schemeClr val="dk1"/>
          </a:effectRef>
          <a:fontRef idx="minor">
            <a:schemeClr val="tx1"/>
          </a:fontRef>
        </p:style>
      </p:cxnSp>
      <p:cxnSp>
        <p:nvCxnSpPr>
          <p:cNvPr id="17" name="Connecteur droit 16">
            <a:extLst>
              <a:ext uri="{FF2B5EF4-FFF2-40B4-BE49-F238E27FC236}">
                <a16:creationId xmlns:a16="http://schemas.microsoft.com/office/drawing/2014/main" id="{8CDEA54D-C3BB-1704-40EE-8FBEA877A227}"/>
              </a:ext>
            </a:extLst>
          </p:cNvPr>
          <p:cNvCxnSpPr>
            <a:stCxn id="6" idx="2"/>
            <a:endCxn id="10" idx="0"/>
          </p:cNvCxnSpPr>
          <p:nvPr/>
        </p:nvCxnSpPr>
        <p:spPr>
          <a:xfrm flipH="1">
            <a:off x="6095999" y="2609883"/>
            <a:ext cx="1254673" cy="1028667"/>
          </a:xfrm>
          <a:prstGeom prst="line">
            <a:avLst/>
          </a:prstGeom>
        </p:spPr>
        <p:style>
          <a:lnRef idx="1">
            <a:schemeClr val="dk1"/>
          </a:lnRef>
          <a:fillRef idx="0">
            <a:schemeClr val="dk1"/>
          </a:fillRef>
          <a:effectRef idx="0">
            <a:schemeClr val="dk1"/>
          </a:effectRef>
          <a:fontRef idx="minor">
            <a:schemeClr val="tx1"/>
          </a:fontRef>
        </p:style>
      </p:cxnSp>
      <p:cxnSp>
        <p:nvCxnSpPr>
          <p:cNvPr id="19" name="Connecteur droit 18">
            <a:extLst>
              <a:ext uri="{FF2B5EF4-FFF2-40B4-BE49-F238E27FC236}">
                <a16:creationId xmlns:a16="http://schemas.microsoft.com/office/drawing/2014/main" id="{5FA792F0-7BF0-65A0-A17C-E4BF439441F1}"/>
              </a:ext>
            </a:extLst>
          </p:cNvPr>
          <p:cNvCxnSpPr>
            <a:stCxn id="7" idx="2"/>
            <a:endCxn id="10" idx="0"/>
          </p:cNvCxnSpPr>
          <p:nvPr/>
        </p:nvCxnSpPr>
        <p:spPr>
          <a:xfrm flipH="1">
            <a:off x="6095999" y="2628934"/>
            <a:ext cx="4213840" cy="10096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673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C35F30F-BC45-659A-5CF6-8B37C9562737}"/>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2. Analyse Exploratoire </a:t>
            </a:r>
          </a:p>
        </p:txBody>
      </p:sp>
      <p:sp>
        <p:nvSpPr>
          <p:cNvPr id="5" name="ZoneTexte 4">
            <a:extLst>
              <a:ext uri="{FF2B5EF4-FFF2-40B4-BE49-F238E27FC236}">
                <a16:creationId xmlns:a16="http://schemas.microsoft.com/office/drawing/2014/main" id="{B8875052-4BEA-6D10-F9A7-41AD0090A08A}"/>
              </a:ext>
            </a:extLst>
          </p:cNvPr>
          <p:cNvSpPr txBox="1"/>
          <p:nvPr/>
        </p:nvSpPr>
        <p:spPr>
          <a:xfrm>
            <a:off x="885825" y="1663273"/>
            <a:ext cx="4076700" cy="1200329"/>
          </a:xfrm>
          <a:prstGeom prst="rect">
            <a:avLst/>
          </a:prstGeom>
          <a:noFill/>
          <a:ln w="19050">
            <a:solidFill>
              <a:schemeClr val="dk1"/>
            </a:solidFill>
          </a:ln>
        </p:spPr>
        <p:txBody>
          <a:bodyPr wrap="square" rtlCol="0">
            <a:spAutoFit/>
          </a:bodyPr>
          <a:lstStyle/>
          <a:p>
            <a:pPr marL="0" indent="0">
              <a:buNone/>
            </a:pPr>
            <a:r>
              <a:rPr lang="fr-FR" sz="1800" b="1" dirty="0">
                <a:effectLst/>
                <a:latin typeface="Calibri" panose="020F0502020204030204" pitchFamily="34" charset="0"/>
                <a:ea typeface="Calibri" panose="020F0502020204030204" pitchFamily="34" charset="0"/>
                <a:cs typeface="Times New Roman" panose="02020603050405020304" pitchFamily="18" charset="0"/>
              </a:rPr>
              <a:t>Principe de l’ACP </a:t>
            </a:r>
          </a:p>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=&gt; réduire la complexité d’un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dataset</a:t>
            </a:r>
            <a:r>
              <a:rPr lang="fr-FR" sz="1800" dirty="0">
                <a:effectLst/>
                <a:latin typeface="Calibri" panose="020F0502020204030204" pitchFamily="34" charset="0"/>
                <a:ea typeface="Calibri" panose="020F0502020204030204" pitchFamily="34" charset="0"/>
                <a:cs typeface="Times New Roman" panose="02020603050405020304" pitchFamily="18" charset="0"/>
              </a:rPr>
              <a:t> en projetant ses données dans un espace de plus petite dimension</a:t>
            </a:r>
          </a:p>
        </p:txBody>
      </p:sp>
      <p:sp>
        <p:nvSpPr>
          <p:cNvPr id="6" name="ZoneTexte 5">
            <a:extLst>
              <a:ext uri="{FF2B5EF4-FFF2-40B4-BE49-F238E27FC236}">
                <a16:creationId xmlns:a16="http://schemas.microsoft.com/office/drawing/2014/main" id="{6873E06D-8BC0-B1F8-B1A2-79A09EC86268}"/>
              </a:ext>
            </a:extLst>
          </p:cNvPr>
          <p:cNvSpPr txBox="1"/>
          <p:nvPr/>
        </p:nvSpPr>
        <p:spPr>
          <a:xfrm>
            <a:off x="5181600" y="1663273"/>
            <a:ext cx="6124575" cy="2308324"/>
          </a:xfrm>
          <a:prstGeom prst="rect">
            <a:avLst/>
          </a:prstGeom>
          <a:noFill/>
          <a:ln w="19050">
            <a:solidFill>
              <a:schemeClr val="dk1"/>
            </a:solidFill>
          </a:ln>
        </p:spPr>
        <p:txBody>
          <a:bodyPr wrap="square" rtlCol="0">
            <a:spAutoFit/>
          </a:bodyPr>
          <a:lstStyle/>
          <a:p>
            <a:pPr marL="0" indent="0">
              <a:buNone/>
            </a:pPr>
            <a:r>
              <a:rPr lang="fr-FR" sz="1800" b="1" dirty="0">
                <a:latin typeface="Calibri" panose="020F0502020204030204" pitchFamily="34" charset="0"/>
                <a:ea typeface="Calibri" panose="020F0502020204030204" pitchFamily="34" charset="0"/>
                <a:cs typeface="Times New Roman" panose="02020603050405020304" pitchFamily="18" charset="0"/>
              </a:rPr>
              <a:t>Deux objectifs :</a:t>
            </a:r>
          </a:p>
          <a:p>
            <a:pPr marL="285750" indent="-285750">
              <a:buFont typeface="Arial" panose="020B0604020202020204" pitchFamily="34" charset="0"/>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Le premier c’est qu’elle permet d’étudier la variabilité entre les individus, entre nos différents pays, c’est-à-dire, les ressemblances et les différences. </a:t>
            </a:r>
          </a:p>
          <a:p>
            <a:pPr marL="285750" indent="-285750">
              <a:buFont typeface="Arial" panose="020B0604020202020204" pitchFamily="34" charset="0"/>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Le second c’est qu’elle permet de constater les liaisons entre les variables originales, puisque nous allons pouvoir rassembler des variables qui vont être  très corrélées entre elles, par une nouvelle variable synthétique. </a:t>
            </a:r>
          </a:p>
        </p:txBody>
      </p:sp>
      <p:sp>
        <p:nvSpPr>
          <p:cNvPr id="7" name="ZoneTexte 6">
            <a:extLst>
              <a:ext uri="{FF2B5EF4-FFF2-40B4-BE49-F238E27FC236}">
                <a16:creationId xmlns:a16="http://schemas.microsoft.com/office/drawing/2014/main" id="{DC1323AD-7BEA-350E-BCC9-D7A23C34D8C7}"/>
              </a:ext>
            </a:extLst>
          </p:cNvPr>
          <p:cNvSpPr txBox="1"/>
          <p:nvPr/>
        </p:nvSpPr>
        <p:spPr>
          <a:xfrm>
            <a:off x="885825" y="3112134"/>
            <a:ext cx="4076700" cy="2308324"/>
          </a:xfrm>
          <a:prstGeom prst="rect">
            <a:avLst/>
          </a:prstGeom>
          <a:noFill/>
          <a:ln w="19050">
            <a:solidFill>
              <a:schemeClr val="dk1"/>
            </a:solidFill>
          </a:ln>
        </p:spPr>
        <p:txBody>
          <a:bodyPr wrap="square" rtlCol="0">
            <a:spAutoFit/>
          </a:bodyPr>
          <a:lstStyle/>
          <a:p>
            <a:pPr marL="0" indent="0">
              <a:buNone/>
            </a:pPr>
            <a:r>
              <a:rPr lang="fr-FR" sz="1800" b="1" dirty="0">
                <a:effectLst/>
                <a:latin typeface="Calibri" panose="020F0502020204030204" pitchFamily="34" charset="0"/>
                <a:ea typeface="Calibri" panose="020F0502020204030204" pitchFamily="34" charset="0"/>
                <a:cs typeface="Times New Roman" panose="02020603050405020304" pitchFamily="18" charset="0"/>
              </a:rPr>
              <a:t>Projection : </a:t>
            </a:r>
          </a:p>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Et pour pouvoir étudier ces deux éléments, nous allons devoir faire une projection de nos individus dans le nouvel espace synthétique qui sera donc délimité par nos nouvelles variables, en cherchant à minimiser la distance entre nos points et leur projection. </a:t>
            </a:r>
          </a:p>
        </p:txBody>
      </p:sp>
      <p:sp>
        <p:nvSpPr>
          <p:cNvPr id="8" name="ZoneTexte 7">
            <a:extLst>
              <a:ext uri="{FF2B5EF4-FFF2-40B4-BE49-F238E27FC236}">
                <a16:creationId xmlns:a16="http://schemas.microsoft.com/office/drawing/2014/main" id="{E2C32DA4-C70A-E437-277E-6569C487919A}"/>
              </a:ext>
            </a:extLst>
          </p:cNvPr>
          <p:cNvSpPr txBox="1"/>
          <p:nvPr/>
        </p:nvSpPr>
        <p:spPr>
          <a:xfrm>
            <a:off x="5181600" y="4220129"/>
            <a:ext cx="6124575" cy="1200329"/>
          </a:xfrm>
          <a:prstGeom prst="rect">
            <a:avLst/>
          </a:prstGeom>
          <a:noFill/>
          <a:ln w="19050">
            <a:solidFill>
              <a:schemeClr val="dk1"/>
            </a:solidFill>
          </a:ln>
        </p:spPr>
        <p:txBody>
          <a:bodyPr wrap="square" rtlCol="0">
            <a:spAutoFit/>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Enfin, les variables de départ ont des unités très différentes, donc difficile de les représenter sur un même plan. Donc pour créer ce nouvel espace, nous allons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centrer et réduire </a:t>
            </a:r>
            <a:r>
              <a:rPr lang="fr-FR" sz="1800" dirty="0">
                <a:effectLst/>
                <a:latin typeface="Calibri" panose="020F0502020204030204" pitchFamily="34" charset="0"/>
                <a:ea typeface="Calibri" panose="020F0502020204030204" pitchFamily="34" charset="0"/>
                <a:cs typeface="Times New Roman" panose="02020603050405020304" pitchFamily="18" charset="0"/>
              </a:rPr>
              <a:t>les valeurs de nos variables</a:t>
            </a:r>
            <a:endParaRPr lang="fr-FR"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714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9EB71A2-BA91-CB58-4088-2C6352CB01BF}"/>
              </a:ext>
            </a:extLst>
          </p:cNvPr>
          <p:cNvPicPr>
            <a:picLocks noGrp="1" noChangeAspect="1"/>
          </p:cNvPicPr>
          <p:nvPr>
            <p:ph idx="1"/>
          </p:nvPr>
        </p:nvPicPr>
        <p:blipFill>
          <a:blip r:embed="rId2"/>
          <a:stretch>
            <a:fillRect/>
          </a:stretch>
        </p:blipFill>
        <p:spPr>
          <a:xfrm>
            <a:off x="1028612" y="1400516"/>
            <a:ext cx="6433246" cy="3833955"/>
          </a:xfrm>
        </p:spPr>
      </p:pic>
      <p:sp>
        <p:nvSpPr>
          <p:cNvPr id="4" name="Titre 1">
            <a:extLst>
              <a:ext uri="{FF2B5EF4-FFF2-40B4-BE49-F238E27FC236}">
                <a16:creationId xmlns:a16="http://schemas.microsoft.com/office/drawing/2014/main" id="{FC35F30F-BC45-659A-5CF6-8B37C9562737}"/>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2. Analyse Exploratoire – Centrage - réduction</a:t>
            </a:r>
          </a:p>
        </p:txBody>
      </p:sp>
      <p:sp>
        <p:nvSpPr>
          <p:cNvPr id="6" name="ZoneTexte 5">
            <a:extLst>
              <a:ext uri="{FF2B5EF4-FFF2-40B4-BE49-F238E27FC236}">
                <a16:creationId xmlns:a16="http://schemas.microsoft.com/office/drawing/2014/main" id="{ED5D0644-1E4D-0951-5F63-44599C78115D}"/>
              </a:ext>
            </a:extLst>
          </p:cNvPr>
          <p:cNvSpPr txBox="1"/>
          <p:nvPr/>
        </p:nvSpPr>
        <p:spPr>
          <a:xfrm>
            <a:off x="7801063" y="1720840"/>
            <a:ext cx="3362325" cy="3139321"/>
          </a:xfrm>
          <a:prstGeom prst="rect">
            <a:avLst/>
          </a:prstGeom>
          <a:noFill/>
          <a:ln w="19050">
            <a:solidFill>
              <a:schemeClr val="dk1"/>
            </a:solidFill>
          </a:ln>
        </p:spPr>
        <p:txBody>
          <a:bodyPr wrap="square" rtlCol="0">
            <a:spAutoFit/>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Pour centrer une valeur, on soustrait à cette valeur, la moyenne des valeurs de la variable. Le centrage est en fait une simple translation, dont l’origine sera le centre du graphique. Pour réduire les données, on divise les données centrées par leur écart type, ce qui fait que nous obtiendrons un résultat compris entre -1 et 1. </a:t>
            </a:r>
          </a:p>
        </p:txBody>
      </p:sp>
      <p:pic>
        <p:nvPicPr>
          <p:cNvPr id="8" name="Image 7">
            <a:extLst>
              <a:ext uri="{FF2B5EF4-FFF2-40B4-BE49-F238E27FC236}">
                <a16:creationId xmlns:a16="http://schemas.microsoft.com/office/drawing/2014/main" id="{F85A8E62-C345-94F5-78D6-A24020571B39}"/>
              </a:ext>
            </a:extLst>
          </p:cNvPr>
          <p:cNvPicPr>
            <a:picLocks noChangeAspect="1"/>
          </p:cNvPicPr>
          <p:nvPr/>
        </p:nvPicPr>
        <p:blipFill>
          <a:blip r:embed="rId3"/>
          <a:stretch>
            <a:fillRect/>
          </a:stretch>
        </p:blipFill>
        <p:spPr>
          <a:xfrm>
            <a:off x="3066879" y="5473681"/>
            <a:ext cx="3284505" cy="891617"/>
          </a:xfrm>
          <a:prstGeom prst="rect">
            <a:avLst/>
          </a:prstGeom>
        </p:spPr>
      </p:pic>
      <p:sp>
        <p:nvSpPr>
          <p:cNvPr id="9" name="ZoneTexte 8">
            <a:extLst>
              <a:ext uri="{FF2B5EF4-FFF2-40B4-BE49-F238E27FC236}">
                <a16:creationId xmlns:a16="http://schemas.microsoft.com/office/drawing/2014/main" id="{029B476D-8F26-AA15-ECCB-7E38EE481DB7}"/>
              </a:ext>
            </a:extLst>
          </p:cNvPr>
          <p:cNvSpPr txBox="1"/>
          <p:nvPr/>
        </p:nvSpPr>
        <p:spPr>
          <a:xfrm>
            <a:off x="6532303" y="5457825"/>
            <a:ext cx="2828925" cy="923330"/>
          </a:xfrm>
          <a:prstGeom prst="rect">
            <a:avLst/>
          </a:prstGeom>
          <a:noFill/>
          <a:ln w="19050">
            <a:solidFill>
              <a:schemeClr val="dk1"/>
            </a:solidFill>
          </a:ln>
        </p:spPr>
        <p:txBody>
          <a:bodyPr wrap="square" rtlCol="0">
            <a:spAutoFit/>
          </a:bodyPr>
          <a:lstStyle/>
          <a:p>
            <a:r>
              <a:rPr lang="fr-FR" dirty="0"/>
              <a:t>On obtient bien une moyenne à zéro et un écart-type égal à 1</a:t>
            </a:r>
          </a:p>
        </p:txBody>
      </p:sp>
    </p:spTree>
    <p:extLst>
      <p:ext uri="{BB962C8B-B14F-4D97-AF65-F5344CB8AC3E}">
        <p14:creationId xmlns:p14="http://schemas.microsoft.com/office/powerpoint/2010/main" val="378120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0591A7D-4C24-D146-13A3-95320AFD989F}"/>
              </a:ext>
            </a:extLst>
          </p:cNvPr>
          <p:cNvSpPr>
            <a:spLocks noGrp="1"/>
          </p:cNvSpPr>
          <p:nvPr>
            <p:ph idx="1"/>
          </p:nvPr>
        </p:nvSpPr>
        <p:spPr>
          <a:xfrm>
            <a:off x="838200" y="1352939"/>
            <a:ext cx="10515600" cy="4824024"/>
          </a:xfrm>
        </p:spPr>
        <p:txBody>
          <a:bodyPr/>
          <a:lstStyle/>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Je décide de travailler sur les 6 premières composantes. Il faut savoir que plus on réduit la dimension d’un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dataset</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plus on perd en qualité c’est-à-dire en variance. Le but est de réduire le nombre de dimension de telle sorte à garder 95 à 99% de la variance originelle de nos données.</a:t>
            </a:r>
          </a:p>
          <a:p>
            <a:pPr marL="0" indent="0">
              <a:buNone/>
            </a:pPr>
            <a:endParaRPr lang="fr-FR" dirty="0"/>
          </a:p>
        </p:txBody>
      </p:sp>
      <p:sp>
        <p:nvSpPr>
          <p:cNvPr id="4" name="Titre 1">
            <a:extLst>
              <a:ext uri="{FF2B5EF4-FFF2-40B4-BE49-F238E27FC236}">
                <a16:creationId xmlns:a16="http://schemas.microsoft.com/office/drawing/2014/main" id="{FC35F30F-BC45-659A-5CF6-8B37C9562737}"/>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solidFill>
                  <a:schemeClr val="bg1"/>
                </a:solidFill>
              </a:rPr>
              <a:t>2. Analyse Exploratoire - ACP</a:t>
            </a:r>
            <a:endParaRPr lang="fr-FR" dirty="0">
              <a:solidFill>
                <a:schemeClr val="bg1"/>
              </a:solidFill>
            </a:endParaRPr>
          </a:p>
        </p:txBody>
      </p:sp>
      <p:pic>
        <p:nvPicPr>
          <p:cNvPr id="5" name="Image 4">
            <a:extLst>
              <a:ext uri="{FF2B5EF4-FFF2-40B4-BE49-F238E27FC236}">
                <a16:creationId xmlns:a16="http://schemas.microsoft.com/office/drawing/2014/main" id="{083CAFB4-0170-66B0-B889-5AB5ACADDE0A}"/>
              </a:ext>
            </a:extLst>
          </p:cNvPr>
          <p:cNvPicPr>
            <a:picLocks noChangeAspect="1"/>
          </p:cNvPicPr>
          <p:nvPr/>
        </p:nvPicPr>
        <p:blipFill>
          <a:blip r:embed="rId2"/>
          <a:stretch>
            <a:fillRect/>
          </a:stretch>
        </p:blipFill>
        <p:spPr>
          <a:xfrm>
            <a:off x="931344" y="2411620"/>
            <a:ext cx="4633362" cy="2530059"/>
          </a:xfrm>
          <a:prstGeom prst="rect">
            <a:avLst/>
          </a:prstGeom>
        </p:spPr>
      </p:pic>
      <p:pic>
        <p:nvPicPr>
          <p:cNvPr id="7" name="Image 6">
            <a:extLst>
              <a:ext uri="{FF2B5EF4-FFF2-40B4-BE49-F238E27FC236}">
                <a16:creationId xmlns:a16="http://schemas.microsoft.com/office/drawing/2014/main" id="{AF672D8C-B166-247C-517A-B3CAC4BDD373}"/>
              </a:ext>
            </a:extLst>
          </p:cNvPr>
          <p:cNvPicPr>
            <a:picLocks noChangeAspect="1"/>
          </p:cNvPicPr>
          <p:nvPr/>
        </p:nvPicPr>
        <p:blipFill>
          <a:blip r:embed="rId3"/>
          <a:stretch>
            <a:fillRect/>
          </a:stretch>
        </p:blipFill>
        <p:spPr>
          <a:xfrm>
            <a:off x="6381751" y="4201148"/>
            <a:ext cx="4305673" cy="739204"/>
          </a:xfrm>
          <a:prstGeom prst="rect">
            <a:avLst/>
          </a:prstGeom>
        </p:spPr>
      </p:pic>
      <p:sp>
        <p:nvSpPr>
          <p:cNvPr id="8" name="ZoneTexte 7">
            <a:extLst>
              <a:ext uri="{FF2B5EF4-FFF2-40B4-BE49-F238E27FC236}">
                <a16:creationId xmlns:a16="http://schemas.microsoft.com/office/drawing/2014/main" id="{65977413-C4C9-F5ED-F963-3B4437958536}"/>
              </a:ext>
            </a:extLst>
          </p:cNvPr>
          <p:cNvSpPr txBox="1"/>
          <p:nvPr/>
        </p:nvSpPr>
        <p:spPr>
          <a:xfrm>
            <a:off x="6381751" y="2411620"/>
            <a:ext cx="4155004" cy="2031325"/>
          </a:xfrm>
          <a:prstGeom prst="rect">
            <a:avLst/>
          </a:prstGeom>
          <a:noFill/>
        </p:spPr>
        <p:txBody>
          <a:bodyPr wrap="square" rtlCol="0">
            <a:spAutoFit/>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La fonction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explained_variance_ratio</a:t>
            </a:r>
            <a:r>
              <a:rPr lang="fr-FR" sz="1800" dirty="0">
                <a:effectLst/>
                <a:latin typeface="Calibri" panose="020F0502020204030204" pitchFamily="34" charset="0"/>
                <a:ea typeface="Calibri" panose="020F0502020204030204" pitchFamily="34" charset="0"/>
                <a:cs typeface="Times New Roman" panose="02020603050405020304" pitchFamily="18" charset="0"/>
              </a:rPr>
              <a:t>_ me permet d’afficher le pourcentage de variance capté par chacune des composantes. En y appliquant la fonction .cumsum(), j’obtiens les variances cumulées. </a:t>
            </a:r>
          </a:p>
          <a:p>
            <a:endParaRPr lang="fr-FR" dirty="0"/>
          </a:p>
        </p:txBody>
      </p:sp>
      <p:pic>
        <p:nvPicPr>
          <p:cNvPr id="10" name="Image 9">
            <a:extLst>
              <a:ext uri="{FF2B5EF4-FFF2-40B4-BE49-F238E27FC236}">
                <a16:creationId xmlns:a16="http://schemas.microsoft.com/office/drawing/2014/main" id="{A1B77C27-F9E8-1FCF-8F8B-2FC5F05B6C37}"/>
              </a:ext>
            </a:extLst>
          </p:cNvPr>
          <p:cNvPicPr>
            <a:picLocks noChangeAspect="1"/>
          </p:cNvPicPr>
          <p:nvPr/>
        </p:nvPicPr>
        <p:blipFill>
          <a:blip r:embed="rId4"/>
          <a:stretch>
            <a:fillRect/>
          </a:stretch>
        </p:blipFill>
        <p:spPr>
          <a:xfrm>
            <a:off x="931344" y="5611706"/>
            <a:ext cx="3063505" cy="777307"/>
          </a:xfrm>
          <a:prstGeom prst="rect">
            <a:avLst/>
          </a:prstGeom>
        </p:spPr>
      </p:pic>
      <p:sp>
        <p:nvSpPr>
          <p:cNvPr id="11" name="ZoneTexte 10">
            <a:extLst>
              <a:ext uri="{FF2B5EF4-FFF2-40B4-BE49-F238E27FC236}">
                <a16:creationId xmlns:a16="http://schemas.microsoft.com/office/drawing/2014/main" id="{89959CF1-E9D9-B70F-490E-A11F48E6377D}"/>
              </a:ext>
            </a:extLst>
          </p:cNvPr>
          <p:cNvSpPr txBox="1"/>
          <p:nvPr/>
        </p:nvSpPr>
        <p:spPr>
          <a:xfrm>
            <a:off x="4226663" y="5398287"/>
            <a:ext cx="6895323" cy="1200329"/>
          </a:xfrm>
          <a:prstGeom prst="rect">
            <a:avLst/>
          </a:prstGeom>
          <a:noFill/>
          <a:ln w="19050">
            <a:solidFill>
              <a:schemeClr val="dk1"/>
            </a:solidFill>
          </a:ln>
        </p:spPr>
        <p:txBody>
          <a:bodyPr wrap="square" rtlCol="0">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J</a:t>
            </a:r>
            <a:r>
              <a:rPr lang="fr-FR" sz="1800" dirty="0">
                <a:effectLst/>
                <a:latin typeface="Calibri" panose="020F0502020204030204" pitchFamily="34" charset="0"/>
                <a:ea typeface="Calibri" panose="020F0502020204030204" pitchFamily="34" charset="0"/>
                <a:cs typeface="Times New Roman" panose="02020603050405020304" pitchFamily="18" charset="0"/>
              </a:rPr>
              <a:t>e constate donc que la première composante capte 40% de la variance, que les deux premières composantes captent ensemble 64% et que nous arrivons à 98% avec les 6 premières composantes. C’était donc un bon choix de départ</a:t>
            </a:r>
            <a:endParaRPr lang="fr-FR" dirty="0"/>
          </a:p>
        </p:txBody>
      </p:sp>
    </p:spTree>
    <p:extLst>
      <p:ext uri="{BB962C8B-B14F-4D97-AF65-F5344CB8AC3E}">
        <p14:creationId xmlns:p14="http://schemas.microsoft.com/office/powerpoint/2010/main" val="63161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C35F30F-BC45-659A-5CF6-8B37C9562737}"/>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solidFill>
                  <a:schemeClr val="bg1"/>
                </a:solidFill>
              </a:rPr>
              <a:t>2. Analyse Exploratoire - ACP</a:t>
            </a:r>
            <a:endParaRPr lang="fr-FR" dirty="0">
              <a:solidFill>
                <a:schemeClr val="bg1"/>
              </a:solidFill>
            </a:endParaRPr>
          </a:p>
        </p:txBody>
      </p:sp>
      <p:pic>
        <p:nvPicPr>
          <p:cNvPr id="5" name="Image 4">
            <a:extLst>
              <a:ext uri="{FF2B5EF4-FFF2-40B4-BE49-F238E27FC236}">
                <a16:creationId xmlns:a16="http://schemas.microsoft.com/office/drawing/2014/main" id="{E3ACF796-4A5F-0B65-9D05-7DA1544B4AA6}"/>
              </a:ext>
            </a:extLst>
          </p:cNvPr>
          <p:cNvPicPr>
            <a:picLocks noChangeAspect="1"/>
          </p:cNvPicPr>
          <p:nvPr/>
        </p:nvPicPr>
        <p:blipFill>
          <a:blip r:embed="rId2"/>
          <a:stretch>
            <a:fillRect/>
          </a:stretch>
        </p:blipFill>
        <p:spPr>
          <a:xfrm>
            <a:off x="1253424" y="1848346"/>
            <a:ext cx="6039063" cy="4188561"/>
          </a:xfrm>
          <a:prstGeom prst="rect">
            <a:avLst/>
          </a:prstGeom>
        </p:spPr>
      </p:pic>
      <p:sp>
        <p:nvSpPr>
          <p:cNvPr id="6" name="ZoneTexte 5">
            <a:extLst>
              <a:ext uri="{FF2B5EF4-FFF2-40B4-BE49-F238E27FC236}">
                <a16:creationId xmlns:a16="http://schemas.microsoft.com/office/drawing/2014/main" id="{CA226449-F57A-1F26-EEB2-10F4AE4AFBFD}"/>
              </a:ext>
            </a:extLst>
          </p:cNvPr>
          <p:cNvSpPr txBox="1"/>
          <p:nvPr/>
        </p:nvSpPr>
        <p:spPr>
          <a:xfrm>
            <a:off x="7473043" y="2926963"/>
            <a:ext cx="3374960" cy="2031325"/>
          </a:xfrm>
          <a:prstGeom prst="rect">
            <a:avLst/>
          </a:prstGeom>
          <a:noFill/>
          <a:ln w="19050">
            <a:solidFill>
              <a:schemeClr val="dk1"/>
            </a:solidFill>
          </a:ln>
        </p:spPr>
        <p:txBody>
          <a:bodyPr wrap="square" rtlCol="0">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J</a:t>
            </a:r>
            <a:r>
              <a:rPr lang="fr-FR" sz="1800" dirty="0">
                <a:effectLst/>
                <a:latin typeface="Calibri" panose="020F0502020204030204" pitchFamily="34" charset="0"/>
                <a:ea typeface="Calibri" panose="020F0502020204030204" pitchFamily="34" charset="0"/>
                <a:cs typeface="Times New Roman" panose="02020603050405020304" pitchFamily="18" charset="0"/>
              </a:rPr>
              <a:t>e peux afficher cela de façon graphique avec l’éboulis des valeurs propres.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En bleu </a:t>
            </a:r>
            <a:r>
              <a:rPr lang="fr-FR" dirty="0">
                <a:latin typeface="Calibri" panose="020F0502020204030204" pitchFamily="34" charset="0"/>
                <a:ea typeface="Calibri" panose="020F0502020204030204" pitchFamily="34" charset="0"/>
                <a:cs typeface="Times New Roman" panose="02020603050405020304" pitchFamily="18" charset="0"/>
              </a:rPr>
              <a:t>on</a:t>
            </a:r>
            <a:r>
              <a:rPr lang="fr-FR" sz="1800" dirty="0">
                <a:effectLst/>
                <a:latin typeface="Calibri" panose="020F0502020204030204" pitchFamily="34" charset="0"/>
                <a:ea typeface="Calibri" panose="020F0502020204030204" pitchFamily="34" charset="0"/>
                <a:cs typeface="Times New Roman" panose="02020603050405020304" pitchFamily="18" charset="0"/>
              </a:rPr>
              <a:t> retrouve chaque composante avec son pourcentage de variance et en rouge le cumul des variances.</a:t>
            </a:r>
            <a:endParaRPr lang="fr-FR" dirty="0"/>
          </a:p>
        </p:txBody>
      </p:sp>
    </p:spTree>
    <p:extLst>
      <p:ext uri="{BB962C8B-B14F-4D97-AF65-F5344CB8AC3E}">
        <p14:creationId xmlns:p14="http://schemas.microsoft.com/office/powerpoint/2010/main" val="2122192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406D5CA-7F7B-AEA4-4169-5707E42EC7B1}"/>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2. Analyse Exploratoire - Composantes</a:t>
            </a:r>
          </a:p>
        </p:txBody>
      </p:sp>
      <p:pic>
        <p:nvPicPr>
          <p:cNvPr id="6" name="Image 5">
            <a:extLst>
              <a:ext uri="{FF2B5EF4-FFF2-40B4-BE49-F238E27FC236}">
                <a16:creationId xmlns:a16="http://schemas.microsoft.com/office/drawing/2014/main" id="{F4FE2193-A19C-2043-95EE-4ECD6A672110}"/>
              </a:ext>
            </a:extLst>
          </p:cNvPr>
          <p:cNvPicPr>
            <a:picLocks noChangeAspect="1"/>
          </p:cNvPicPr>
          <p:nvPr/>
        </p:nvPicPr>
        <p:blipFill>
          <a:blip r:embed="rId2"/>
          <a:stretch>
            <a:fillRect/>
          </a:stretch>
        </p:blipFill>
        <p:spPr>
          <a:xfrm>
            <a:off x="1252311" y="1075118"/>
            <a:ext cx="6104149" cy="2568163"/>
          </a:xfrm>
          <a:prstGeom prst="rect">
            <a:avLst/>
          </a:prstGeom>
        </p:spPr>
      </p:pic>
      <p:pic>
        <p:nvPicPr>
          <p:cNvPr id="8" name="Image 7">
            <a:extLst>
              <a:ext uri="{FF2B5EF4-FFF2-40B4-BE49-F238E27FC236}">
                <a16:creationId xmlns:a16="http://schemas.microsoft.com/office/drawing/2014/main" id="{9BEF3F16-213E-D608-9C4F-21DCB2BF8214}"/>
              </a:ext>
            </a:extLst>
          </p:cNvPr>
          <p:cNvPicPr>
            <a:picLocks noChangeAspect="1"/>
          </p:cNvPicPr>
          <p:nvPr/>
        </p:nvPicPr>
        <p:blipFill>
          <a:blip r:embed="rId3"/>
          <a:stretch>
            <a:fillRect/>
          </a:stretch>
        </p:blipFill>
        <p:spPr>
          <a:xfrm>
            <a:off x="1252311" y="3703431"/>
            <a:ext cx="9687378" cy="2994926"/>
          </a:xfrm>
          <a:prstGeom prst="rect">
            <a:avLst/>
          </a:prstGeom>
        </p:spPr>
      </p:pic>
      <p:sp>
        <p:nvSpPr>
          <p:cNvPr id="9" name="ZoneTexte 8">
            <a:extLst>
              <a:ext uri="{FF2B5EF4-FFF2-40B4-BE49-F238E27FC236}">
                <a16:creationId xmlns:a16="http://schemas.microsoft.com/office/drawing/2014/main" id="{E0FE08D9-62C7-1E0C-8DDC-1AC4AE082F55}"/>
              </a:ext>
            </a:extLst>
          </p:cNvPr>
          <p:cNvSpPr txBox="1"/>
          <p:nvPr/>
        </p:nvSpPr>
        <p:spPr>
          <a:xfrm>
            <a:off x="7739354" y="1435943"/>
            <a:ext cx="3724275" cy="1959960"/>
          </a:xfrm>
          <a:prstGeom prst="rect">
            <a:avLst/>
          </a:prstGeom>
          <a:noFill/>
          <a:ln w="19050">
            <a:solidFill>
              <a:schemeClr val="dk1"/>
            </a:solidFill>
          </a:ln>
        </p:spPr>
        <p:txBody>
          <a:bodyPr wrap="square" rtlCol="0">
            <a:spAutoFit/>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formule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pca.components</a:t>
            </a:r>
            <a:r>
              <a:rPr lang="fr-FR" sz="1800" dirty="0">
                <a:effectLst/>
                <a:latin typeface="Calibri" panose="020F0502020204030204" pitchFamily="34" charset="0"/>
                <a:ea typeface="Calibri" panose="020F0502020204030204" pitchFamily="34" charset="0"/>
                <a:cs typeface="Times New Roman" panose="02020603050405020304" pitchFamily="18" charset="0"/>
              </a:rPr>
              <a:t>_ me permet de calculer les coordonnées de chaque composante.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table ainsi obtenue permet de voir le poids de chaque variable dans chaque nouvelle composante. </a:t>
            </a:r>
          </a:p>
        </p:txBody>
      </p:sp>
    </p:spTree>
    <p:extLst>
      <p:ext uri="{BB962C8B-B14F-4D97-AF65-F5344CB8AC3E}">
        <p14:creationId xmlns:p14="http://schemas.microsoft.com/office/powerpoint/2010/main" val="73825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406D5CA-7F7B-AEA4-4169-5707E42EC7B1}"/>
              </a:ext>
            </a:extLst>
          </p:cNvPr>
          <p:cNvSpPr txBox="1">
            <a:spLocks/>
          </p:cNvSpPr>
          <p:nvPr/>
        </p:nvSpPr>
        <p:spPr>
          <a:xfrm>
            <a:off x="-3" y="246618"/>
            <a:ext cx="12192000" cy="7683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1"/>
                </a:solidFill>
              </a:rPr>
              <a:t>2. Analyse Exploratoire – Cercle des corrélations</a:t>
            </a:r>
          </a:p>
        </p:txBody>
      </p:sp>
      <p:pic>
        <p:nvPicPr>
          <p:cNvPr id="5" name="Image 4">
            <a:extLst>
              <a:ext uri="{FF2B5EF4-FFF2-40B4-BE49-F238E27FC236}">
                <a16:creationId xmlns:a16="http://schemas.microsoft.com/office/drawing/2014/main" id="{01A62BFA-FDA1-81EC-60BE-97FC8C07ECAD}"/>
              </a:ext>
            </a:extLst>
          </p:cNvPr>
          <p:cNvPicPr>
            <a:picLocks noChangeAspect="1"/>
          </p:cNvPicPr>
          <p:nvPr/>
        </p:nvPicPr>
        <p:blipFill>
          <a:blip r:embed="rId2"/>
          <a:stretch>
            <a:fillRect/>
          </a:stretch>
        </p:blipFill>
        <p:spPr>
          <a:xfrm>
            <a:off x="490008" y="1521860"/>
            <a:ext cx="5528875" cy="4444174"/>
          </a:xfrm>
          <a:prstGeom prst="rect">
            <a:avLst/>
          </a:prstGeom>
        </p:spPr>
      </p:pic>
      <p:pic>
        <p:nvPicPr>
          <p:cNvPr id="7" name="Image 6">
            <a:extLst>
              <a:ext uri="{FF2B5EF4-FFF2-40B4-BE49-F238E27FC236}">
                <a16:creationId xmlns:a16="http://schemas.microsoft.com/office/drawing/2014/main" id="{C61ABDB0-435F-84CD-12E7-13DEDAA6B9E0}"/>
              </a:ext>
            </a:extLst>
          </p:cNvPr>
          <p:cNvPicPr>
            <a:picLocks noChangeAspect="1"/>
          </p:cNvPicPr>
          <p:nvPr/>
        </p:nvPicPr>
        <p:blipFill>
          <a:blip r:embed="rId3"/>
          <a:stretch>
            <a:fillRect/>
          </a:stretch>
        </p:blipFill>
        <p:spPr>
          <a:xfrm>
            <a:off x="6355551" y="1517944"/>
            <a:ext cx="5346441" cy="4448090"/>
          </a:xfrm>
          <a:prstGeom prst="rect">
            <a:avLst/>
          </a:prstGeom>
        </p:spPr>
      </p:pic>
      <p:sp>
        <p:nvSpPr>
          <p:cNvPr id="8" name="ZoneTexte 7">
            <a:extLst>
              <a:ext uri="{FF2B5EF4-FFF2-40B4-BE49-F238E27FC236}">
                <a16:creationId xmlns:a16="http://schemas.microsoft.com/office/drawing/2014/main" id="{EDE4E2C4-1D92-CD2C-8E76-5A888196908D}"/>
              </a:ext>
            </a:extLst>
          </p:cNvPr>
          <p:cNvSpPr txBox="1"/>
          <p:nvPr/>
        </p:nvSpPr>
        <p:spPr>
          <a:xfrm>
            <a:off x="3060442" y="1148612"/>
            <a:ext cx="886408" cy="369332"/>
          </a:xfrm>
          <a:prstGeom prst="rect">
            <a:avLst/>
          </a:prstGeom>
          <a:noFill/>
        </p:spPr>
        <p:txBody>
          <a:bodyPr wrap="square" rtlCol="0">
            <a:spAutoFit/>
          </a:bodyPr>
          <a:lstStyle/>
          <a:p>
            <a:r>
              <a:rPr lang="fr-FR" dirty="0"/>
              <a:t>F1 / F2</a:t>
            </a:r>
          </a:p>
        </p:txBody>
      </p:sp>
      <p:sp>
        <p:nvSpPr>
          <p:cNvPr id="9" name="ZoneTexte 8">
            <a:extLst>
              <a:ext uri="{FF2B5EF4-FFF2-40B4-BE49-F238E27FC236}">
                <a16:creationId xmlns:a16="http://schemas.microsoft.com/office/drawing/2014/main" id="{F1F1AB07-30CE-C319-4101-BF5B7816BF40}"/>
              </a:ext>
            </a:extLst>
          </p:cNvPr>
          <p:cNvSpPr txBox="1"/>
          <p:nvPr/>
        </p:nvSpPr>
        <p:spPr>
          <a:xfrm>
            <a:off x="8727234" y="1148612"/>
            <a:ext cx="886408" cy="369332"/>
          </a:xfrm>
          <a:prstGeom prst="rect">
            <a:avLst/>
          </a:prstGeom>
          <a:noFill/>
        </p:spPr>
        <p:txBody>
          <a:bodyPr wrap="square" rtlCol="0">
            <a:spAutoFit/>
          </a:bodyPr>
          <a:lstStyle/>
          <a:p>
            <a:r>
              <a:rPr lang="fr-FR" dirty="0"/>
              <a:t>F3 / F4</a:t>
            </a:r>
          </a:p>
        </p:txBody>
      </p:sp>
      <p:sp>
        <p:nvSpPr>
          <p:cNvPr id="10" name="ZoneTexte 9">
            <a:extLst>
              <a:ext uri="{FF2B5EF4-FFF2-40B4-BE49-F238E27FC236}">
                <a16:creationId xmlns:a16="http://schemas.microsoft.com/office/drawing/2014/main" id="{CF541B55-1F01-6A14-689F-771243E66D5E}"/>
              </a:ext>
            </a:extLst>
          </p:cNvPr>
          <p:cNvSpPr txBox="1"/>
          <p:nvPr/>
        </p:nvSpPr>
        <p:spPr>
          <a:xfrm>
            <a:off x="830425" y="6050010"/>
            <a:ext cx="5346441" cy="646331"/>
          </a:xfrm>
          <a:prstGeom prst="rect">
            <a:avLst/>
          </a:prstGeom>
          <a:noFill/>
        </p:spPr>
        <p:txBody>
          <a:bodyPr wrap="square" rtlCol="0">
            <a:spAutoFit/>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F1 : exportations, la production et la dispo. </a:t>
            </a:r>
            <a:r>
              <a:rPr lang="fr-FR" dirty="0">
                <a:latin typeface="Calibri" panose="020F0502020204030204" pitchFamily="34" charset="0"/>
                <a:ea typeface="Calibri" panose="020F0502020204030204" pitchFamily="34" charset="0"/>
                <a:cs typeface="Times New Roman" panose="02020603050405020304" pitchFamily="18" charset="0"/>
              </a:rPr>
              <a:t>i</a:t>
            </a:r>
            <a:r>
              <a:rPr lang="fr-FR" sz="1800" dirty="0">
                <a:effectLst/>
                <a:latin typeface="Calibri" panose="020F0502020204030204" pitchFamily="34" charset="0"/>
                <a:ea typeface="Calibri" panose="020F0502020204030204" pitchFamily="34" charset="0"/>
                <a:cs typeface="Times New Roman" panose="02020603050405020304" pitchFamily="18" charset="0"/>
              </a:rPr>
              <a:t>ntérieure</a:t>
            </a:r>
          </a:p>
          <a:p>
            <a:r>
              <a:rPr lang="fr-FR" dirty="0">
                <a:latin typeface="Calibri" panose="020F0502020204030204" pitchFamily="34" charset="0"/>
                <a:ea typeface="Calibri" panose="020F0502020204030204" pitchFamily="34" charset="0"/>
                <a:cs typeface="Times New Roman" panose="02020603050405020304" pitchFamily="18" charset="0"/>
              </a:rPr>
              <a:t>F2 négatif : </a:t>
            </a:r>
            <a:r>
              <a:rPr lang="fr-FR" sz="1800" dirty="0">
                <a:effectLst/>
                <a:latin typeface="Calibri" panose="020F0502020204030204" pitchFamily="34" charset="0"/>
                <a:ea typeface="Calibri" panose="020F0502020204030204" pitchFamily="34" charset="0"/>
                <a:cs typeface="Times New Roman" panose="02020603050405020304" pitchFamily="18" charset="0"/>
              </a:rPr>
              <a:t>stabilité politique, PIB et dispo. alimentaire </a:t>
            </a:r>
            <a:endParaRPr lang="fr-FR" dirty="0"/>
          </a:p>
        </p:txBody>
      </p:sp>
      <p:sp>
        <p:nvSpPr>
          <p:cNvPr id="11" name="ZoneTexte 10">
            <a:extLst>
              <a:ext uri="{FF2B5EF4-FFF2-40B4-BE49-F238E27FC236}">
                <a16:creationId xmlns:a16="http://schemas.microsoft.com/office/drawing/2014/main" id="{9D4E4D99-423C-03A1-B1A3-A49D994545DC}"/>
              </a:ext>
            </a:extLst>
          </p:cNvPr>
          <p:cNvSpPr txBox="1"/>
          <p:nvPr/>
        </p:nvSpPr>
        <p:spPr>
          <a:xfrm>
            <a:off x="6627845" y="6050009"/>
            <a:ext cx="5346441" cy="646331"/>
          </a:xfrm>
          <a:prstGeom prst="rect">
            <a:avLst/>
          </a:prstGeom>
          <a:noFill/>
        </p:spPr>
        <p:txBody>
          <a:bodyPr wrap="square" rtlCol="0">
            <a:spAutoFit/>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F3 : Importations</a:t>
            </a:r>
          </a:p>
          <a:p>
            <a:r>
              <a:rPr lang="fr-FR" dirty="0">
                <a:latin typeface="Calibri" panose="020F0502020204030204" pitchFamily="34" charset="0"/>
                <a:ea typeface="Calibri" panose="020F0502020204030204" pitchFamily="34" charset="0"/>
                <a:cs typeface="Times New Roman" panose="02020603050405020304" pitchFamily="18" charset="0"/>
              </a:rPr>
              <a:t>F4 : </a:t>
            </a:r>
            <a:r>
              <a:rPr lang="fr-FR" sz="1800" dirty="0">
                <a:effectLst/>
                <a:latin typeface="Calibri" panose="020F0502020204030204" pitchFamily="34" charset="0"/>
                <a:ea typeface="Calibri" panose="020F0502020204030204" pitchFamily="34" charset="0"/>
                <a:cs typeface="Times New Roman" panose="02020603050405020304" pitchFamily="18" charset="0"/>
              </a:rPr>
              <a:t>Stabilité politique, PIB, population</a:t>
            </a:r>
            <a:endParaRPr lang="fr-FR" dirty="0"/>
          </a:p>
        </p:txBody>
      </p:sp>
    </p:spTree>
    <p:extLst>
      <p:ext uri="{BB962C8B-B14F-4D97-AF65-F5344CB8AC3E}">
        <p14:creationId xmlns:p14="http://schemas.microsoft.com/office/powerpoint/2010/main" val="39805480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1647</Words>
  <Application>Microsoft Office PowerPoint</Application>
  <PresentationFormat>Grand écran</PresentationFormat>
  <Paragraphs>112</Paragraphs>
  <Slides>21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Arial</vt:lpstr>
      <vt:lpstr>Calibri</vt:lpstr>
      <vt:lpstr>Calibri Light</vt:lpstr>
      <vt:lpstr>Thème Office</vt:lpstr>
      <vt:lpstr>Etude de marché  Objectif de l’étude : Trouver le groupement de pays le plus adapté à l’export de nos poulets.  </vt:lpstr>
      <vt:lpstr>Sommaire</vt:lpstr>
      <vt:lpstr>1. Préparation du fichier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Etude de marché</dc:title>
  <dc:creator>Annabelle Fichan</dc:creator>
  <cp:lastModifiedBy>Annabelle Fichan</cp:lastModifiedBy>
  <cp:revision>1</cp:revision>
  <dcterms:created xsi:type="dcterms:W3CDTF">2023-02-15T09:43:35Z</dcterms:created>
  <dcterms:modified xsi:type="dcterms:W3CDTF">2023-02-27T13:16:33Z</dcterms:modified>
</cp:coreProperties>
</file>