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59" r:id="rId3"/>
    <p:sldId id="257" r:id="rId4"/>
    <p:sldId id="268" r:id="rId5"/>
    <p:sldId id="258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9" autoAdjust="0"/>
    <p:restoredTop sz="95857" autoAdjust="0"/>
  </p:normalViewPr>
  <p:slideViewPr>
    <p:cSldViewPr snapToGrid="0" snapToObjects="1">
      <p:cViewPr>
        <p:scale>
          <a:sx n="80" d="100"/>
          <a:sy n="80" d="100"/>
        </p:scale>
        <p:origin x="-19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88A79-7709-964C-8C84-F763E898BB7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3B67-D38A-1E41-937A-437B5981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3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3B67-D38A-1E41-937A-437B598195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3B67-D38A-1E41-937A-437B598195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3B67-D38A-1E41-937A-437B59819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3B67-D38A-1E41-937A-437B59819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5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3B67-D38A-1E41-937A-437B598195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5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3B67-D38A-1E41-937A-437B598195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3B67-D38A-1E41-937A-437B59819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6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704-76B8-BE40-8760-1BFB2D38F61A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4A1C-B089-4A49-9A33-7EFB8B34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Q2013121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92500"/>
            <a:ext cx="2578100" cy="835698"/>
          </a:xfrm>
          <a:prstGeom prst="rect">
            <a:avLst/>
          </a:prstGeom>
        </p:spPr>
      </p:pic>
      <p:pic>
        <p:nvPicPr>
          <p:cNvPr id="7" name="Picture 6" descr="iBridge iPhone 5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73" y="1063625"/>
            <a:ext cx="2462288" cy="4857750"/>
          </a:xfrm>
          <a:prstGeom prst="rect">
            <a:avLst/>
          </a:prstGeom>
          <a:effectLst/>
        </p:spPr>
      </p:pic>
      <p:sp>
        <p:nvSpPr>
          <p:cNvPr id="8" name="TextBox 7"/>
          <p:cNvSpPr txBox="1"/>
          <p:nvPr/>
        </p:nvSpPr>
        <p:spPr>
          <a:xfrm>
            <a:off x="7085737" y="6488668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Eva Luo   3/14/2014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/>
          <p:cNvCxnSpPr/>
          <p:nvPr/>
        </p:nvCxnSpPr>
        <p:spPr>
          <a:xfrm>
            <a:off x="2868590" y="5281288"/>
            <a:ext cx="1294763" cy="1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01148" y="940035"/>
            <a:ext cx="1234664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Opening </a:t>
            </a:r>
            <a:r>
              <a:rPr lang="en-US" sz="1050" dirty="0" smtClean="0"/>
              <a:t>Page Logo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3393885" y="1379850"/>
            <a:ext cx="364160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Sign In</a:t>
            </a:r>
            <a:endParaRPr lang="en-US" sz="1000" dirty="0" smtClean="0"/>
          </a:p>
          <a:p>
            <a:pPr algn="ctr"/>
            <a:r>
              <a:rPr lang="en-US" sz="1000" dirty="0" smtClean="0"/>
              <a:t>Sign In, Register, </a:t>
            </a:r>
            <a:r>
              <a:rPr lang="en-US" sz="1000" dirty="0" smtClean="0"/>
              <a:t>Take A Tour, Free Learning Materials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902" y="1884120"/>
            <a:ext cx="633507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Register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875557" y="2776591"/>
            <a:ext cx="41549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FAQ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892" y="2976999"/>
            <a:ext cx="1248537" cy="57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Translation </a:t>
            </a:r>
          </a:p>
          <a:p>
            <a:r>
              <a:rPr lang="en-US" sz="1050" dirty="0" smtClean="0"/>
              <a:t>(Text</a:t>
            </a:r>
            <a:r>
              <a:rPr lang="en-US" sz="1050" dirty="0" smtClean="0"/>
              <a:t>, </a:t>
            </a:r>
            <a:r>
              <a:rPr lang="en-US" sz="1050" dirty="0" smtClean="0"/>
              <a:t>Video/Audio</a:t>
            </a:r>
            <a:r>
              <a:rPr lang="en-US" sz="1050" dirty="0" smtClean="0"/>
              <a:t>, </a:t>
            </a:r>
            <a:endParaRPr lang="en-US" sz="1050" dirty="0" smtClean="0"/>
          </a:p>
          <a:p>
            <a:r>
              <a:rPr lang="en-US" sz="1050" dirty="0" smtClean="0"/>
              <a:t>Email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1107892" y="3664288"/>
            <a:ext cx="1011186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Interpretation </a:t>
            </a:r>
          </a:p>
          <a:p>
            <a:r>
              <a:rPr lang="en-US" sz="1050" dirty="0" smtClean="0"/>
              <a:t>(</a:t>
            </a:r>
            <a:r>
              <a:rPr lang="en-US" sz="1050" dirty="0" err="1" smtClean="0"/>
              <a:t>Live</a:t>
            </a:r>
            <a:r>
              <a:rPr lang="en-US" sz="1050" dirty="0" err="1" smtClean="0"/>
              <a:t>,Schedule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2670857" y="2465190"/>
            <a:ext cx="420702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Text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2670857" y="2832633"/>
            <a:ext cx="1098039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Audio/Video</a:t>
            </a:r>
          </a:p>
          <a:p>
            <a:r>
              <a:rPr lang="en-US" sz="1050" dirty="0" smtClean="0"/>
              <a:t>(slide in 2 pages)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673561" y="3348633"/>
            <a:ext cx="1086665" cy="253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Email Document</a:t>
            </a:r>
            <a:endParaRPr lang="en-US" sz="1050" dirty="0"/>
          </a:p>
        </p:txBody>
      </p:sp>
      <p:sp>
        <p:nvSpPr>
          <p:cNvPr id="26" name="Left Brace 25"/>
          <p:cNvSpPr/>
          <p:nvPr/>
        </p:nvSpPr>
        <p:spPr>
          <a:xfrm>
            <a:off x="2439515" y="2552668"/>
            <a:ext cx="207221" cy="766660"/>
          </a:xfrm>
          <a:prstGeom prst="leftBrace">
            <a:avLst>
              <a:gd name="adj1" fmla="val 8333"/>
              <a:gd name="adj2" fmla="val 898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2430935" y="3854359"/>
            <a:ext cx="192151" cy="486270"/>
          </a:xfrm>
          <a:prstGeom prst="leftBrace">
            <a:avLst>
              <a:gd name="adj1" fmla="val 8333"/>
              <a:gd name="adj2" fmla="val 24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3807413" y="2608065"/>
            <a:ext cx="188978" cy="506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67014" y="3714248"/>
            <a:ext cx="1159292" cy="253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Email to Schedule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1107892" y="4673974"/>
            <a:ext cx="1146376" cy="57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Learning </a:t>
            </a:r>
            <a:r>
              <a:rPr lang="en-US" sz="1050" dirty="0" smtClean="0"/>
              <a:t>(Live,</a:t>
            </a:r>
          </a:p>
          <a:p>
            <a:r>
              <a:rPr lang="en-US" sz="1050" dirty="0" smtClean="0"/>
              <a:t>Free Learning Materials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2663022" y="4674310"/>
            <a:ext cx="1476815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Free Learning Materials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79150" y="1728966"/>
            <a:ext cx="615579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Settings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78488" y="2100801"/>
            <a:ext cx="634055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Account</a:t>
            </a:r>
            <a:endParaRPr 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7875557" y="2448113"/>
            <a:ext cx="556563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Pricing</a:t>
            </a:r>
            <a:endParaRPr lang="en-US" sz="1050" dirty="0"/>
          </a:p>
        </p:txBody>
      </p:sp>
      <p:sp>
        <p:nvSpPr>
          <p:cNvPr id="64" name="Left Brace 63"/>
          <p:cNvSpPr/>
          <p:nvPr/>
        </p:nvSpPr>
        <p:spPr>
          <a:xfrm>
            <a:off x="2439515" y="4340630"/>
            <a:ext cx="218171" cy="1000042"/>
          </a:xfrm>
          <a:prstGeom prst="leftBrace">
            <a:avLst>
              <a:gd name="adj1" fmla="val 8333"/>
              <a:gd name="adj2" fmla="val 225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4" idx="2"/>
            <a:endCxn id="5" idx="0"/>
          </p:cNvCxnSpPr>
          <p:nvPr/>
        </p:nvCxnSpPr>
        <p:spPr>
          <a:xfrm flipH="1">
            <a:off x="5214689" y="1193951"/>
            <a:ext cx="3791" cy="185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1000656" y="1554889"/>
            <a:ext cx="2369213" cy="329231"/>
          </a:xfrm>
          <a:custGeom>
            <a:avLst/>
            <a:gdLst>
              <a:gd name="connsiteX0" fmla="*/ 3045550 w 3045550"/>
              <a:gd name="connsiteY0" fmla="*/ 0 h 329231"/>
              <a:gd name="connsiteX1" fmla="*/ 0 w 3045550"/>
              <a:gd name="connsiteY1" fmla="*/ 0 h 329231"/>
              <a:gd name="connsiteX2" fmla="*/ 0 w 3045550"/>
              <a:gd name="connsiteY2" fmla="*/ 329231 h 329231"/>
              <a:gd name="connsiteX3" fmla="*/ 0 w 3045550"/>
              <a:gd name="connsiteY3" fmla="*/ 329231 h 3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550" h="329231">
                <a:moveTo>
                  <a:pt x="3045550" y="0"/>
                </a:moveTo>
                <a:lnTo>
                  <a:pt x="0" y="0"/>
                </a:lnTo>
                <a:lnTo>
                  <a:pt x="0" y="329231"/>
                </a:lnTo>
                <a:lnTo>
                  <a:pt x="0" y="32923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000656" y="2161101"/>
            <a:ext cx="0" cy="17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000656" y="2302467"/>
            <a:ext cx="0" cy="321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4" idx="1"/>
          </p:cNvCxnSpPr>
          <p:nvPr/>
        </p:nvCxnSpPr>
        <p:spPr>
          <a:xfrm>
            <a:off x="1000656" y="3265540"/>
            <a:ext cx="10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00656" y="3926071"/>
            <a:ext cx="1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00656" y="4800932"/>
            <a:ext cx="102599" cy="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73561" y="5086002"/>
            <a:ext cx="1014444" cy="4154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Paper Editing Email</a:t>
            </a:r>
            <a:endParaRPr lang="en-US" sz="105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66639" y="5145102"/>
            <a:ext cx="1261884" cy="253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External Email Page</a:t>
            </a:r>
            <a:endParaRPr lang="en-US" sz="1050" dirty="0"/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2911699" y="4859992"/>
            <a:ext cx="302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764256" y="2217727"/>
            <a:ext cx="109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7761400" y="2561375"/>
            <a:ext cx="109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7752784" y="1984521"/>
            <a:ext cx="9425" cy="126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7752784" y="2900192"/>
            <a:ext cx="109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8026729" y="3557420"/>
            <a:ext cx="109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25622" y="3323504"/>
            <a:ext cx="0" cy="23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59808" y="6284258"/>
            <a:ext cx="1175614" cy="253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External App Link</a:t>
            </a:r>
            <a:endParaRPr lang="en-US" sz="1050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3826306" y="1554889"/>
            <a:ext cx="0" cy="74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reeform 183"/>
          <p:cNvSpPr/>
          <p:nvPr/>
        </p:nvSpPr>
        <p:spPr>
          <a:xfrm>
            <a:off x="513849" y="735527"/>
            <a:ext cx="8114631" cy="4786551"/>
          </a:xfrm>
          <a:custGeom>
            <a:avLst/>
            <a:gdLst>
              <a:gd name="connsiteX0" fmla="*/ 3045550 w 3045550"/>
              <a:gd name="connsiteY0" fmla="*/ 0 h 329231"/>
              <a:gd name="connsiteX1" fmla="*/ 0 w 3045550"/>
              <a:gd name="connsiteY1" fmla="*/ 0 h 329231"/>
              <a:gd name="connsiteX2" fmla="*/ 0 w 3045550"/>
              <a:gd name="connsiteY2" fmla="*/ 329231 h 329231"/>
              <a:gd name="connsiteX3" fmla="*/ 0 w 3045550"/>
              <a:gd name="connsiteY3" fmla="*/ 329231 h 3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550" h="329231">
                <a:moveTo>
                  <a:pt x="3045550" y="0"/>
                </a:moveTo>
                <a:lnTo>
                  <a:pt x="0" y="0"/>
                </a:lnTo>
                <a:lnTo>
                  <a:pt x="0" y="329231"/>
                </a:lnTo>
                <a:lnTo>
                  <a:pt x="0" y="32923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4"/>
          <p:cNvSpPr/>
          <p:nvPr/>
        </p:nvSpPr>
        <p:spPr>
          <a:xfrm rot="16200000" flipV="1">
            <a:off x="7783455" y="1039097"/>
            <a:ext cx="1169144" cy="520901"/>
          </a:xfrm>
          <a:custGeom>
            <a:avLst/>
            <a:gdLst>
              <a:gd name="connsiteX0" fmla="*/ 3045550 w 3045550"/>
              <a:gd name="connsiteY0" fmla="*/ 0 h 329231"/>
              <a:gd name="connsiteX1" fmla="*/ 0 w 3045550"/>
              <a:gd name="connsiteY1" fmla="*/ 0 h 329231"/>
              <a:gd name="connsiteX2" fmla="*/ 0 w 3045550"/>
              <a:gd name="connsiteY2" fmla="*/ 329231 h 329231"/>
              <a:gd name="connsiteX3" fmla="*/ 0 w 3045550"/>
              <a:gd name="connsiteY3" fmla="*/ 329231 h 3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550" h="329231">
                <a:moveTo>
                  <a:pt x="3045550" y="0"/>
                </a:moveTo>
                <a:lnTo>
                  <a:pt x="0" y="0"/>
                </a:lnTo>
                <a:lnTo>
                  <a:pt x="0" y="329231"/>
                </a:lnTo>
                <a:lnTo>
                  <a:pt x="0" y="32923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505633" y="5522078"/>
            <a:ext cx="49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943537" y="2719106"/>
            <a:ext cx="1721853" cy="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023394" y="2497238"/>
            <a:ext cx="945481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Payment (choose card)</a:t>
            </a:r>
            <a:endParaRPr 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5133490" y="2509913"/>
            <a:ext cx="825867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Fill form</a:t>
            </a:r>
          </a:p>
          <a:p>
            <a:r>
              <a:rPr lang="en-US" sz="1050" dirty="0" smtClean="0"/>
              <a:t>Place Order</a:t>
            </a:r>
            <a:endParaRPr lang="en-US" sz="1050" dirty="0"/>
          </a:p>
        </p:txBody>
      </p:sp>
      <p:sp>
        <p:nvSpPr>
          <p:cNvPr id="129" name="TextBox 128"/>
          <p:cNvSpPr txBox="1"/>
          <p:nvPr/>
        </p:nvSpPr>
        <p:spPr>
          <a:xfrm>
            <a:off x="8134559" y="3460332"/>
            <a:ext cx="684221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Rate App</a:t>
            </a:r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6092987" y="2502806"/>
            <a:ext cx="777577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Thank you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For order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04477" y="3123042"/>
            <a:ext cx="520179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About</a:t>
            </a:r>
          </a:p>
        </p:txBody>
      </p:sp>
      <p:cxnSp>
        <p:nvCxnSpPr>
          <p:cNvPr id="109" name="Straight Connector 108"/>
          <p:cNvCxnSpPr>
            <a:endCxn id="108" idx="1"/>
          </p:cNvCxnSpPr>
          <p:nvPr/>
        </p:nvCxnSpPr>
        <p:spPr>
          <a:xfrm>
            <a:off x="7752784" y="3247983"/>
            <a:ext cx="151693" cy="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000656" y="2302467"/>
            <a:ext cx="2825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5" idx="3"/>
            <a:endCxn id="152" idx="1"/>
          </p:cNvCxnSpPr>
          <p:nvPr/>
        </p:nvCxnSpPr>
        <p:spPr>
          <a:xfrm flipV="1">
            <a:off x="3688005" y="4283323"/>
            <a:ext cx="151419" cy="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667014" y="4077824"/>
            <a:ext cx="1020991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NO TITLE (choose card)</a:t>
            </a:r>
            <a:endParaRPr 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6483555" y="4041388"/>
            <a:ext cx="942633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Thank you for Connecting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252124" y="3635750"/>
            <a:ext cx="1031406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Connect to Live Interpreter</a:t>
            </a:r>
            <a:endParaRPr lang="en-US" sz="1050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9424" y="4075574"/>
            <a:ext cx="1262299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Fill form</a:t>
            </a:r>
          </a:p>
          <a:p>
            <a:r>
              <a:rPr lang="en-US" sz="1050" dirty="0" smtClean="0"/>
              <a:t>Confirm to Connect</a:t>
            </a:r>
            <a:endParaRPr lang="en-US" sz="1050" dirty="0"/>
          </a:p>
        </p:txBody>
      </p:sp>
      <p:sp>
        <p:nvSpPr>
          <p:cNvPr id="158" name="TextBox 157"/>
          <p:cNvSpPr txBox="1"/>
          <p:nvPr/>
        </p:nvSpPr>
        <p:spPr>
          <a:xfrm>
            <a:off x="5252124" y="4257432"/>
            <a:ext cx="1031406" cy="41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Connect to Live Instructor</a:t>
            </a:r>
            <a:endParaRPr lang="en-US" sz="1050" dirty="0"/>
          </a:p>
        </p:txBody>
      </p:sp>
      <p:sp>
        <p:nvSpPr>
          <p:cNvPr id="159" name="Left Brace 158"/>
          <p:cNvSpPr/>
          <p:nvPr/>
        </p:nvSpPr>
        <p:spPr>
          <a:xfrm>
            <a:off x="5060924" y="3896210"/>
            <a:ext cx="192151" cy="486270"/>
          </a:xfrm>
          <a:prstGeom prst="leftBrace">
            <a:avLst>
              <a:gd name="adj1" fmla="val 8333"/>
              <a:gd name="adj2" fmla="val 505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ft Brace 159"/>
          <p:cNvSpPr/>
          <p:nvPr/>
        </p:nvSpPr>
        <p:spPr>
          <a:xfrm flipH="1">
            <a:off x="6283529" y="3904656"/>
            <a:ext cx="200025" cy="486270"/>
          </a:xfrm>
          <a:prstGeom prst="leftBrace">
            <a:avLst>
              <a:gd name="adj1" fmla="val 8333"/>
              <a:gd name="adj2" fmla="val 505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 flipH="1">
            <a:off x="6977071" y="1595579"/>
            <a:ext cx="569429" cy="4424579"/>
          </a:xfrm>
          <a:custGeom>
            <a:avLst/>
            <a:gdLst>
              <a:gd name="connsiteX0" fmla="*/ 3045550 w 3045550"/>
              <a:gd name="connsiteY0" fmla="*/ 0 h 329231"/>
              <a:gd name="connsiteX1" fmla="*/ 0 w 3045550"/>
              <a:gd name="connsiteY1" fmla="*/ 0 h 329231"/>
              <a:gd name="connsiteX2" fmla="*/ 0 w 3045550"/>
              <a:gd name="connsiteY2" fmla="*/ 329231 h 329231"/>
              <a:gd name="connsiteX3" fmla="*/ 0 w 3045550"/>
              <a:gd name="connsiteY3" fmla="*/ 329231 h 3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550" h="329231">
                <a:moveTo>
                  <a:pt x="3045550" y="0"/>
                </a:moveTo>
                <a:lnTo>
                  <a:pt x="0" y="0"/>
                </a:lnTo>
                <a:lnTo>
                  <a:pt x="0" y="329231"/>
                </a:lnTo>
                <a:lnTo>
                  <a:pt x="0" y="32923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 flipH="1">
            <a:off x="5959357" y="6020158"/>
            <a:ext cx="1587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5959357" y="4800932"/>
            <a:ext cx="0" cy="121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4139838" y="4800932"/>
            <a:ext cx="1819519" cy="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1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5" y="1505152"/>
            <a:ext cx="1885162" cy="3328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977" y="176098"/>
            <a:ext cx="1785204" cy="3158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531" y="3444875"/>
            <a:ext cx="1798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4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9" y="1367658"/>
            <a:ext cx="2053876" cy="364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311" y="1396999"/>
            <a:ext cx="2053876" cy="3618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34" y="1383533"/>
            <a:ext cx="2034316" cy="36089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58665" y="543343"/>
            <a:ext cx="1985679" cy="258481"/>
          </a:xfrm>
          <a:prstGeom prst="rect">
            <a:avLst/>
          </a:prstGeom>
          <a:solidFill>
            <a:srgbClr val="EEECE1"/>
          </a:solidFill>
          <a:ln>
            <a:noFill/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92346" y="524825"/>
            <a:ext cx="1731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Sliding page – ONE PAGE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437" y="1396999"/>
            <a:ext cx="2048340" cy="36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4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356490" y="81786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Settings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25" y="5026318"/>
            <a:ext cx="1370530" cy="1228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315" y="1790444"/>
            <a:ext cx="1763148" cy="3112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720" y="1790444"/>
            <a:ext cx="1756810" cy="3112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93" y="1790444"/>
            <a:ext cx="1766306" cy="3112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211" y="1790444"/>
            <a:ext cx="1761545" cy="31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849246" y="1242978"/>
            <a:ext cx="10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Translate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" y="88011"/>
            <a:ext cx="1776148" cy="3144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35" y="53185"/>
            <a:ext cx="1811077" cy="31802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920" y="89023"/>
            <a:ext cx="1762886" cy="3144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745" y="73148"/>
            <a:ext cx="1791550" cy="31802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93" y="3445205"/>
            <a:ext cx="1778722" cy="31443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0623" y="3461080"/>
            <a:ext cx="1790469" cy="318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9667" y="3481043"/>
            <a:ext cx="1775051" cy="3144377"/>
          </a:xfrm>
          <a:prstGeom prst="rect">
            <a:avLst/>
          </a:prstGeom>
        </p:spPr>
      </p:pic>
      <p:sp>
        <p:nvSpPr>
          <p:cNvPr id="25" name="Bent-Up Arrow 24"/>
          <p:cNvSpPr/>
          <p:nvPr/>
        </p:nvSpPr>
        <p:spPr>
          <a:xfrm rot="5400000">
            <a:off x="160099" y="3553543"/>
            <a:ext cx="750876" cy="53420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2685692" y="3410307"/>
            <a:ext cx="595987" cy="50129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3518" y="3368332"/>
            <a:ext cx="1755682" cy="313997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2468880" y="6548942"/>
            <a:ext cx="3068320" cy="1566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029200" y="6051102"/>
            <a:ext cx="281423" cy="1566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0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7548" y="640495"/>
            <a:ext cx="374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 to Live </a:t>
            </a:r>
            <a:r>
              <a:rPr lang="en-US" dirty="0" smtClean="0">
                <a:solidFill>
                  <a:schemeClr val="bg1"/>
                </a:solidFill>
              </a:rPr>
              <a:t>Interpreter/Instructor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543050"/>
            <a:ext cx="1860550" cy="3302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75" y="1543050"/>
            <a:ext cx="1874505" cy="3302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505" y="69172"/>
            <a:ext cx="1880893" cy="33160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500" y="1529672"/>
            <a:ext cx="1877025" cy="33160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505" y="3410682"/>
            <a:ext cx="1917589" cy="3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96308" y="495849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Learning Materials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1208083"/>
            <a:ext cx="2127250" cy="37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1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142</Words>
  <Application>Microsoft Macintosh PowerPoint</Application>
  <PresentationFormat>On-screen Show (4:3)</PresentationFormat>
  <Paragraphs>51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Luo</dc:creator>
  <cp:lastModifiedBy>Dan Luo</cp:lastModifiedBy>
  <cp:revision>115</cp:revision>
  <dcterms:created xsi:type="dcterms:W3CDTF">2013-12-17T02:24:05Z</dcterms:created>
  <dcterms:modified xsi:type="dcterms:W3CDTF">2014-03-24T02:53:20Z</dcterms:modified>
</cp:coreProperties>
</file>