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674" autoAdjust="0"/>
  </p:normalViewPr>
  <p:slideViewPr>
    <p:cSldViewPr snapToGrid="0" snapToObjects="1">
      <p:cViewPr varScale="1">
        <p:scale>
          <a:sx n="90" d="100"/>
          <a:sy n="90" d="100"/>
        </p:scale>
        <p:origin x="-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DBFC-4F4D-FD4E-92D0-4F074312D193}" type="datetimeFigureOut">
              <a:rPr kumimoji="1" lang="zh-CN" altLang="en-US" smtClean="0"/>
              <a:t>6/27/14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CFFC-8A24-0F4C-9BA1-062CFEB12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69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DBFC-4F4D-FD4E-92D0-4F074312D193}" type="datetimeFigureOut">
              <a:rPr kumimoji="1" lang="zh-CN" altLang="en-US" smtClean="0"/>
              <a:t>6/27/14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CFFC-8A24-0F4C-9BA1-062CFEB12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34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DBFC-4F4D-FD4E-92D0-4F074312D193}" type="datetimeFigureOut">
              <a:rPr kumimoji="1" lang="zh-CN" altLang="en-US" smtClean="0"/>
              <a:t>6/27/14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CFFC-8A24-0F4C-9BA1-062CFEB12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425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DBFC-4F4D-FD4E-92D0-4F074312D193}" type="datetimeFigureOut">
              <a:rPr kumimoji="1" lang="zh-CN" altLang="en-US" smtClean="0"/>
              <a:t>6/27/14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CFFC-8A24-0F4C-9BA1-062CFEB12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9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DBFC-4F4D-FD4E-92D0-4F074312D193}" type="datetimeFigureOut">
              <a:rPr kumimoji="1" lang="zh-CN" altLang="en-US" smtClean="0"/>
              <a:t>6/27/14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CFFC-8A24-0F4C-9BA1-062CFEB12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89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DBFC-4F4D-FD4E-92D0-4F074312D193}" type="datetimeFigureOut">
              <a:rPr kumimoji="1" lang="zh-CN" altLang="en-US" smtClean="0"/>
              <a:t>6/27/14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CFFC-8A24-0F4C-9BA1-062CFEB12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591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DBFC-4F4D-FD4E-92D0-4F074312D193}" type="datetimeFigureOut">
              <a:rPr kumimoji="1" lang="zh-CN" altLang="en-US" smtClean="0"/>
              <a:t>6/27/14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CFFC-8A24-0F4C-9BA1-062CFEB12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5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DBFC-4F4D-FD4E-92D0-4F074312D193}" type="datetimeFigureOut">
              <a:rPr kumimoji="1" lang="zh-CN" altLang="en-US" smtClean="0"/>
              <a:t>6/27/14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CFFC-8A24-0F4C-9BA1-062CFEB12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92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DBFC-4F4D-FD4E-92D0-4F074312D193}" type="datetimeFigureOut">
              <a:rPr kumimoji="1" lang="zh-CN" altLang="en-US" smtClean="0"/>
              <a:t>6/27/14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CFFC-8A24-0F4C-9BA1-062CFEB12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6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DBFC-4F4D-FD4E-92D0-4F074312D193}" type="datetimeFigureOut">
              <a:rPr kumimoji="1" lang="zh-CN" altLang="en-US" smtClean="0"/>
              <a:t>6/27/14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CFFC-8A24-0F4C-9BA1-062CFEB12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6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DBFC-4F4D-FD4E-92D0-4F074312D193}" type="datetimeFigureOut">
              <a:rPr kumimoji="1" lang="zh-CN" altLang="en-US" smtClean="0"/>
              <a:t>6/27/14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CFFC-8A24-0F4C-9BA1-062CFEB12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40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DBFC-4F4D-FD4E-92D0-4F074312D193}" type="datetimeFigureOut">
              <a:rPr kumimoji="1" lang="zh-CN" altLang="en-US" smtClean="0"/>
              <a:t>6/27/14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2CFFC-8A24-0F4C-9BA1-062CFEB128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25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creenshot_2014-06-25-15-10-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0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creenshot_2014-06-25-15-10-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5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creenshot_2014-06-25-15-11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8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creenshot_2014-06-27-16-57-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9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creenshot_2014-06-26-15-32-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8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xmlns:p14="http://schemas.microsoft.com/office/powerpoint/2010/main" advClick="0" advTm="4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creenshot_2014-06-26-15-32-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6" name="图片 5" descr="Screenshot_2014-06-26-15-57-41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0"/>
            <a:ext cx="3857625" cy="68580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192270" y="2715895"/>
            <a:ext cx="82296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5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xmlns:p14="http://schemas.microsoft.com/office/powerpoint/2010/main" advClick="0" advTm="4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creenshot 2014-06-27 14.40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9144000" cy="43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">
        <p:cut/>
      </p:transition>
    </mc:Choice>
    <mc:Fallback xmlns="">
      <p:transition xmlns:p14="http://schemas.microsoft.com/office/powerpoint/2010/main" advClick="0" advTm="2000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Macintosh PowerPoint</Application>
  <PresentationFormat>全屏显示(4:3)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Chenyun Zhang</dc:creator>
  <cp:lastModifiedBy>Chenyun Zhang</cp:lastModifiedBy>
  <cp:revision>7</cp:revision>
  <dcterms:created xsi:type="dcterms:W3CDTF">2014-06-27T17:21:05Z</dcterms:created>
  <dcterms:modified xsi:type="dcterms:W3CDTF">2014-06-27T21:28:54Z</dcterms:modified>
</cp:coreProperties>
</file>