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ulish"/>
      <p:regular r:id="rId32"/>
      <p:bold r:id="rId33"/>
      <p:italic r:id="rId34"/>
      <p:boldItalic r:id="rId35"/>
    </p:embeddedFont>
    <p:embeddedFont>
      <p:font typeface="Poppins"/>
      <p:regular r:id="rId36"/>
      <p:bold r:id="rId37"/>
      <p:italic r:id="rId38"/>
      <p:boldItalic r:id="rId39"/>
    </p:embeddedFont>
    <p:embeddedFont>
      <p:font typeface="Bebas Neue"/>
      <p:regular r:id="rId40"/>
    </p:embeddedFont>
    <p:embeddedFont>
      <p:font typeface="PT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F21C0A-C2D8-4F01-AA84-9F26F939149A}">
  <a:tblStyle styleId="{56F21C0A-C2D8-4F01-AA84-9F26F93914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20" Type="http://schemas.openxmlformats.org/officeDocument/2006/relationships/slide" Target="slides/slide15.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7.xml"/><Relationship Id="rId44" Type="http://schemas.openxmlformats.org/officeDocument/2006/relationships/font" Target="fonts/PTSans-boldItalic.fntdata"/><Relationship Id="rId21" Type="http://schemas.openxmlformats.org/officeDocument/2006/relationships/slide" Target="slides/slide16.xml"/><Relationship Id="rId43" Type="http://schemas.openxmlformats.org/officeDocument/2006/relationships/font" Target="fonts/PT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ulish-bold.fntdata"/><Relationship Id="rId10" Type="http://schemas.openxmlformats.org/officeDocument/2006/relationships/slide" Target="slides/slide5.xml"/><Relationship Id="rId32" Type="http://schemas.openxmlformats.org/officeDocument/2006/relationships/font" Target="fonts/Mulish-regular.fntdata"/><Relationship Id="rId13" Type="http://schemas.openxmlformats.org/officeDocument/2006/relationships/slide" Target="slides/slide8.xml"/><Relationship Id="rId35" Type="http://schemas.openxmlformats.org/officeDocument/2006/relationships/font" Target="fonts/Mulish-boldItalic.fntdata"/><Relationship Id="rId12" Type="http://schemas.openxmlformats.org/officeDocument/2006/relationships/slide" Target="slides/slide7.xml"/><Relationship Id="rId34" Type="http://schemas.openxmlformats.org/officeDocument/2006/relationships/font" Target="fonts/Mulish-italic.fntdata"/><Relationship Id="rId15" Type="http://schemas.openxmlformats.org/officeDocument/2006/relationships/slide" Target="slides/slide10.xml"/><Relationship Id="rId37" Type="http://schemas.openxmlformats.org/officeDocument/2006/relationships/font" Target="fonts/Poppins-bold.fntdata"/><Relationship Id="rId14" Type="http://schemas.openxmlformats.org/officeDocument/2006/relationships/slide" Target="slides/slide9.xml"/><Relationship Id="rId36" Type="http://schemas.openxmlformats.org/officeDocument/2006/relationships/font" Target="fonts/Poppins-regular.fntdata"/><Relationship Id="rId17" Type="http://schemas.openxmlformats.org/officeDocument/2006/relationships/slide" Target="slides/slide12.xml"/><Relationship Id="rId39" Type="http://schemas.openxmlformats.org/officeDocument/2006/relationships/font" Target="fonts/Poppins-boldItalic.fntdata"/><Relationship Id="rId16" Type="http://schemas.openxmlformats.org/officeDocument/2006/relationships/slide" Target="slides/slide11.xml"/><Relationship Id="rId38" Type="http://schemas.openxmlformats.org/officeDocument/2006/relationships/font" Target="fonts/Poppi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e138e1f5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e138e1f5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8fd9ebfb1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8fd9ebfb1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8fd9ebfb1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8fd9ebfb1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8fd9ebfb10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8fd9ebfb10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8fd9ebfb10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8fd9ebfb1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8fd9ebfb1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8fd9ebfb1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8fd9ebfb1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8fd9ebfb1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8fd9ebfb10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8fd9ebfb10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951e1565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951e1565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951e1565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951e1565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8fd9ebfb10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28fd9ebfb10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e13d4002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e13d4002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8fd9ebfb10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8fd9ebfb10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8fd9ebfb10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8fd9ebfb10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28fd9ebfb10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28fd9ebfb10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8fd9ebfb1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8fd9ebfb1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8fd9ebfb1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8fd9ebfb1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8fd9ebfb1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8fd9ebfb1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8fd9ebfb10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8fd9ebfb10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e13d40022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e13d40022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8fd9ebfb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8fd9ebfb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8fd9ebfb1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8fd9ebfb1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8fd9ebfb1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8fd9ebfb1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8fd9ebfb1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8fd9ebfb1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31883" y="-559784"/>
            <a:ext cx="2957648" cy="2770028"/>
            <a:chOff x="-1231883" y="-559784"/>
            <a:chExt cx="2957648" cy="2770028"/>
          </a:xfrm>
        </p:grpSpPr>
        <p:sp>
          <p:nvSpPr>
            <p:cNvPr id="10" name="Google Shape;10;p2"/>
            <p:cNvSpPr/>
            <p:nvPr/>
          </p:nvSpPr>
          <p:spPr>
            <a:xfrm>
              <a:off x="-862352" y="-559784"/>
              <a:ext cx="2588117" cy="2512345"/>
            </a:xfrm>
            <a:custGeom>
              <a:rect b="b" l="l" r="r" t="t"/>
              <a:pathLst>
                <a:path extrusionOk="0" h="81135" w="83582">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124869" y="102635"/>
              <a:ext cx="235396" cy="222267"/>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65823" y="-22177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13225" y="1112263"/>
            <a:ext cx="4853700" cy="21885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800">
                <a:latin typeface="Mulish"/>
                <a:ea typeface="Mulish"/>
                <a:cs typeface="Mulish"/>
                <a:sym typeface="Mulis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7" name="Google Shape;17;p2"/>
          <p:cNvSpPr txBox="1"/>
          <p:nvPr>
            <p:ph idx="1" type="subTitle"/>
          </p:nvPr>
        </p:nvSpPr>
        <p:spPr>
          <a:xfrm>
            <a:off x="713249" y="3555438"/>
            <a:ext cx="48537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 name="Google Shape;18;p2"/>
          <p:cNvSpPr/>
          <p:nvPr>
            <p:ph idx="2" type="pic"/>
          </p:nvPr>
        </p:nvSpPr>
        <p:spPr>
          <a:xfrm>
            <a:off x="5987100" y="666650"/>
            <a:ext cx="2400600" cy="3810300"/>
          </a:xfrm>
          <a:prstGeom prst="roundRect">
            <a:avLst>
              <a:gd fmla="val 16667" name="adj"/>
            </a:avLst>
          </a:prstGeom>
          <a:noFill/>
          <a:ln>
            <a:noFill/>
          </a:ln>
        </p:spPr>
      </p:sp>
      <p:grpSp>
        <p:nvGrpSpPr>
          <p:cNvPr id="19" name="Google Shape;19;p2"/>
          <p:cNvGrpSpPr/>
          <p:nvPr/>
        </p:nvGrpSpPr>
        <p:grpSpPr>
          <a:xfrm>
            <a:off x="7323152" y="3075647"/>
            <a:ext cx="2433168" cy="2470128"/>
            <a:chOff x="7323152" y="3075647"/>
            <a:chExt cx="2433168" cy="2470128"/>
          </a:xfrm>
        </p:grpSpPr>
        <p:sp>
          <p:nvSpPr>
            <p:cNvPr id="20" name="Google Shape;20;p2"/>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699158" y="4511966"/>
            <a:ext cx="1630121" cy="918174"/>
            <a:chOff x="-699158" y="4511966"/>
            <a:chExt cx="1630121" cy="918174"/>
          </a:xfrm>
        </p:grpSpPr>
        <p:sp>
          <p:nvSpPr>
            <p:cNvPr id="25" name="Google Shape;25;p2"/>
            <p:cNvSpPr/>
            <p:nvPr/>
          </p:nvSpPr>
          <p:spPr>
            <a:xfrm>
              <a:off x="-699158" y="451196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46742"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340077" y="-1650528"/>
            <a:ext cx="2433168" cy="2432022"/>
            <a:chOff x="8340077" y="-1650528"/>
            <a:chExt cx="2433168" cy="2432022"/>
          </a:xfrm>
        </p:grpSpPr>
        <p:sp>
          <p:nvSpPr>
            <p:cNvPr id="28" name="Google Shape;28;p2"/>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9" name="Shape 199"/>
        <p:cNvGrpSpPr/>
        <p:nvPr/>
      </p:nvGrpSpPr>
      <p:grpSpPr>
        <a:xfrm>
          <a:off x="0" y="0"/>
          <a:ext cx="0" cy="0"/>
          <a:chOff x="0" y="0"/>
          <a:chExt cx="0" cy="0"/>
        </a:xfrm>
      </p:grpSpPr>
      <p:grpSp>
        <p:nvGrpSpPr>
          <p:cNvPr id="200" name="Google Shape;200;p11"/>
          <p:cNvGrpSpPr/>
          <p:nvPr/>
        </p:nvGrpSpPr>
        <p:grpSpPr>
          <a:xfrm>
            <a:off x="-2066972" y="-2217081"/>
            <a:ext cx="13199359" cy="9519188"/>
            <a:chOff x="-2066972" y="-2217081"/>
            <a:chExt cx="13199359" cy="9519188"/>
          </a:xfrm>
        </p:grpSpPr>
        <p:sp>
          <p:nvSpPr>
            <p:cNvPr id="201" name="Google Shape;201;p11"/>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11"/>
            <p:cNvGrpSpPr/>
            <p:nvPr/>
          </p:nvGrpSpPr>
          <p:grpSpPr>
            <a:xfrm>
              <a:off x="-1171434" y="-1652865"/>
              <a:ext cx="1691889" cy="2035788"/>
              <a:chOff x="-1171434" y="-1652865"/>
              <a:chExt cx="1691889" cy="2035788"/>
            </a:xfrm>
          </p:grpSpPr>
          <p:sp>
            <p:nvSpPr>
              <p:cNvPr id="222" name="Google Shape;222;p11"/>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1"/>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1"/>
          <p:cNvSpPr txBox="1"/>
          <p:nvPr>
            <p:ph hasCustomPrompt="1" type="title"/>
          </p:nvPr>
        </p:nvSpPr>
        <p:spPr>
          <a:xfrm>
            <a:off x="1284000" y="2966975"/>
            <a:ext cx="6576000" cy="1062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6" name="Google Shape;226;p11"/>
          <p:cNvSpPr txBox="1"/>
          <p:nvPr>
            <p:ph idx="1" type="subTitle"/>
          </p:nvPr>
        </p:nvSpPr>
        <p:spPr>
          <a:xfrm>
            <a:off x="1284000" y="4029850"/>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7" name="Google Shape;227;p11"/>
          <p:cNvSpPr/>
          <p:nvPr>
            <p:ph idx="2" type="pic"/>
          </p:nvPr>
        </p:nvSpPr>
        <p:spPr>
          <a:xfrm>
            <a:off x="713225" y="862350"/>
            <a:ext cx="7717500" cy="1782600"/>
          </a:xfrm>
          <a:prstGeom prst="roundRect">
            <a:avLst>
              <a:gd fmla="val 16667" name="adj"/>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29" name="Shape 229"/>
        <p:cNvGrpSpPr/>
        <p:nvPr/>
      </p:nvGrpSpPr>
      <p:grpSpPr>
        <a:xfrm>
          <a:off x="0" y="0"/>
          <a:ext cx="0" cy="0"/>
          <a:chOff x="0" y="0"/>
          <a:chExt cx="0" cy="0"/>
        </a:xfrm>
      </p:grpSpPr>
      <p:sp>
        <p:nvSpPr>
          <p:cNvPr id="230" name="Google Shape;23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1" name="Google Shape;231;p13"/>
          <p:cNvSpPr txBox="1"/>
          <p:nvPr>
            <p:ph idx="1" type="subTitle"/>
          </p:nvPr>
        </p:nvSpPr>
        <p:spPr>
          <a:xfrm>
            <a:off x="719988" y="2208150"/>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13"/>
          <p:cNvSpPr txBox="1"/>
          <p:nvPr>
            <p:ph idx="2" type="subTitle"/>
          </p:nvPr>
        </p:nvSpPr>
        <p:spPr>
          <a:xfrm>
            <a:off x="4288613" y="2208150"/>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3"/>
          <p:cNvSpPr txBox="1"/>
          <p:nvPr>
            <p:ph idx="3" type="subTitle"/>
          </p:nvPr>
        </p:nvSpPr>
        <p:spPr>
          <a:xfrm>
            <a:off x="719988" y="3941341"/>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13"/>
          <p:cNvSpPr txBox="1"/>
          <p:nvPr>
            <p:ph idx="4" type="subTitle"/>
          </p:nvPr>
        </p:nvSpPr>
        <p:spPr>
          <a:xfrm>
            <a:off x="4288613" y="3941341"/>
            <a:ext cx="2782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13"/>
          <p:cNvSpPr txBox="1"/>
          <p:nvPr>
            <p:ph hasCustomPrompt="1" idx="5" type="title"/>
          </p:nvPr>
        </p:nvSpPr>
        <p:spPr>
          <a:xfrm>
            <a:off x="720034" y="1353500"/>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6" name="Google Shape;236;p13"/>
          <p:cNvSpPr txBox="1"/>
          <p:nvPr>
            <p:ph hasCustomPrompt="1" idx="6" type="title"/>
          </p:nvPr>
        </p:nvSpPr>
        <p:spPr>
          <a:xfrm>
            <a:off x="720034" y="3086175"/>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p:nvPr>
            <p:ph hasCustomPrompt="1" idx="7" type="title"/>
          </p:nvPr>
        </p:nvSpPr>
        <p:spPr>
          <a:xfrm>
            <a:off x="4288608" y="1353500"/>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13"/>
          <p:cNvSpPr txBox="1"/>
          <p:nvPr>
            <p:ph hasCustomPrompt="1" idx="8" type="title"/>
          </p:nvPr>
        </p:nvSpPr>
        <p:spPr>
          <a:xfrm>
            <a:off x="4288608" y="3086175"/>
            <a:ext cx="2782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p:nvPr>
            <p:ph idx="9" type="subTitle"/>
          </p:nvPr>
        </p:nvSpPr>
        <p:spPr>
          <a:xfrm>
            <a:off x="719988" y="1724900"/>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0" name="Google Shape;240;p13"/>
          <p:cNvSpPr txBox="1"/>
          <p:nvPr>
            <p:ph idx="13" type="subTitle"/>
          </p:nvPr>
        </p:nvSpPr>
        <p:spPr>
          <a:xfrm>
            <a:off x="4288613" y="1724900"/>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1" name="Google Shape;241;p13"/>
          <p:cNvSpPr txBox="1"/>
          <p:nvPr>
            <p:ph idx="14" type="subTitle"/>
          </p:nvPr>
        </p:nvSpPr>
        <p:spPr>
          <a:xfrm>
            <a:off x="719988" y="3457572"/>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2" name="Google Shape;242;p13"/>
          <p:cNvSpPr txBox="1"/>
          <p:nvPr>
            <p:ph idx="15" type="subTitle"/>
          </p:nvPr>
        </p:nvSpPr>
        <p:spPr>
          <a:xfrm>
            <a:off x="4288613" y="3457572"/>
            <a:ext cx="2782500" cy="484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43" name="Google Shape;243;p13"/>
          <p:cNvGrpSpPr/>
          <p:nvPr/>
        </p:nvGrpSpPr>
        <p:grpSpPr>
          <a:xfrm>
            <a:off x="-2009786" y="-2487656"/>
            <a:ext cx="13243776" cy="10032855"/>
            <a:chOff x="-2009786" y="-2487656"/>
            <a:chExt cx="13243776" cy="10032855"/>
          </a:xfrm>
        </p:grpSpPr>
        <p:sp>
          <p:nvSpPr>
            <p:cNvPr id="244" name="Google Shape;244;p13"/>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6842630" y="472552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6554899"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1789344" y="4657957"/>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672057" y="-11924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517380" y="-182596"/>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435413" y="200783"/>
              <a:ext cx="1387200" cy="1374417"/>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286753" y="-193601"/>
              <a:ext cx="1762031" cy="992144"/>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123174" y="750164"/>
              <a:ext cx="183659" cy="167280"/>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214969" y="-1264697"/>
              <a:ext cx="2629872" cy="2628626"/>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590739" y="-1935971"/>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4" name="Shape 264"/>
        <p:cNvGrpSpPr/>
        <p:nvPr/>
      </p:nvGrpSpPr>
      <p:grpSpPr>
        <a:xfrm>
          <a:off x="0" y="0"/>
          <a:ext cx="0" cy="0"/>
          <a:chOff x="0" y="0"/>
          <a:chExt cx="0" cy="0"/>
        </a:xfrm>
      </p:grpSpPr>
      <p:sp>
        <p:nvSpPr>
          <p:cNvPr id="265" name="Google Shape;265;p14"/>
          <p:cNvSpPr txBox="1"/>
          <p:nvPr>
            <p:ph type="title"/>
          </p:nvPr>
        </p:nvSpPr>
        <p:spPr>
          <a:xfrm>
            <a:off x="852852" y="3676188"/>
            <a:ext cx="4421700" cy="52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6" name="Google Shape;266;p14"/>
          <p:cNvSpPr txBox="1"/>
          <p:nvPr>
            <p:ph idx="1" type="subTitle"/>
          </p:nvPr>
        </p:nvSpPr>
        <p:spPr>
          <a:xfrm>
            <a:off x="852750" y="947113"/>
            <a:ext cx="4421700" cy="2600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7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67" name="Google Shape;267;p14"/>
          <p:cNvSpPr/>
          <p:nvPr>
            <p:ph idx="2" type="pic"/>
          </p:nvPr>
        </p:nvSpPr>
        <p:spPr>
          <a:xfrm>
            <a:off x="5924100" y="808050"/>
            <a:ext cx="2324100" cy="3527400"/>
          </a:xfrm>
          <a:prstGeom prst="roundRect">
            <a:avLst>
              <a:gd fmla="val 16667" name="adj"/>
            </a:avLst>
          </a:prstGeom>
          <a:noFill/>
          <a:ln>
            <a:noFill/>
          </a:ln>
        </p:spPr>
      </p:sp>
      <p:grpSp>
        <p:nvGrpSpPr>
          <p:cNvPr id="268" name="Google Shape;268;p14"/>
          <p:cNvGrpSpPr/>
          <p:nvPr/>
        </p:nvGrpSpPr>
        <p:grpSpPr>
          <a:xfrm>
            <a:off x="-1231883" y="-1650528"/>
            <a:ext cx="12005128" cy="7196303"/>
            <a:chOff x="-1231883" y="-1650528"/>
            <a:chExt cx="12005128" cy="7196303"/>
          </a:xfrm>
        </p:grpSpPr>
        <p:sp>
          <p:nvSpPr>
            <p:cNvPr id="269" name="Google Shape;269;p14"/>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726767" y="452577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346742"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886710" y="-673353"/>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82" name="Shape 282"/>
        <p:cNvGrpSpPr/>
        <p:nvPr/>
      </p:nvGrpSpPr>
      <p:grpSpPr>
        <a:xfrm>
          <a:off x="0" y="0"/>
          <a:ext cx="0" cy="0"/>
          <a:chOff x="0" y="0"/>
          <a:chExt cx="0" cy="0"/>
        </a:xfrm>
      </p:grpSpPr>
      <p:grpSp>
        <p:nvGrpSpPr>
          <p:cNvPr id="283" name="Google Shape;283;p15"/>
          <p:cNvGrpSpPr/>
          <p:nvPr/>
        </p:nvGrpSpPr>
        <p:grpSpPr>
          <a:xfrm>
            <a:off x="-1781879" y="-2190672"/>
            <a:ext cx="13067827" cy="9251603"/>
            <a:chOff x="-1781879" y="-2190672"/>
            <a:chExt cx="13067827" cy="9251603"/>
          </a:xfrm>
        </p:grpSpPr>
        <p:grpSp>
          <p:nvGrpSpPr>
            <p:cNvPr id="284" name="Google Shape;284;p15"/>
            <p:cNvGrpSpPr/>
            <p:nvPr/>
          </p:nvGrpSpPr>
          <p:grpSpPr>
            <a:xfrm>
              <a:off x="-1104182" y="-2190672"/>
              <a:ext cx="12390130" cy="8906656"/>
              <a:chOff x="-1104182" y="-2190672"/>
              <a:chExt cx="12390130" cy="8906656"/>
            </a:xfrm>
          </p:grpSpPr>
          <p:sp>
            <p:nvSpPr>
              <p:cNvPr id="285" name="Google Shape;285;p15"/>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txBox="1"/>
          <p:nvPr>
            <p:ph type="title"/>
          </p:nvPr>
        </p:nvSpPr>
        <p:spPr>
          <a:xfrm>
            <a:off x="3323727" y="2440813"/>
            <a:ext cx="5106900" cy="825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3" name="Google Shape;303;p15"/>
          <p:cNvSpPr txBox="1"/>
          <p:nvPr>
            <p:ph hasCustomPrompt="1" idx="2" type="title"/>
          </p:nvPr>
        </p:nvSpPr>
        <p:spPr>
          <a:xfrm>
            <a:off x="3323725" y="1354688"/>
            <a:ext cx="1774500" cy="10860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7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15"/>
          <p:cNvSpPr txBox="1"/>
          <p:nvPr>
            <p:ph idx="1" type="subTitle"/>
          </p:nvPr>
        </p:nvSpPr>
        <p:spPr>
          <a:xfrm>
            <a:off x="3323725" y="3328012"/>
            <a:ext cx="5106900" cy="460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5"/>
          <p:cNvSpPr/>
          <p:nvPr>
            <p:ph idx="3" type="pic"/>
          </p:nvPr>
        </p:nvSpPr>
        <p:spPr>
          <a:xfrm>
            <a:off x="713225" y="820375"/>
            <a:ext cx="2228400" cy="3502800"/>
          </a:xfrm>
          <a:prstGeom prst="roundRect">
            <a:avLst>
              <a:gd fmla="val 1666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06" name="Shape 306"/>
        <p:cNvGrpSpPr/>
        <p:nvPr/>
      </p:nvGrpSpPr>
      <p:grpSpPr>
        <a:xfrm>
          <a:off x="0" y="0"/>
          <a:ext cx="0" cy="0"/>
          <a:chOff x="0" y="0"/>
          <a:chExt cx="0" cy="0"/>
        </a:xfrm>
      </p:grpSpPr>
      <p:grpSp>
        <p:nvGrpSpPr>
          <p:cNvPr id="307" name="Google Shape;307;p16"/>
          <p:cNvGrpSpPr/>
          <p:nvPr/>
        </p:nvGrpSpPr>
        <p:grpSpPr>
          <a:xfrm>
            <a:off x="-1914572" y="-2064681"/>
            <a:ext cx="13199359" cy="9519188"/>
            <a:chOff x="-2066972" y="-2217081"/>
            <a:chExt cx="13199359" cy="9519188"/>
          </a:xfrm>
        </p:grpSpPr>
        <p:sp>
          <p:nvSpPr>
            <p:cNvPr id="308" name="Google Shape;308;p16"/>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6"/>
            <p:cNvGrpSpPr/>
            <p:nvPr/>
          </p:nvGrpSpPr>
          <p:grpSpPr>
            <a:xfrm>
              <a:off x="-1171434" y="-1652865"/>
              <a:ext cx="1691889" cy="2035788"/>
              <a:chOff x="-1171434" y="-1652865"/>
              <a:chExt cx="1691889" cy="2035788"/>
            </a:xfrm>
          </p:grpSpPr>
          <p:sp>
            <p:nvSpPr>
              <p:cNvPr id="329" name="Google Shape;329;p16"/>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16"/>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6"/>
          <p:cNvSpPr txBox="1"/>
          <p:nvPr>
            <p:ph type="title"/>
          </p:nvPr>
        </p:nvSpPr>
        <p:spPr>
          <a:xfrm>
            <a:off x="1179163" y="2000425"/>
            <a:ext cx="3603000" cy="135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3" name="Google Shape;333;p16"/>
          <p:cNvSpPr txBox="1"/>
          <p:nvPr>
            <p:ph hasCustomPrompt="1" idx="2" type="title"/>
          </p:nvPr>
        </p:nvSpPr>
        <p:spPr>
          <a:xfrm>
            <a:off x="3007763" y="982525"/>
            <a:ext cx="1774500" cy="1017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7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4" name="Google Shape;334;p16"/>
          <p:cNvSpPr txBox="1"/>
          <p:nvPr>
            <p:ph idx="1" type="subTitle"/>
          </p:nvPr>
        </p:nvSpPr>
        <p:spPr>
          <a:xfrm>
            <a:off x="1179163" y="3443375"/>
            <a:ext cx="3603000" cy="71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16"/>
          <p:cNvSpPr/>
          <p:nvPr>
            <p:ph idx="3" type="pic"/>
          </p:nvPr>
        </p:nvSpPr>
        <p:spPr>
          <a:xfrm>
            <a:off x="5480238" y="619050"/>
            <a:ext cx="2484600" cy="3905400"/>
          </a:xfrm>
          <a:prstGeom prst="roundRect">
            <a:avLst>
              <a:gd fmla="val 16667" name="adj"/>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36" name="Shape 336"/>
        <p:cNvGrpSpPr/>
        <p:nvPr/>
      </p:nvGrpSpPr>
      <p:grpSpPr>
        <a:xfrm>
          <a:off x="0" y="0"/>
          <a:ext cx="0" cy="0"/>
          <a:chOff x="0" y="0"/>
          <a:chExt cx="0" cy="0"/>
        </a:xfrm>
      </p:grpSpPr>
      <p:sp>
        <p:nvSpPr>
          <p:cNvPr id="337" name="Google Shape;33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8" name="Google Shape;338;p17"/>
          <p:cNvGrpSpPr/>
          <p:nvPr/>
        </p:nvGrpSpPr>
        <p:grpSpPr>
          <a:xfrm>
            <a:off x="-2066972" y="-2217081"/>
            <a:ext cx="13199359" cy="9519188"/>
            <a:chOff x="-2066972" y="-2217081"/>
            <a:chExt cx="13199359" cy="9519188"/>
          </a:xfrm>
        </p:grpSpPr>
        <p:sp>
          <p:nvSpPr>
            <p:cNvPr id="339" name="Google Shape;339;p17"/>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7"/>
            <p:cNvGrpSpPr/>
            <p:nvPr/>
          </p:nvGrpSpPr>
          <p:grpSpPr>
            <a:xfrm>
              <a:off x="-1171434" y="-1652865"/>
              <a:ext cx="1691889" cy="2035788"/>
              <a:chOff x="-1171434" y="-1652865"/>
              <a:chExt cx="1691889" cy="2035788"/>
            </a:xfrm>
          </p:grpSpPr>
          <p:sp>
            <p:nvSpPr>
              <p:cNvPr id="360" name="Google Shape;360;p17"/>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7"/>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63" name="Shape 363"/>
        <p:cNvGrpSpPr/>
        <p:nvPr/>
      </p:nvGrpSpPr>
      <p:grpSpPr>
        <a:xfrm>
          <a:off x="0" y="0"/>
          <a:ext cx="0" cy="0"/>
          <a:chOff x="0" y="0"/>
          <a:chExt cx="0" cy="0"/>
        </a:xfrm>
      </p:grpSpPr>
      <p:sp>
        <p:nvSpPr>
          <p:cNvPr id="364" name="Google Shape;364;p18"/>
          <p:cNvSpPr txBox="1"/>
          <p:nvPr>
            <p:ph type="title"/>
          </p:nvPr>
        </p:nvSpPr>
        <p:spPr>
          <a:xfrm>
            <a:off x="72125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5" name="Google Shape;365;p18"/>
          <p:cNvGrpSpPr/>
          <p:nvPr/>
        </p:nvGrpSpPr>
        <p:grpSpPr>
          <a:xfrm>
            <a:off x="-1781879" y="-2190672"/>
            <a:ext cx="13067827" cy="9251603"/>
            <a:chOff x="-1781879" y="-2190672"/>
            <a:chExt cx="13067827" cy="9251603"/>
          </a:xfrm>
        </p:grpSpPr>
        <p:grpSp>
          <p:nvGrpSpPr>
            <p:cNvPr id="366" name="Google Shape;366;p18"/>
            <p:cNvGrpSpPr/>
            <p:nvPr/>
          </p:nvGrpSpPr>
          <p:grpSpPr>
            <a:xfrm>
              <a:off x="-1104182" y="-2190672"/>
              <a:ext cx="12390130" cy="8906656"/>
              <a:chOff x="-1104182" y="-2190672"/>
              <a:chExt cx="12390130" cy="8906656"/>
            </a:xfrm>
          </p:grpSpPr>
          <p:sp>
            <p:nvSpPr>
              <p:cNvPr id="367" name="Google Shape;367;p18"/>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18"/>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384" name="Shape 384"/>
        <p:cNvGrpSpPr/>
        <p:nvPr/>
      </p:nvGrpSpPr>
      <p:grpSpPr>
        <a:xfrm>
          <a:off x="0" y="0"/>
          <a:ext cx="0" cy="0"/>
          <a:chOff x="0" y="0"/>
          <a:chExt cx="0" cy="0"/>
        </a:xfrm>
      </p:grpSpPr>
      <p:sp>
        <p:nvSpPr>
          <p:cNvPr id="385" name="Google Shape;38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6" name="Google Shape;386;p19"/>
          <p:cNvGrpSpPr/>
          <p:nvPr/>
        </p:nvGrpSpPr>
        <p:grpSpPr>
          <a:xfrm>
            <a:off x="-1781879" y="-2190672"/>
            <a:ext cx="13067827" cy="9251603"/>
            <a:chOff x="-1781879" y="-2190672"/>
            <a:chExt cx="13067827" cy="9251603"/>
          </a:xfrm>
        </p:grpSpPr>
        <p:grpSp>
          <p:nvGrpSpPr>
            <p:cNvPr id="387" name="Google Shape;387;p19"/>
            <p:cNvGrpSpPr/>
            <p:nvPr/>
          </p:nvGrpSpPr>
          <p:grpSpPr>
            <a:xfrm>
              <a:off x="-1104182" y="-2190672"/>
              <a:ext cx="12390130" cy="8906656"/>
              <a:chOff x="-1104182" y="-2190672"/>
              <a:chExt cx="12390130" cy="8906656"/>
            </a:xfrm>
          </p:grpSpPr>
          <p:sp>
            <p:nvSpPr>
              <p:cNvPr id="388" name="Google Shape;388;p19"/>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19"/>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405" name="Shape 405"/>
        <p:cNvGrpSpPr/>
        <p:nvPr/>
      </p:nvGrpSpPr>
      <p:grpSpPr>
        <a:xfrm>
          <a:off x="0" y="0"/>
          <a:ext cx="0" cy="0"/>
          <a:chOff x="0" y="0"/>
          <a:chExt cx="0" cy="0"/>
        </a:xfrm>
      </p:grpSpPr>
      <p:grpSp>
        <p:nvGrpSpPr>
          <p:cNvPr id="406" name="Google Shape;406;p20"/>
          <p:cNvGrpSpPr/>
          <p:nvPr/>
        </p:nvGrpSpPr>
        <p:grpSpPr>
          <a:xfrm>
            <a:off x="-2009786" y="-2487656"/>
            <a:ext cx="13243776" cy="10032855"/>
            <a:chOff x="-2009786" y="-2487656"/>
            <a:chExt cx="13243776" cy="10032855"/>
          </a:xfrm>
        </p:grpSpPr>
        <p:sp>
          <p:nvSpPr>
            <p:cNvPr id="407" name="Google Shape;407;p20"/>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8083629"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554899"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8590739"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0"/>
          <p:cNvSpPr txBox="1"/>
          <p:nvPr>
            <p:ph type="title"/>
          </p:nvPr>
        </p:nvSpPr>
        <p:spPr>
          <a:xfrm>
            <a:off x="4287698" y="1186675"/>
            <a:ext cx="3841200" cy="1770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9" name="Google Shape;429;p20"/>
          <p:cNvSpPr txBox="1"/>
          <p:nvPr>
            <p:ph idx="1" type="subTitle"/>
          </p:nvPr>
        </p:nvSpPr>
        <p:spPr>
          <a:xfrm>
            <a:off x="4287698" y="2956925"/>
            <a:ext cx="3841200" cy="99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0" name="Google Shape;430;p20"/>
          <p:cNvSpPr/>
          <p:nvPr>
            <p:ph idx="2" type="pic"/>
          </p:nvPr>
        </p:nvSpPr>
        <p:spPr>
          <a:xfrm>
            <a:off x="1015102" y="539500"/>
            <a:ext cx="2718300" cy="4064400"/>
          </a:xfrm>
          <a:prstGeom prst="roundRect">
            <a:avLst>
              <a:gd fmla="val 16667" name="adj"/>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txBox="1"/>
          <p:nvPr>
            <p:ph type="title"/>
          </p:nvPr>
        </p:nvSpPr>
        <p:spPr>
          <a:xfrm>
            <a:off x="3076227" y="3185575"/>
            <a:ext cx="5354400" cy="825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3" name="Google Shape;33;p3"/>
          <p:cNvSpPr txBox="1"/>
          <p:nvPr>
            <p:ph hasCustomPrompt="1" idx="2" type="title"/>
          </p:nvPr>
        </p:nvSpPr>
        <p:spPr>
          <a:xfrm>
            <a:off x="1656575" y="3185576"/>
            <a:ext cx="1419600" cy="10710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7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 name="Google Shape;34;p3"/>
          <p:cNvSpPr txBox="1"/>
          <p:nvPr>
            <p:ph idx="1" type="subTitle"/>
          </p:nvPr>
        </p:nvSpPr>
        <p:spPr>
          <a:xfrm>
            <a:off x="3076225" y="3933174"/>
            <a:ext cx="5354400" cy="460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 name="Google Shape;35;p3"/>
          <p:cNvSpPr/>
          <p:nvPr>
            <p:ph idx="3" type="pic"/>
          </p:nvPr>
        </p:nvSpPr>
        <p:spPr>
          <a:xfrm>
            <a:off x="713175" y="539490"/>
            <a:ext cx="7717500" cy="2097000"/>
          </a:xfrm>
          <a:prstGeom prst="roundRect">
            <a:avLst>
              <a:gd fmla="val 16667" name="adj"/>
            </a:avLst>
          </a:prstGeom>
          <a:noFill/>
          <a:ln>
            <a:noFill/>
          </a:ln>
        </p:spPr>
      </p:sp>
      <p:grpSp>
        <p:nvGrpSpPr>
          <p:cNvPr id="36" name="Google Shape;36;p3"/>
          <p:cNvGrpSpPr/>
          <p:nvPr/>
        </p:nvGrpSpPr>
        <p:grpSpPr>
          <a:xfrm>
            <a:off x="-1231883" y="-1650528"/>
            <a:ext cx="12005128" cy="7196303"/>
            <a:chOff x="-1231883" y="-1650528"/>
            <a:chExt cx="12005128" cy="7196303"/>
          </a:xfrm>
        </p:grpSpPr>
        <p:sp>
          <p:nvSpPr>
            <p:cNvPr id="37" name="Google Shape;37;p3"/>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9158" y="451196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46742"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86710" y="-673353"/>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31" name="Shape 431"/>
        <p:cNvGrpSpPr/>
        <p:nvPr/>
      </p:nvGrpSpPr>
      <p:grpSpPr>
        <a:xfrm>
          <a:off x="0" y="0"/>
          <a:ext cx="0" cy="0"/>
          <a:chOff x="0" y="0"/>
          <a:chExt cx="0" cy="0"/>
        </a:xfrm>
      </p:grpSpPr>
      <p:sp>
        <p:nvSpPr>
          <p:cNvPr id="432" name="Google Shape;432;p21"/>
          <p:cNvSpPr txBox="1"/>
          <p:nvPr>
            <p:ph type="title"/>
          </p:nvPr>
        </p:nvSpPr>
        <p:spPr>
          <a:xfrm>
            <a:off x="5242675" y="1408688"/>
            <a:ext cx="3188100" cy="1191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3" name="Google Shape;433;p21"/>
          <p:cNvSpPr txBox="1"/>
          <p:nvPr>
            <p:ph idx="1" type="subTitle"/>
          </p:nvPr>
        </p:nvSpPr>
        <p:spPr>
          <a:xfrm>
            <a:off x="5242675" y="2599613"/>
            <a:ext cx="3188100" cy="113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34" name="Google Shape;434;p21"/>
          <p:cNvGrpSpPr/>
          <p:nvPr/>
        </p:nvGrpSpPr>
        <p:grpSpPr>
          <a:xfrm>
            <a:off x="-1781879" y="-2190672"/>
            <a:ext cx="13067827" cy="9251603"/>
            <a:chOff x="-1781879" y="-2190672"/>
            <a:chExt cx="13067827" cy="9251603"/>
          </a:xfrm>
        </p:grpSpPr>
        <p:grpSp>
          <p:nvGrpSpPr>
            <p:cNvPr id="435" name="Google Shape;435;p21"/>
            <p:cNvGrpSpPr/>
            <p:nvPr/>
          </p:nvGrpSpPr>
          <p:grpSpPr>
            <a:xfrm>
              <a:off x="-1104182" y="-2190672"/>
              <a:ext cx="12390130" cy="8906656"/>
              <a:chOff x="-1104182" y="-2190672"/>
              <a:chExt cx="12390130" cy="8906656"/>
            </a:xfrm>
          </p:grpSpPr>
          <p:sp>
            <p:nvSpPr>
              <p:cNvPr id="436" name="Google Shape;436;p21"/>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1"/>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53" name="Shape 453"/>
        <p:cNvGrpSpPr/>
        <p:nvPr/>
      </p:nvGrpSpPr>
      <p:grpSpPr>
        <a:xfrm>
          <a:off x="0" y="0"/>
          <a:ext cx="0" cy="0"/>
          <a:chOff x="0" y="0"/>
          <a:chExt cx="0" cy="0"/>
        </a:xfrm>
      </p:grpSpPr>
      <p:sp>
        <p:nvSpPr>
          <p:cNvPr id="454" name="Google Shape;454;p22"/>
          <p:cNvSpPr txBox="1"/>
          <p:nvPr>
            <p:ph type="title"/>
          </p:nvPr>
        </p:nvSpPr>
        <p:spPr>
          <a:xfrm>
            <a:off x="713225" y="1408700"/>
            <a:ext cx="3191100" cy="1191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5" name="Google Shape;455;p22"/>
          <p:cNvSpPr txBox="1"/>
          <p:nvPr>
            <p:ph idx="1" type="subTitle"/>
          </p:nvPr>
        </p:nvSpPr>
        <p:spPr>
          <a:xfrm>
            <a:off x="713380" y="2599700"/>
            <a:ext cx="3191100" cy="1134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56" name="Google Shape;456;p22"/>
          <p:cNvGrpSpPr/>
          <p:nvPr/>
        </p:nvGrpSpPr>
        <p:grpSpPr>
          <a:xfrm>
            <a:off x="-869332" y="3993111"/>
            <a:ext cx="3462436" cy="2991893"/>
            <a:chOff x="-869332" y="3993111"/>
            <a:chExt cx="3462436" cy="2991893"/>
          </a:xfrm>
        </p:grpSpPr>
        <p:sp>
          <p:nvSpPr>
            <p:cNvPr id="457" name="Google Shape;457;p22"/>
            <p:cNvSpPr/>
            <p:nvPr/>
          </p:nvSpPr>
          <p:spPr>
            <a:xfrm flipH="1">
              <a:off x="-869332"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flipH="1">
              <a:off x="-485914"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flipH="1">
              <a:off x="530104"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flipH="1">
              <a:off x="291989"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flipH="1">
              <a:off x="98337"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flipH="1">
              <a:off x="344987"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flipH="1">
              <a:off x="3034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flipH="1">
              <a:off x="-419344" y="455292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flipH="1">
              <a:off x="159936"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2"/>
          <p:cNvGrpSpPr/>
          <p:nvPr/>
        </p:nvGrpSpPr>
        <p:grpSpPr>
          <a:xfrm>
            <a:off x="8455184" y="4609033"/>
            <a:ext cx="2702605" cy="2936166"/>
            <a:chOff x="8455184" y="4609033"/>
            <a:chExt cx="2702605" cy="2936166"/>
          </a:xfrm>
        </p:grpSpPr>
        <p:sp>
          <p:nvSpPr>
            <p:cNvPr id="467" name="Google Shape;467;p22"/>
            <p:cNvSpPr/>
            <p:nvPr/>
          </p:nvSpPr>
          <p:spPr>
            <a:xfrm flipH="1">
              <a:off x="8772989"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flipH="1">
              <a:off x="8562189"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flipH="1">
              <a:off x="8455184"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2"/>
          <p:cNvGrpSpPr/>
          <p:nvPr/>
        </p:nvGrpSpPr>
        <p:grpSpPr>
          <a:xfrm>
            <a:off x="6733038" y="-1264697"/>
            <a:ext cx="3108034" cy="2839930"/>
            <a:chOff x="6733038" y="-1264697"/>
            <a:chExt cx="3108034" cy="2839930"/>
          </a:xfrm>
        </p:grpSpPr>
        <p:sp>
          <p:nvSpPr>
            <p:cNvPr id="471" name="Google Shape;471;p22"/>
            <p:cNvSpPr/>
            <p:nvPr/>
          </p:nvSpPr>
          <p:spPr>
            <a:xfrm flipH="1">
              <a:off x="7636825" y="-1199438"/>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flipH="1">
              <a:off x="825010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flipH="1">
              <a:off x="819618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flipH="1">
              <a:off x="767268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flipH="1">
              <a:off x="908751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flipH="1">
              <a:off x="6733038"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2"/>
          <p:cNvGrpSpPr/>
          <p:nvPr/>
        </p:nvGrpSpPr>
        <p:grpSpPr>
          <a:xfrm>
            <a:off x="-2085986" y="-2487656"/>
            <a:ext cx="2643251" cy="2962515"/>
            <a:chOff x="-2085986" y="-2487656"/>
            <a:chExt cx="2643251" cy="2962515"/>
          </a:xfrm>
        </p:grpSpPr>
        <p:sp>
          <p:nvSpPr>
            <p:cNvPr id="478" name="Google Shape;478;p22"/>
            <p:cNvSpPr/>
            <p:nvPr/>
          </p:nvSpPr>
          <p:spPr>
            <a:xfrm flipH="1">
              <a:off x="-2085986"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flipH="1">
              <a:off x="-43258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flipH="1">
              <a:off x="-1847737" y="-1928967"/>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81" name="Shape 481"/>
        <p:cNvGrpSpPr/>
        <p:nvPr/>
      </p:nvGrpSpPr>
      <p:grpSpPr>
        <a:xfrm>
          <a:off x="0" y="0"/>
          <a:ext cx="0" cy="0"/>
          <a:chOff x="0" y="0"/>
          <a:chExt cx="0" cy="0"/>
        </a:xfrm>
      </p:grpSpPr>
      <p:grpSp>
        <p:nvGrpSpPr>
          <p:cNvPr id="482" name="Google Shape;482;p23"/>
          <p:cNvGrpSpPr/>
          <p:nvPr/>
        </p:nvGrpSpPr>
        <p:grpSpPr>
          <a:xfrm>
            <a:off x="6554899" y="3993111"/>
            <a:ext cx="3462436" cy="3300043"/>
            <a:chOff x="6554899" y="3993111"/>
            <a:chExt cx="3462436" cy="3300043"/>
          </a:xfrm>
        </p:grpSpPr>
        <p:sp>
          <p:nvSpPr>
            <p:cNvPr id="483" name="Google Shape;483;p23"/>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6554899" y="4160225"/>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3"/>
          <p:cNvGrpSpPr/>
          <p:nvPr/>
        </p:nvGrpSpPr>
        <p:grpSpPr>
          <a:xfrm>
            <a:off x="-2009786" y="4609033"/>
            <a:ext cx="2695601" cy="2936166"/>
            <a:chOff x="-2009786" y="4609033"/>
            <a:chExt cx="2695601" cy="2936166"/>
          </a:xfrm>
        </p:grpSpPr>
        <p:sp>
          <p:nvSpPr>
            <p:cNvPr id="492" name="Google Shape;492;p23"/>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3"/>
          <p:cNvGrpSpPr/>
          <p:nvPr/>
        </p:nvGrpSpPr>
        <p:grpSpPr>
          <a:xfrm>
            <a:off x="-672057" y="-1264697"/>
            <a:ext cx="3087023" cy="2839930"/>
            <a:chOff x="-672057" y="-1264697"/>
            <a:chExt cx="3087023" cy="2839930"/>
          </a:xfrm>
        </p:grpSpPr>
        <p:sp>
          <p:nvSpPr>
            <p:cNvPr id="496" name="Google Shape;496;p23"/>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3"/>
          <p:cNvGrpSpPr/>
          <p:nvPr/>
        </p:nvGrpSpPr>
        <p:grpSpPr>
          <a:xfrm>
            <a:off x="8597742" y="-2487656"/>
            <a:ext cx="2636247" cy="2948508"/>
            <a:chOff x="8597742" y="-2487656"/>
            <a:chExt cx="2636247" cy="2948508"/>
          </a:xfrm>
        </p:grpSpPr>
        <p:sp>
          <p:nvSpPr>
            <p:cNvPr id="503" name="Google Shape;503;p23"/>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8597742"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7" name="Google Shape;507;p23"/>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08" name="Shape 508"/>
        <p:cNvGrpSpPr/>
        <p:nvPr/>
      </p:nvGrpSpPr>
      <p:grpSpPr>
        <a:xfrm>
          <a:off x="0" y="0"/>
          <a:ext cx="0" cy="0"/>
          <a:chOff x="0" y="0"/>
          <a:chExt cx="0" cy="0"/>
        </a:xfrm>
      </p:grpSpPr>
      <p:sp>
        <p:nvSpPr>
          <p:cNvPr id="509" name="Google Shape;50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0" name="Google Shape;510;p24"/>
          <p:cNvSpPr txBox="1"/>
          <p:nvPr>
            <p:ph idx="1" type="subTitle"/>
          </p:nvPr>
        </p:nvSpPr>
        <p:spPr>
          <a:xfrm>
            <a:off x="4967701" y="2854725"/>
            <a:ext cx="2974500" cy="112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24"/>
          <p:cNvSpPr txBox="1"/>
          <p:nvPr>
            <p:ph idx="2" type="subTitle"/>
          </p:nvPr>
        </p:nvSpPr>
        <p:spPr>
          <a:xfrm>
            <a:off x="1201799" y="2854725"/>
            <a:ext cx="2974500" cy="112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2" name="Google Shape;512;p24"/>
          <p:cNvSpPr txBox="1"/>
          <p:nvPr>
            <p:ph idx="3" type="subTitle"/>
          </p:nvPr>
        </p:nvSpPr>
        <p:spPr>
          <a:xfrm>
            <a:off x="1201799" y="2403650"/>
            <a:ext cx="29745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3" name="Google Shape;513;p24"/>
          <p:cNvSpPr txBox="1"/>
          <p:nvPr>
            <p:ph idx="4" type="subTitle"/>
          </p:nvPr>
        </p:nvSpPr>
        <p:spPr>
          <a:xfrm>
            <a:off x="4967701" y="2403650"/>
            <a:ext cx="29745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14" name="Google Shape;514;p24"/>
          <p:cNvGrpSpPr/>
          <p:nvPr/>
        </p:nvGrpSpPr>
        <p:grpSpPr>
          <a:xfrm>
            <a:off x="-2066972" y="-2217081"/>
            <a:ext cx="13199359" cy="9519188"/>
            <a:chOff x="-2066972" y="-2217081"/>
            <a:chExt cx="13199359" cy="9519188"/>
          </a:xfrm>
        </p:grpSpPr>
        <p:sp>
          <p:nvSpPr>
            <p:cNvPr id="515" name="Google Shape;515;p24"/>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24"/>
            <p:cNvGrpSpPr/>
            <p:nvPr/>
          </p:nvGrpSpPr>
          <p:grpSpPr>
            <a:xfrm>
              <a:off x="-1171434" y="-1652865"/>
              <a:ext cx="1691889" cy="2035788"/>
              <a:chOff x="-1171434" y="-1652865"/>
              <a:chExt cx="1691889" cy="2035788"/>
            </a:xfrm>
          </p:grpSpPr>
          <p:sp>
            <p:nvSpPr>
              <p:cNvPr id="536" name="Google Shape;536;p24"/>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4"/>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39" name="Shape 539"/>
        <p:cNvGrpSpPr/>
        <p:nvPr/>
      </p:nvGrpSpPr>
      <p:grpSpPr>
        <a:xfrm>
          <a:off x="0" y="0"/>
          <a:ext cx="0" cy="0"/>
          <a:chOff x="0" y="0"/>
          <a:chExt cx="0" cy="0"/>
        </a:xfrm>
      </p:grpSpPr>
      <p:sp>
        <p:nvSpPr>
          <p:cNvPr id="540" name="Google Shape;5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1" name="Google Shape;541;p25"/>
          <p:cNvSpPr txBox="1"/>
          <p:nvPr>
            <p:ph idx="1" type="subTitle"/>
          </p:nvPr>
        </p:nvSpPr>
        <p:spPr>
          <a:xfrm>
            <a:off x="4857040" y="1775025"/>
            <a:ext cx="3567000" cy="219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2" name="Google Shape;542;p25"/>
          <p:cNvSpPr txBox="1"/>
          <p:nvPr>
            <p:ph idx="2" type="subTitle"/>
          </p:nvPr>
        </p:nvSpPr>
        <p:spPr>
          <a:xfrm>
            <a:off x="720000" y="1775025"/>
            <a:ext cx="3567000" cy="219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43" name="Google Shape;543;p25"/>
          <p:cNvGrpSpPr/>
          <p:nvPr/>
        </p:nvGrpSpPr>
        <p:grpSpPr>
          <a:xfrm>
            <a:off x="-2066972" y="-2217081"/>
            <a:ext cx="13199359" cy="9519188"/>
            <a:chOff x="-2066972" y="-2217081"/>
            <a:chExt cx="13199359" cy="9519188"/>
          </a:xfrm>
        </p:grpSpPr>
        <p:sp>
          <p:nvSpPr>
            <p:cNvPr id="544" name="Google Shape;544;p25"/>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5"/>
            <p:cNvGrpSpPr/>
            <p:nvPr/>
          </p:nvGrpSpPr>
          <p:grpSpPr>
            <a:xfrm>
              <a:off x="-1171434" y="-1652865"/>
              <a:ext cx="1691889" cy="2035788"/>
              <a:chOff x="-1171434" y="-1652865"/>
              <a:chExt cx="1691889" cy="2035788"/>
            </a:xfrm>
          </p:grpSpPr>
          <p:sp>
            <p:nvSpPr>
              <p:cNvPr id="565" name="Google Shape;565;p25"/>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25"/>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68" name="Shape 568"/>
        <p:cNvGrpSpPr/>
        <p:nvPr/>
      </p:nvGrpSpPr>
      <p:grpSpPr>
        <a:xfrm>
          <a:off x="0" y="0"/>
          <a:ext cx="0" cy="0"/>
          <a:chOff x="0" y="0"/>
          <a:chExt cx="0" cy="0"/>
        </a:xfrm>
      </p:grpSpPr>
      <p:sp>
        <p:nvSpPr>
          <p:cNvPr id="569" name="Google Shape;569;p26"/>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flipH="1">
            <a:off x="-5314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2" name="Google Shape;572;p26"/>
          <p:cNvSpPr txBox="1"/>
          <p:nvPr>
            <p:ph idx="1" type="subTitle"/>
          </p:nvPr>
        </p:nvSpPr>
        <p:spPr>
          <a:xfrm>
            <a:off x="719950" y="3090475"/>
            <a:ext cx="2341500" cy="92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3" name="Google Shape;573;p26"/>
          <p:cNvSpPr txBox="1"/>
          <p:nvPr>
            <p:ph idx="2" type="subTitle"/>
          </p:nvPr>
        </p:nvSpPr>
        <p:spPr>
          <a:xfrm>
            <a:off x="3401250" y="3090475"/>
            <a:ext cx="2341500" cy="92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4" name="Google Shape;574;p26"/>
          <p:cNvSpPr txBox="1"/>
          <p:nvPr>
            <p:ph idx="3" type="subTitle"/>
          </p:nvPr>
        </p:nvSpPr>
        <p:spPr>
          <a:xfrm>
            <a:off x="6082550" y="3090475"/>
            <a:ext cx="2341500" cy="92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5" name="Google Shape;575;p26"/>
          <p:cNvSpPr txBox="1"/>
          <p:nvPr>
            <p:ph idx="4" type="subTitle"/>
          </p:nvPr>
        </p:nvSpPr>
        <p:spPr>
          <a:xfrm>
            <a:off x="719950" y="2681175"/>
            <a:ext cx="2341500" cy="48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6" name="Google Shape;576;p26"/>
          <p:cNvSpPr txBox="1"/>
          <p:nvPr>
            <p:ph idx="5" type="subTitle"/>
          </p:nvPr>
        </p:nvSpPr>
        <p:spPr>
          <a:xfrm>
            <a:off x="3401250" y="2681175"/>
            <a:ext cx="2341500" cy="48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7" name="Google Shape;577;p26"/>
          <p:cNvSpPr txBox="1"/>
          <p:nvPr>
            <p:ph idx="6" type="subTitle"/>
          </p:nvPr>
        </p:nvSpPr>
        <p:spPr>
          <a:xfrm>
            <a:off x="6082550" y="2681175"/>
            <a:ext cx="2341500" cy="48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78" name="Google Shape;578;p26"/>
          <p:cNvGrpSpPr/>
          <p:nvPr/>
        </p:nvGrpSpPr>
        <p:grpSpPr>
          <a:xfrm>
            <a:off x="-2096735" y="-2155372"/>
            <a:ext cx="2629934" cy="2628688"/>
            <a:chOff x="-2096735" y="-2155372"/>
            <a:chExt cx="2629934" cy="2628688"/>
          </a:xfrm>
        </p:grpSpPr>
        <p:sp>
          <p:nvSpPr>
            <p:cNvPr id="579" name="Google Shape;579;p26"/>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flipH="1">
              <a:off x="264909" y="204755"/>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flipH="1">
              <a:off x="-2096735" y="-21553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6"/>
          <p:cNvGrpSpPr/>
          <p:nvPr/>
        </p:nvGrpSpPr>
        <p:grpSpPr>
          <a:xfrm>
            <a:off x="8484683" y="4601959"/>
            <a:ext cx="2623240" cy="2622884"/>
            <a:chOff x="8484683" y="4601959"/>
            <a:chExt cx="2623240" cy="2622884"/>
          </a:xfrm>
        </p:grpSpPr>
        <p:sp>
          <p:nvSpPr>
            <p:cNvPr id="583" name="Google Shape;583;p26"/>
            <p:cNvSpPr/>
            <p:nvPr/>
          </p:nvSpPr>
          <p:spPr>
            <a:xfrm flipH="1" rot="10800000">
              <a:off x="8580126"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flipH="1" rot="10800000">
              <a:off x="8698627"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flipH="1" rot="10800000">
              <a:off x="8484683" y="4601959"/>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6"/>
          <p:cNvGrpSpPr/>
          <p:nvPr/>
        </p:nvGrpSpPr>
        <p:grpSpPr>
          <a:xfrm>
            <a:off x="7494050" y="-942403"/>
            <a:ext cx="2653579" cy="2899116"/>
            <a:chOff x="7494050" y="-942403"/>
            <a:chExt cx="2653579" cy="2899116"/>
          </a:xfrm>
        </p:grpSpPr>
        <p:sp>
          <p:nvSpPr>
            <p:cNvPr id="587" name="Google Shape;587;p26"/>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flipH="1">
              <a:off x="8158396"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flipH="1">
              <a:off x="8707569"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flipH="1">
              <a:off x="8366657"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flipH="1">
              <a:off x="8392653" y="731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flipH="1">
              <a:off x="7494050" y="-942402"/>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6"/>
          <p:cNvSpPr/>
          <p:nvPr/>
        </p:nvSpPr>
        <p:spPr>
          <a:xfrm flipH="1">
            <a:off x="290107" y="4631417"/>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flipH="1">
            <a:off x="-596666" y="374836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95" name="Shape 595"/>
        <p:cNvGrpSpPr/>
        <p:nvPr/>
      </p:nvGrpSpPr>
      <p:grpSpPr>
        <a:xfrm>
          <a:off x="0" y="0"/>
          <a:ext cx="0" cy="0"/>
          <a:chOff x="0" y="0"/>
          <a:chExt cx="0" cy="0"/>
        </a:xfrm>
      </p:grpSpPr>
      <p:sp>
        <p:nvSpPr>
          <p:cNvPr id="596" name="Google Shape;59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7" name="Google Shape;597;p27"/>
          <p:cNvSpPr txBox="1"/>
          <p:nvPr>
            <p:ph idx="1" type="subTitle"/>
          </p:nvPr>
        </p:nvSpPr>
        <p:spPr>
          <a:xfrm>
            <a:off x="1748350" y="1644275"/>
            <a:ext cx="64896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8" name="Google Shape;598;p27"/>
          <p:cNvSpPr txBox="1"/>
          <p:nvPr>
            <p:ph idx="2" type="subTitle"/>
          </p:nvPr>
        </p:nvSpPr>
        <p:spPr>
          <a:xfrm>
            <a:off x="1748489" y="2797250"/>
            <a:ext cx="64896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9" name="Google Shape;599;p27"/>
          <p:cNvSpPr txBox="1"/>
          <p:nvPr>
            <p:ph idx="3" type="subTitle"/>
          </p:nvPr>
        </p:nvSpPr>
        <p:spPr>
          <a:xfrm>
            <a:off x="1748488" y="3950225"/>
            <a:ext cx="6489600" cy="55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0" name="Google Shape;600;p27"/>
          <p:cNvSpPr txBox="1"/>
          <p:nvPr>
            <p:ph idx="4" type="subTitle"/>
          </p:nvPr>
        </p:nvSpPr>
        <p:spPr>
          <a:xfrm>
            <a:off x="1748350" y="1295075"/>
            <a:ext cx="6489600" cy="42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1" name="Google Shape;601;p27"/>
          <p:cNvSpPr txBox="1"/>
          <p:nvPr>
            <p:ph idx="5" type="subTitle"/>
          </p:nvPr>
        </p:nvSpPr>
        <p:spPr>
          <a:xfrm>
            <a:off x="1748499" y="2448050"/>
            <a:ext cx="6489600" cy="42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2" name="Google Shape;602;p27"/>
          <p:cNvSpPr txBox="1"/>
          <p:nvPr>
            <p:ph idx="6" type="subTitle"/>
          </p:nvPr>
        </p:nvSpPr>
        <p:spPr>
          <a:xfrm>
            <a:off x="1748489" y="3601025"/>
            <a:ext cx="6489600" cy="425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03" name="Google Shape;603;p27"/>
          <p:cNvGrpSpPr/>
          <p:nvPr/>
        </p:nvGrpSpPr>
        <p:grpSpPr>
          <a:xfrm>
            <a:off x="6554899" y="3993111"/>
            <a:ext cx="3462436" cy="3300043"/>
            <a:chOff x="6554899" y="3993111"/>
            <a:chExt cx="3462436" cy="3300043"/>
          </a:xfrm>
        </p:grpSpPr>
        <p:sp>
          <p:nvSpPr>
            <p:cNvPr id="604" name="Google Shape;604;p27"/>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554899" y="4160225"/>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2009786" y="4609033"/>
            <a:ext cx="2695601" cy="2936166"/>
            <a:chOff x="-2009786" y="4609033"/>
            <a:chExt cx="2695601" cy="2936166"/>
          </a:xfrm>
        </p:grpSpPr>
        <p:sp>
          <p:nvSpPr>
            <p:cNvPr id="613" name="Google Shape;613;p27"/>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72057" y="-1264697"/>
            <a:ext cx="3087023" cy="2839930"/>
            <a:chOff x="-672057" y="-1264697"/>
            <a:chExt cx="3087023" cy="2839930"/>
          </a:xfrm>
        </p:grpSpPr>
        <p:sp>
          <p:nvSpPr>
            <p:cNvPr id="617" name="Google Shape;617;p27"/>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27"/>
          <p:cNvGrpSpPr/>
          <p:nvPr/>
        </p:nvGrpSpPr>
        <p:grpSpPr>
          <a:xfrm>
            <a:off x="8597742" y="-2487656"/>
            <a:ext cx="2636247" cy="2948508"/>
            <a:chOff x="8597742" y="-2487656"/>
            <a:chExt cx="2636247" cy="2948508"/>
          </a:xfrm>
        </p:grpSpPr>
        <p:sp>
          <p:nvSpPr>
            <p:cNvPr id="624" name="Google Shape;624;p27"/>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8597742"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27" name="Shape 627"/>
        <p:cNvGrpSpPr/>
        <p:nvPr/>
      </p:nvGrpSpPr>
      <p:grpSpPr>
        <a:xfrm>
          <a:off x="0" y="0"/>
          <a:ext cx="0" cy="0"/>
          <a:chOff x="0" y="0"/>
          <a:chExt cx="0" cy="0"/>
        </a:xfrm>
      </p:grpSpPr>
      <p:sp>
        <p:nvSpPr>
          <p:cNvPr id="628" name="Google Shape;62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9" name="Google Shape;629;p28"/>
          <p:cNvSpPr txBox="1"/>
          <p:nvPr>
            <p:ph idx="1" type="subTitle"/>
          </p:nvPr>
        </p:nvSpPr>
        <p:spPr>
          <a:xfrm>
            <a:off x="1684900" y="1676076"/>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0" name="Google Shape;630;p28"/>
          <p:cNvSpPr txBox="1"/>
          <p:nvPr>
            <p:ph idx="2" type="subTitle"/>
          </p:nvPr>
        </p:nvSpPr>
        <p:spPr>
          <a:xfrm>
            <a:off x="5557400" y="1676075"/>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1" name="Google Shape;631;p28"/>
          <p:cNvSpPr txBox="1"/>
          <p:nvPr>
            <p:ph idx="3" type="subTitle"/>
          </p:nvPr>
        </p:nvSpPr>
        <p:spPr>
          <a:xfrm>
            <a:off x="1684900" y="3404600"/>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2" name="Google Shape;632;p28"/>
          <p:cNvSpPr txBox="1"/>
          <p:nvPr>
            <p:ph idx="4" type="subTitle"/>
          </p:nvPr>
        </p:nvSpPr>
        <p:spPr>
          <a:xfrm>
            <a:off x="5557400" y="3405125"/>
            <a:ext cx="2701800" cy="107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3" name="Google Shape;633;p28"/>
          <p:cNvSpPr txBox="1"/>
          <p:nvPr>
            <p:ph idx="5" type="subTitle"/>
          </p:nvPr>
        </p:nvSpPr>
        <p:spPr>
          <a:xfrm>
            <a:off x="1684901" y="1307750"/>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4" name="Google Shape;634;p28"/>
          <p:cNvSpPr txBox="1"/>
          <p:nvPr>
            <p:ph idx="6" type="subTitle"/>
          </p:nvPr>
        </p:nvSpPr>
        <p:spPr>
          <a:xfrm>
            <a:off x="1684900" y="3036792"/>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5" name="Google Shape;635;p28"/>
          <p:cNvSpPr txBox="1"/>
          <p:nvPr>
            <p:ph idx="7" type="subTitle"/>
          </p:nvPr>
        </p:nvSpPr>
        <p:spPr>
          <a:xfrm>
            <a:off x="5557400" y="1315625"/>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6" name="Google Shape;636;p28"/>
          <p:cNvSpPr txBox="1"/>
          <p:nvPr>
            <p:ph idx="8" type="subTitle"/>
          </p:nvPr>
        </p:nvSpPr>
        <p:spPr>
          <a:xfrm>
            <a:off x="5557400" y="3036800"/>
            <a:ext cx="2701800" cy="42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37" name="Google Shape;637;p28"/>
          <p:cNvGrpSpPr/>
          <p:nvPr/>
        </p:nvGrpSpPr>
        <p:grpSpPr>
          <a:xfrm>
            <a:off x="6554899" y="3993111"/>
            <a:ext cx="3462436" cy="3300043"/>
            <a:chOff x="6554899" y="3993111"/>
            <a:chExt cx="3462436" cy="3300043"/>
          </a:xfrm>
        </p:grpSpPr>
        <p:sp>
          <p:nvSpPr>
            <p:cNvPr id="638" name="Google Shape;638;p28"/>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6554899" y="4160225"/>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8"/>
          <p:cNvGrpSpPr/>
          <p:nvPr/>
        </p:nvGrpSpPr>
        <p:grpSpPr>
          <a:xfrm>
            <a:off x="-2009786" y="4609033"/>
            <a:ext cx="2695601" cy="2936166"/>
            <a:chOff x="-2009786" y="4609033"/>
            <a:chExt cx="2695601" cy="2936166"/>
          </a:xfrm>
        </p:grpSpPr>
        <p:sp>
          <p:nvSpPr>
            <p:cNvPr id="647" name="Google Shape;647;p28"/>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1747322" y="4609033"/>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8"/>
          <p:cNvGrpSpPr/>
          <p:nvPr/>
        </p:nvGrpSpPr>
        <p:grpSpPr>
          <a:xfrm>
            <a:off x="-672057" y="-1264697"/>
            <a:ext cx="3087023" cy="2839930"/>
            <a:chOff x="-672057" y="-1264697"/>
            <a:chExt cx="3087023" cy="2839930"/>
          </a:xfrm>
        </p:grpSpPr>
        <p:sp>
          <p:nvSpPr>
            <p:cNvPr id="651" name="Google Shape;651;p28"/>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8"/>
          <p:cNvGrpSpPr/>
          <p:nvPr/>
        </p:nvGrpSpPr>
        <p:grpSpPr>
          <a:xfrm>
            <a:off x="8597742" y="-2487656"/>
            <a:ext cx="2636247" cy="2948508"/>
            <a:chOff x="8597742" y="-2487656"/>
            <a:chExt cx="2636247" cy="2948508"/>
          </a:xfrm>
        </p:grpSpPr>
        <p:sp>
          <p:nvSpPr>
            <p:cNvPr id="658" name="Google Shape;658;p28"/>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8597742"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61" name="Shape 661"/>
        <p:cNvGrpSpPr/>
        <p:nvPr/>
      </p:nvGrpSpPr>
      <p:grpSpPr>
        <a:xfrm>
          <a:off x="0" y="0"/>
          <a:ext cx="0" cy="0"/>
          <a:chOff x="0" y="0"/>
          <a:chExt cx="0" cy="0"/>
        </a:xfrm>
      </p:grpSpPr>
      <p:sp>
        <p:nvSpPr>
          <p:cNvPr id="662" name="Google Shape;66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3" name="Google Shape;663;p29"/>
          <p:cNvSpPr txBox="1"/>
          <p:nvPr>
            <p:ph idx="1" type="subTitle"/>
          </p:nvPr>
        </p:nvSpPr>
        <p:spPr>
          <a:xfrm>
            <a:off x="720000" y="2092925"/>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4" name="Google Shape;664;p29"/>
          <p:cNvSpPr txBox="1"/>
          <p:nvPr>
            <p:ph idx="2" type="subTitle"/>
          </p:nvPr>
        </p:nvSpPr>
        <p:spPr>
          <a:xfrm>
            <a:off x="3429150" y="2092925"/>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5" name="Google Shape;665;p29"/>
          <p:cNvSpPr txBox="1"/>
          <p:nvPr>
            <p:ph idx="3" type="subTitle"/>
          </p:nvPr>
        </p:nvSpPr>
        <p:spPr>
          <a:xfrm>
            <a:off x="720000" y="3440100"/>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6" name="Google Shape;666;p29"/>
          <p:cNvSpPr txBox="1"/>
          <p:nvPr>
            <p:ph idx="4" type="subTitle"/>
          </p:nvPr>
        </p:nvSpPr>
        <p:spPr>
          <a:xfrm>
            <a:off x="3429150" y="3440100"/>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7" name="Google Shape;667;p29"/>
          <p:cNvSpPr txBox="1"/>
          <p:nvPr>
            <p:ph idx="5" type="subTitle"/>
          </p:nvPr>
        </p:nvSpPr>
        <p:spPr>
          <a:xfrm>
            <a:off x="6138300" y="2092925"/>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8" name="Google Shape;668;p29"/>
          <p:cNvSpPr txBox="1"/>
          <p:nvPr>
            <p:ph idx="6" type="subTitle"/>
          </p:nvPr>
        </p:nvSpPr>
        <p:spPr>
          <a:xfrm>
            <a:off x="6138300" y="3440100"/>
            <a:ext cx="2285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9" name="Google Shape;669;p29"/>
          <p:cNvSpPr txBox="1"/>
          <p:nvPr>
            <p:ph idx="7" type="subTitle"/>
          </p:nvPr>
        </p:nvSpPr>
        <p:spPr>
          <a:xfrm>
            <a:off x="720000" y="167652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0" name="Google Shape;670;p29"/>
          <p:cNvSpPr txBox="1"/>
          <p:nvPr>
            <p:ph idx="8" type="subTitle"/>
          </p:nvPr>
        </p:nvSpPr>
        <p:spPr>
          <a:xfrm>
            <a:off x="3433650" y="167652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1" name="Google Shape;671;p29"/>
          <p:cNvSpPr txBox="1"/>
          <p:nvPr>
            <p:ph idx="9" type="subTitle"/>
          </p:nvPr>
        </p:nvSpPr>
        <p:spPr>
          <a:xfrm>
            <a:off x="6147300" y="167652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2" name="Google Shape;672;p29"/>
          <p:cNvSpPr txBox="1"/>
          <p:nvPr>
            <p:ph idx="13" type="subTitle"/>
          </p:nvPr>
        </p:nvSpPr>
        <p:spPr>
          <a:xfrm>
            <a:off x="720000" y="302367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3" name="Google Shape;673;p29"/>
          <p:cNvSpPr txBox="1"/>
          <p:nvPr>
            <p:ph idx="14" type="subTitle"/>
          </p:nvPr>
        </p:nvSpPr>
        <p:spPr>
          <a:xfrm>
            <a:off x="3433650" y="302367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4" name="Google Shape;674;p29"/>
          <p:cNvSpPr txBox="1"/>
          <p:nvPr>
            <p:ph idx="15" type="subTitle"/>
          </p:nvPr>
        </p:nvSpPr>
        <p:spPr>
          <a:xfrm>
            <a:off x="6147300" y="3023675"/>
            <a:ext cx="2276700" cy="4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5" name="Google Shape;675;p29"/>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flipH="1">
            <a:off x="-5314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29"/>
          <p:cNvGrpSpPr/>
          <p:nvPr/>
        </p:nvGrpSpPr>
        <p:grpSpPr>
          <a:xfrm>
            <a:off x="-2096735" y="-2155372"/>
            <a:ext cx="2629934" cy="2628688"/>
            <a:chOff x="-2096735" y="-2155372"/>
            <a:chExt cx="2629934" cy="2628688"/>
          </a:xfrm>
        </p:grpSpPr>
        <p:sp>
          <p:nvSpPr>
            <p:cNvPr id="678" name="Google Shape;678;p29"/>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flipH="1">
              <a:off x="264909" y="204755"/>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flipH="1">
              <a:off x="-2096735" y="-21553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9"/>
          <p:cNvGrpSpPr/>
          <p:nvPr/>
        </p:nvGrpSpPr>
        <p:grpSpPr>
          <a:xfrm>
            <a:off x="8484683" y="4601959"/>
            <a:ext cx="2623240" cy="2622884"/>
            <a:chOff x="8484683" y="4601959"/>
            <a:chExt cx="2623240" cy="2622884"/>
          </a:xfrm>
        </p:grpSpPr>
        <p:sp>
          <p:nvSpPr>
            <p:cNvPr id="682" name="Google Shape;682;p29"/>
            <p:cNvSpPr/>
            <p:nvPr/>
          </p:nvSpPr>
          <p:spPr>
            <a:xfrm flipH="1" rot="10800000">
              <a:off x="8580126"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flipH="1" rot="10800000">
              <a:off x="8698627"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10800000">
              <a:off x="8484683" y="4601959"/>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29"/>
          <p:cNvGrpSpPr/>
          <p:nvPr/>
        </p:nvGrpSpPr>
        <p:grpSpPr>
          <a:xfrm>
            <a:off x="7494050" y="-942403"/>
            <a:ext cx="2653579" cy="2899116"/>
            <a:chOff x="7494050" y="-942403"/>
            <a:chExt cx="2653579" cy="2899116"/>
          </a:xfrm>
        </p:grpSpPr>
        <p:sp>
          <p:nvSpPr>
            <p:cNvPr id="686" name="Google Shape;686;p29"/>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flipH="1">
              <a:off x="8158396"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flipH="1">
              <a:off x="8707569"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flipH="1">
              <a:off x="8366657"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flipH="1">
              <a:off x="8392653" y="731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flipH="1">
              <a:off x="7494050" y="-942402"/>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9"/>
          <p:cNvSpPr/>
          <p:nvPr/>
        </p:nvSpPr>
        <p:spPr>
          <a:xfrm flipH="1">
            <a:off x="290107" y="4631417"/>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flipH="1">
            <a:off x="-596666" y="374836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94" name="Shape 694"/>
        <p:cNvGrpSpPr/>
        <p:nvPr/>
      </p:nvGrpSpPr>
      <p:grpSpPr>
        <a:xfrm>
          <a:off x="0" y="0"/>
          <a:ext cx="0" cy="0"/>
          <a:chOff x="0" y="0"/>
          <a:chExt cx="0" cy="0"/>
        </a:xfrm>
      </p:grpSpPr>
      <p:sp>
        <p:nvSpPr>
          <p:cNvPr id="695" name="Google Shape;695;p30"/>
          <p:cNvSpPr txBox="1"/>
          <p:nvPr>
            <p:ph hasCustomPrompt="1" type="title"/>
          </p:nvPr>
        </p:nvSpPr>
        <p:spPr>
          <a:xfrm>
            <a:off x="713213" y="583301"/>
            <a:ext cx="4341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6" name="Google Shape;696;p30"/>
          <p:cNvSpPr txBox="1"/>
          <p:nvPr>
            <p:ph idx="1" type="subTitle"/>
          </p:nvPr>
        </p:nvSpPr>
        <p:spPr>
          <a:xfrm>
            <a:off x="713213" y="1243067"/>
            <a:ext cx="4341300" cy="46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97" name="Google Shape;697;p30"/>
          <p:cNvSpPr txBox="1"/>
          <p:nvPr>
            <p:ph hasCustomPrompt="1" idx="2" type="title"/>
          </p:nvPr>
        </p:nvSpPr>
        <p:spPr>
          <a:xfrm>
            <a:off x="713213" y="2011762"/>
            <a:ext cx="4341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8" name="Google Shape;698;p30"/>
          <p:cNvSpPr txBox="1"/>
          <p:nvPr>
            <p:ph idx="3" type="subTitle"/>
          </p:nvPr>
        </p:nvSpPr>
        <p:spPr>
          <a:xfrm>
            <a:off x="713213" y="2671523"/>
            <a:ext cx="4341300" cy="46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99" name="Google Shape;699;p30"/>
          <p:cNvSpPr txBox="1"/>
          <p:nvPr>
            <p:ph hasCustomPrompt="1" idx="4" type="title"/>
          </p:nvPr>
        </p:nvSpPr>
        <p:spPr>
          <a:xfrm>
            <a:off x="713213" y="3440223"/>
            <a:ext cx="43413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0" name="Google Shape;700;p30"/>
          <p:cNvSpPr txBox="1"/>
          <p:nvPr>
            <p:ph idx="5" type="subTitle"/>
          </p:nvPr>
        </p:nvSpPr>
        <p:spPr>
          <a:xfrm>
            <a:off x="713213" y="4099999"/>
            <a:ext cx="4341300" cy="46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701" name="Google Shape;701;p30"/>
          <p:cNvGrpSpPr/>
          <p:nvPr/>
        </p:nvGrpSpPr>
        <p:grpSpPr>
          <a:xfrm>
            <a:off x="-1231883" y="-1650528"/>
            <a:ext cx="12005128" cy="7196303"/>
            <a:chOff x="-1231883" y="-1650528"/>
            <a:chExt cx="12005128" cy="7196303"/>
          </a:xfrm>
        </p:grpSpPr>
        <p:sp>
          <p:nvSpPr>
            <p:cNvPr id="702" name="Google Shape;702;p30"/>
            <p:cNvSpPr/>
            <p:nvPr/>
          </p:nvSpPr>
          <p:spPr>
            <a:xfrm>
              <a:off x="7864911" y="3662237"/>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8131952" y="3426273"/>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7323152" y="3075647"/>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1070099" y="-295928"/>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1231883" y="10261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8601570"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7962003" y="4697920"/>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261490" y="483865"/>
              <a:ext cx="136772" cy="124634"/>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8897876"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8340077"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726767" y="4553380"/>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319133" y="4567964"/>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886710" y="-673353"/>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30"/>
          <p:cNvSpPr/>
          <p:nvPr>
            <p:ph idx="6" type="pic"/>
          </p:nvPr>
        </p:nvSpPr>
        <p:spPr>
          <a:xfrm>
            <a:off x="5572713" y="539550"/>
            <a:ext cx="2549700" cy="4064400"/>
          </a:xfrm>
          <a:prstGeom prst="roundRect">
            <a:avLst>
              <a:gd fmla="val 16667" name="adj"/>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 name="Google Shape;52;p4"/>
          <p:cNvSpPr txBox="1"/>
          <p:nvPr>
            <p:ph idx="1" type="body"/>
          </p:nvPr>
        </p:nvSpPr>
        <p:spPr>
          <a:xfrm>
            <a:off x="720000" y="1215750"/>
            <a:ext cx="37734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53" name="Google Shape;53;p4"/>
          <p:cNvSpPr txBox="1"/>
          <p:nvPr>
            <p:ph idx="2" type="body"/>
          </p:nvPr>
        </p:nvSpPr>
        <p:spPr>
          <a:xfrm>
            <a:off x="4650600" y="1215750"/>
            <a:ext cx="3773400" cy="338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grpSp>
        <p:nvGrpSpPr>
          <p:cNvPr id="54" name="Google Shape;54;p4"/>
          <p:cNvGrpSpPr/>
          <p:nvPr/>
        </p:nvGrpSpPr>
        <p:grpSpPr>
          <a:xfrm>
            <a:off x="-1933576" y="-2220407"/>
            <a:ext cx="13006271" cy="9288199"/>
            <a:chOff x="-1933576" y="-2220407"/>
            <a:chExt cx="13006271" cy="9288199"/>
          </a:xfrm>
        </p:grpSpPr>
        <p:sp>
          <p:nvSpPr>
            <p:cNvPr id="55" name="Google Shape;55;p4"/>
            <p:cNvSpPr/>
            <p:nvPr/>
          </p:nvSpPr>
          <p:spPr>
            <a:xfrm flipH="1">
              <a:off x="-1912296" y="-2220407"/>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a:off x="7757518" y="-960602"/>
              <a:ext cx="2588117" cy="2512345"/>
            </a:xfrm>
            <a:custGeom>
              <a:rect b="b" l="l" r="r" t="t"/>
              <a:pathLst>
                <a:path extrusionOk="0" h="81135" w="83582">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a:off x="8514150" y="-696746"/>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flipH="1">
              <a:off x="8161933" y="-253221"/>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a:off x="8630168" y="553810"/>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flipH="1">
              <a:off x="7627028" y="-455701"/>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flipH="1">
              <a:off x="8482175" y="394218"/>
              <a:ext cx="155002" cy="141825"/>
            </a:xfrm>
            <a:custGeom>
              <a:rect b="b" l="l" r="r" t="t"/>
              <a:pathLst>
                <a:path extrusionOk="0" h="2017" w="2204">
                  <a:moveTo>
                    <a:pt x="1102" y="0"/>
                  </a:moveTo>
                  <a:cubicBezTo>
                    <a:pt x="846" y="0"/>
                    <a:pt x="589" y="98"/>
                    <a:pt x="393" y="294"/>
                  </a:cubicBezTo>
                  <a:cubicBezTo>
                    <a:pt x="0" y="696"/>
                    <a:pt x="0" y="1329"/>
                    <a:pt x="393" y="1722"/>
                  </a:cubicBezTo>
                  <a:cubicBezTo>
                    <a:pt x="589" y="1918"/>
                    <a:pt x="846" y="2016"/>
                    <a:pt x="1102" y="2016"/>
                  </a:cubicBezTo>
                  <a:cubicBezTo>
                    <a:pt x="1359" y="2016"/>
                    <a:pt x="1615" y="1918"/>
                    <a:pt x="1811" y="1722"/>
                  </a:cubicBezTo>
                  <a:cubicBezTo>
                    <a:pt x="2204" y="1329"/>
                    <a:pt x="2204" y="696"/>
                    <a:pt x="1811" y="294"/>
                  </a:cubicBezTo>
                  <a:cubicBezTo>
                    <a:pt x="1615" y="98"/>
                    <a:pt x="1359" y="0"/>
                    <a:pt x="110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flipH="1">
              <a:off x="7497423" y="-592571"/>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flipH="1">
              <a:off x="-1933576" y="-1939467"/>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flipH="1">
              <a:off x="-1443381" y="3515087"/>
              <a:ext cx="2797325" cy="2715642"/>
            </a:xfrm>
            <a:custGeom>
              <a:rect b="b" l="l" r="r" t="t"/>
              <a:pathLst>
                <a:path extrusionOk="0" h="76266" w="78560">
                  <a:moveTo>
                    <a:pt x="76587" y="0"/>
                  </a:moveTo>
                  <a:cubicBezTo>
                    <a:pt x="76126" y="0"/>
                    <a:pt x="75664" y="176"/>
                    <a:pt x="75312" y="529"/>
                  </a:cubicBezTo>
                  <a:lnTo>
                    <a:pt x="69299" y="6541"/>
                  </a:lnTo>
                  <a:cubicBezTo>
                    <a:pt x="68760" y="7086"/>
                    <a:pt x="68048" y="7358"/>
                    <a:pt x="67337" y="7358"/>
                  </a:cubicBezTo>
                  <a:cubicBezTo>
                    <a:pt x="66625" y="7358"/>
                    <a:pt x="65914" y="7086"/>
                    <a:pt x="65374" y="6541"/>
                  </a:cubicBezTo>
                  <a:cubicBezTo>
                    <a:pt x="64830" y="5997"/>
                    <a:pt x="64118" y="5725"/>
                    <a:pt x="63407" y="5725"/>
                  </a:cubicBezTo>
                  <a:cubicBezTo>
                    <a:pt x="62696" y="5725"/>
                    <a:pt x="61984" y="5997"/>
                    <a:pt x="61440" y="6541"/>
                  </a:cubicBezTo>
                  <a:lnTo>
                    <a:pt x="60396" y="7585"/>
                  </a:lnTo>
                  <a:cubicBezTo>
                    <a:pt x="59665" y="8317"/>
                    <a:pt x="58703" y="8682"/>
                    <a:pt x="57741" y="8682"/>
                  </a:cubicBezTo>
                  <a:cubicBezTo>
                    <a:pt x="56779" y="8682"/>
                    <a:pt x="55815" y="8317"/>
                    <a:pt x="55079" y="7585"/>
                  </a:cubicBezTo>
                  <a:cubicBezTo>
                    <a:pt x="54348" y="6849"/>
                    <a:pt x="53386" y="6481"/>
                    <a:pt x="52424" y="6481"/>
                  </a:cubicBezTo>
                  <a:cubicBezTo>
                    <a:pt x="51462" y="6481"/>
                    <a:pt x="50498" y="6849"/>
                    <a:pt x="49762" y="7585"/>
                  </a:cubicBezTo>
                  <a:lnTo>
                    <a:pt x="44561" y="12786"/>
                  </a:lnTo>
                  <a:cubicBezTo>
                    <a:pt x="43794" y="13553"/>
                    <a:pt x="43794" y="14793"/>
                    <a:pt x="44561" y="15560"/>
                  </a:cubicBezTo>
                  <a:cubicBezTo>
                    <a:pt x="45328" y="16328"/>
                    <a:pt x="45328" y="17568"/>
                    <a:pt x="44561" y="18335"/>
                  </a:cubicBezTo>
                  <a:lnTo>
                    <a:pt x="22803" y="40093"/>
                  </a:lnTo>
                  <a:cubicBezTo>
                    <a:pt x="21456" y="41431"/>
                    <a:pt x="21456" y="43608"/>
                    <a:pt x="22803" y="44946"/>
                  </a:cubicBezTo>
                  <a:cubicBezTo>
                    <a:pt x="24141" y="46293"/>
                    <a:pt x="24141" y="48470"/>
                    <a:pt x="22803" y="49808"/>
                  </a:cubicBezTo>
                  <a:lnTo>
                    <a:pt x="1089" y="71522"/>
                  </a:lnTo>
                  <a:cubicBezTo>
                    <a:pt x="1" y="72610"/>
                    <a:pt x="1" y="74368"/>
                    <a:pt x="1089" y="75456"/>
                  </a:cubicBezTo>
                  <a:cubicBezTo>
                    <a:pt x="1629" y="75996"/>
                    <a:pt x="2340" y="76266"/>
                    <a:pt x="3052" y="76266"/>
                  </a:cubicBezTo>
                  <a:cubicBezTo>
                    <a:pt x="3763" y="76266"/>
                    <a:pt x="4475" y="75996"/>
                    <a:pt x="5014" y="75456"/>
                  </a:cubicBezTo>
                  <a:lnTo>
                    <a:pt x="21491" y="58979"/>
                  </a:lnTo>
                  <a:cubicBezTo>
                    <a:pt x="22129" y="58341"/>
                    <a:pt x="22966" y="58022"/>
                    <a:pt x="23802" y="58022"/>
                  </a:cubicBezTo>
                  <a:cubicBezTo>
                    <a:pt x="24638" y="58022"/>
                    <a:pt x="25475" y="58341"/>
                    <a:pt x="26113" y="58979"/>
                  </a:cubicBezTo>
                  <a:cubicBezTo>
                    <a:pt x="26755" y="59617"/>
                    <a:pt x="27593" y="59936"/>
                    <a:pt x="28431" y="59936"/>
                  </a:cubicBezTo>
                  <a:cubicBezTo>
                    <a:pt x="29268" y="59936"/>
                    <a:pt x="30105" y="59617"/>
                    <a:pt x="30743" y="58979"/>
                  </a:cubicBezTo>
                  <a:lnTo>
                    <a:pt x="60512" y="29201"/>
                  </a:lnTo>
                  <a:cubicBezTo>
                    <a:pt x="61725" y="27987"/>
                    <a:pt x="61725" y="26025"/>
                    <a:pt x="60512" y="24812"/>
                  </a:cubicBezTo>
                  <a:cubicBezTo>
                    <a:pt x="59299" y="23598"/>
                    <a:pt x="59299" y="21627"/>
                    <a:pt x="60512" y="20414"/>
                  </a:cubicBezTo>
                  <a:lnTo>
                    <a:pt x="77855" y="3071"/>
                  </a:lnTo>
                  <a:cubicBezTo>
                    <a:pt x="78559" y="2375"/>
                    <a:pt x="78559" y="1233"/>
                    <a:pt x="77855" y="529"/>
                  </a:cubicBezTo>
                  <a:cubicBezTo>
                    <a:pt x="77507" y="176"/>
                    <a:pt x="77047" y="0"/>
                    <a:pt x="76587"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flipH="1">
              <a:off x="-1667948" y="3885223"/>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a:off x="-976414" y="3204237"/>
              <a:ext cx="1387233" cy="1374450"/>
            </a:xfrm>
            <a:custGeom>
              <a:rect b="b" l="l" r="r" t="t"/>
              <a:pathLst>
                <a:path extrusionOk="0" h="38600" w="38959">
                  <a:moveTo>
                    <a:pt x="36937" y="1"/>
                  </a:moveTo>
                  <a:cubicBezTo>
                    <a:pt x="36465" y="1"/>
                    <a:pt x="35992" y="181"/>
                    <a:pt x="35631" y="543"/>
                  </a:cubicBezTo>
                  <a:lnTo>
                    <a:pt x="714" y="35460"/>
                  </a:lnTo>
                  <a:cubicBezTo>
                    <a:pt x="0" y="36182"/>
                    <a:pt x="0" y="37342"/>
                    <a:pt x="714" y="38065"/>
                  </a:cubicBezTo>
                  <a:cubicBezTo>
                    <a:pt x="1075" y="38421"/>
                    <a:pt x="1546" y="38600"/>
                    <a:pt x="2016" y="38600"/>
                  </a:cubicBezTo>
                  <a:cubicBezTo>
                    <a:pt x="2487" y="38600"/>
                    <a:pt x="2958" y="38421"/>
                    <a:pt x="3319" y="38065"/>
                  </a:cubicBezTo>
                  <a:lnTo>
                    <a:pt x="38236" y="3148"/>
                  </a:lnTo>
                  <a:cubicBezTo>
                    <a:pt x="38958" y="2425"/>
                    <a:pt x="38958" y="1256"/>
                    <a:pt x="38236" y="543"/>
                  </a:cubicBezTo>
                  <a:cubicBezTo>
                    <a:pt x="37879" y="181"/>
                    <a:pt x="37408" y="1"/>
                    <a:pt x="3693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a:off x="-1718755" y="2936401"/>
              <a:ext cx="1805906" cy="1794440"/>
            </a:xfrm>
            <a:custGeom>
              <a:rect b="b" l="l" r="r" t="t"/>
              <a:pathLst>
                <a:path extrusionOk="0" h="50395" w="50717">
                  <a:moveTo>
                    <a:pt x="48923" y="0"/>
                  </a:moveTo>
                  <a:cubicBezTo>
                    <a:pt x="48504" y="0"/>
                    <a:pt x="48085" y="161"/>
                    <a:pt x="47764" y="482"/>
                  </a:cubicBezTo>
                  <a:lnTo>
                    <a:pt x="643" y="47603"/>
                  </a:lnTo>
                  <a:cubicBezTo>
                    <a:pt x="1" y="48245"/>
                    <a:pt x="1" y="49280"/>
                    <a:pt x="643" y="49913"/>
                  </a:cubicBezTo>
                  <a:cubicBezTo>
                    <a:pt x="964" y="50234"/>
                    <a:pt x="1384" y="50395"/>
                    <a:pt x="1802" y="50395"/>
                  </a:cubicBezTo>
                  <a:cubicBezTo>
                    <a:pt x="2220" y="50395"/>
                    <a:pt x="2637" y="50234"/>
                    <a:pt x="2954" y="49913"/>
                  </a:cubicBezTo>
                  <a:lnTo>
                    <a:pt x="50075" y="2792"/>
                  </a:lnTo>
                  <a:cubicBezTo>
                    <a:pt x="50717" y="2159"/>
                    <a:pt x="50717" y="1124"/>
                    <a:pt x="50075" y="482"/>
                  </a:cubicBezTo>
                  <a:cubicBezTo>
                    <a:pt x="49758" y="161"/>
                    <a:pt x="49341" y="0"/>
                    <a:pt x="489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8648071" y="4651780"/>
              <a:ext cx="254166" cy="240279"/>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a:off x="443253" y="4606127"/>
              <a:ext cx="183663" cy="167533"/>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flipH="1">
              <a:off x="8902219" y="4904093"/>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flipH="1">
              <a:off x="-982000" y="3662785"/>
              <a:ext cx="2629934" cy="2628688"/>
            </a:xfrm>
            <a:custGeom>
              <a:rect b="b" l="l" r="r" t="t"/>
              <a:pathLst>
                <a:path extrusionOk="0" h="73824" w="73859">
                  <a:moveTo>
                    <a:pt x="73680" y="0"/>
                  </a:moveTo>
                  <a:cubicBezTo>
                    <a:pt x="73637" y="0"/>
                    <a:pt x="73595" y="16"/>
                    <a:pt x="73564" y="47"/>
                  </a:cubicBezTo>
                  <a:lnTo>
                    <a:pt x="63" y="73547"/>
                  </a:lnTo>
                  <a:cubicBezTo>
                    <a:pt x="1" y="73610"/>
                    <a:pt x="1" y="73717"/>
                    <a:pt x="63" y="73779"/>
                  </a:cubicBezTo>
                  <a:cubicBezTo>
                    <a:pt x="99" y="73815"/>
                    <a:pt x="135" y="73824"/>
                    <a:pt x="179" y="73824"/>
                  </a:cubicBezTo>
                  <a:cubicBezTo>
                    <a:pt x="224" y="73824"/>
                    <a:pt x="268" y="73815"/>
                    <a:pt x="295" y="73779"/>
                  </a:cubicBezTo>
                  <a:lnTo>
                    <a:pt x="73796" y="279"/>
                  </a:lnTo>
                  <a:cubicBezTo>
                    <a:pt x="73858" y="217"/>
                    <a:pt x="73858" y="119"/>
                    <a:pt x="73796" y="47"/>
                  </a:cubicBezTo>
                  <a:cubicBezTo>
                    <a:pt x="73764" y="16"/>
                    <a:pt x="73722" y="0"/>
                    <a:pt x="736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flipH="1">
              <a:off x="8449456" y="4444908"/>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16" name="Shape 716"/>
        <p:cNvGrpSpPr/>
        <p:nvPr/>
      </p:nvGrpSpPr>
      <p:grpSpPr>
        <a:xfrm>
          <a:off x="0" y="0"/>
          <a:ext cx="0" cy="0"/>
          <a:chOff x="0" y="0"/>
          <a:chExt cx="0" cy="0"/>
        </a:xfrm>
      </p:grpSpPr>
      <p:sp>
        <p:nvSpPr>
          <p:cNvPr id="717" name="Google Shape;717;p31"/>
          <p:cNvSpPr txBox="1"/>
          <p:nvPr>
            <p:ph hasCustomPrompt="1" type="title"/>
          </p:nvPr>
        </p:nvSpPr>
        <p:spPr>
          <a:xfrm>
            <a:off x="1206587" y="196210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18" name="Google Shape;718;p31"/>
          <p:cNvSpPr txBox="1"/>
          <p:nvPr>
            <p:ph idx="1" type="subTitle"/>
          </p:nvPr>
        </p:nvSpPr>
        <p:spPr>
          <a:xfrm>
            <a:off x="716537" y="3324375"/>
            <a:ext cx="23790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19" name="Google Shape;719;p31"/>
          <p:cNvSpPr txBox="1"/>
          <p:nvPr>
            <p:ph idx="2" type="subTitle"/>
          </p:nvPr>
        </p:nvSpPr>
        <p:spPr>
          <a:xfrm>
            <a:off x="716537" y="2903550"/>
            <a:ext cx="2379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0" name="Google Shape;720;p31"/>
          <p:cNvSpPr txBox="1"/>
          <p:nvPr>
            <p:ph hasCustomPrompt="1" idx="3" type="title"/>
          </p:nvPr>
        </p:nvSpPr>
        <p:spPr>
          <a:xfrm>
            <a:off x="3873150" y="19621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21" name="Google Shape;721;p31"/>
          <p:cNvSpPr txBox="1"/>
          <p:nvPr>
            <p:ph idx="4" type="subTitle"/>
          </p:nvPr>
        </p:nvSpPr>
        <p:spPr>
          <a:xfrm>
            <a:off x="3382500" y="3324375"/>
            <a:ext cx="23790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22" name="Google Shape;722;p31"/>
          <p:cNvSpPr txBox="1"/>
          <p:nvPr>
            <p:ph idx="5" type="subTitle"/>
          </p:nvPr>
        </p:nvSpPr>
        <p:spPr>
          <a:xfrm>
            <a:off x="3382500" y="2903550"/>
            <a:ext cx="2379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3" name="Google Shape;723;p31"/>
          <p:cNvSpPr txBox="1"/>
          <p:nvPr>
            <p:ph hasCustomPrompt="1" idx="6" type="title"/>
          </p:nvPr>
        </p:nvSpPr>
        <p:spPr>
          <a:xfrm>
            <a:off x="6539113" y="196210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2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24" name="Google Shape;724;p31"/>
          <p:cNvSpPr txBox="1"/>
          <p:nvPr>
            <p:ph idx="7" type="subTitle"/>
          </p:nvPr>
        </p:nvSpPr>
        <p:spPr>
          <a:xfrm>
            <a:off x="6048463" y="3324375"/>
            <a:ext cx="2379000" cy="84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25" name="Google Shape;725;p31"/>
          <p:cNvSpPr txBox="1"/>
          <p:nvPr>
            <p:ph idx="8" type="subTitle"/>
          </p:nvPr>
        </p:nvSpPr>
        <p:spPr>
          <a:xfrm>
            <a:off x="6048463" y="2903550"/>
            <a:ext cx="2379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6" name="Google Shape;726;p31"/>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27" name="Google Shape;727;p31"/>
          <p:cNvGrpSpPr/>
          <p:nvPr/>
        </p:nvGrpSpPr>
        <p:grpSpPr>
          <a:xfrm>
            <a:off x="-2096735" y="-2155372"/>
            <a:ext cx="2629934" cy="2628688"/>
            <a:chOff x="-2096735" y="-2155372"/>
            <a:chExt cx="2629934" cy="2628688"/>
          </a:xfrm>
        </p:grpSpPr>
        <p:sp>
          <p:nvSpPr>
            <p:cNvPr id="728" name="Google Shape;728;p31"/>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flipH="1">
              <a:off x="264909" y="204755"/>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flipH="1">
              <a:off x="-2096735" y="-21553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31"/>
          <p:cNvGrpSpPr/>
          <p:nvPr/>
        </p:nvGrpSpPr>
        <p:grpSpPr>
          <a:xfrm>
            <a:off x="8484683" y="4601959"/>
            <a:ext cx="2623240" cy="2622884"/>
            <a:chOff x="8484683" y="4601959"/>
            <a:chExt cx="2623240" cy="2622884"/>
          </a:xfrm>
        </p:grpSpPr>
        <p:sp>
          <p:nvSpPr>
            <p:cNvPr id="732" name="Google Shape;732;p31"/>
            <p:cNvSpPr/>
            <p:nvPr/>
          </p:nvSpPr>
          <p:spPr>
            <a:xfrm flipH="1" rot="10800000">
              <a:off x="8580126"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flipH="1" rot="10800000">
              <a:off x="8698627"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flipH="1" rot="10800000">
              <a:off x="8484683" y="4601959"/>
              <a:ext cx="2623240" cy="2622884"/>
            </a:xfrm>
            <a:custGeom>
              <a:rect b="b" l="l" r="r" t="t"/>
              <a:pathLst>
                <a:path extrusionOk="0" h="73661" w="73671">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31"/>
          <p:cNvGrpSpPr/>
          <p:nvPr/>
        </p:nvGrpSpPr>
        <p:grpSpPr>
          <a:xfrm>
            <a:off x="7494050" y="-942403"/>
            <a:ext cx="2653579" cy="2899116"/>
            <a:chOff x="7494050" y="-942403"/>
            <a:chExt cx="2653579" cy="2899116"/>
          </a:xfrm>
        </p:grpSpPr>
        <p:sp>
          <p:nvSpPr>
            <p:cNvPr id="736" name="Google Shape;736;p31"/>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flipH="1">
              <a:off x="8158396"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flipH="1">
              <a:off x="8707569"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flipH="1">
              <a:off x="8366657"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flipH="1">
              <a:off x="8392653" y="731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flipH="1">
              <a:off x="7494050" y="-942402"/>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31"/>
          <p:cNvGrpSpPr/>
          <p:nvPr/>
        </p:nvGrpSpPr>
        <p:grpSpPr>
          <a:xfrm>
            <a:off x="-1120704" y="3562436"/>
            <a:ext cx="2615476" cy="2522378"/>
            <a:chOff x="-1120704" y="3562436"/>
            <a:chExt cx="2615476" cy="2522378"/>
          </a:xfrm>
        </p:grpSpPr>
        <p:sp>
          <p:nvSpPr>
            <p:cNvPr id="743" name="Google Shape;743;p31"/>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flipH="1">
              <a:off x="-5314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flipH="1">
              <a:off x="290107" y="4631417"/>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flipH="1">
              <a:off x="-596666" y="374836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47" name="Shape 747"/>
        <p:cNvGrpSpPr/>
        <p:nvPr/>
      </p:nvGrpSpPr>
      <p:grpSpPr>
        <a:xfrm>
          <a:off x="0" y="0"/>
          <a:ext cx="0" cy="0"/>
          <a:chOff x="0" y="0"/>
          <a:chExt cx="0" cy="0"/>
        </a:xfrm>
      </p:grpSpPr>
      <p:sp>
        <p:nvSpPr>
          <p:cNvPr id="748" name="Google Shape;748;p32"/>
          <p:cNvSpPr txBox="1"/>
          <p:nvPr>
            <p:ph type="title"/>
          </p:nvPr>
        </p:nvSpPr>
        <p:spPr>
          <a:xfrm>
            <a:off x="3890925" y="635025"/>
            <a:ext cx="4151700" cy="91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9" name="Google Shape;749;p32"/>
          <p:cNvSpPr txBox="1"/>
          <p:nvPr>
            <p:ph idx="1" type="subTitle"/>
          </p:nvPr>
        </p:nvSpPr>
        <p:spPr>
          <a:xfrm>
            <a:off x="3890900" y="1397675"/>
            <a:ext cx="4151700" cy="121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0" name="Google Shape;750;p32"/>
          <p:cNvSpPr txBox="1"/>
          <p:nvPr/>
        </p:nvSpPr>
        <p:spPr>
          <a:xfrm>
            <a:off x="3890900" y="3459550"/>
            <a:ext cx="4151700" cy="801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Poppins"/>
                <a:ea typeface="Poppins"/>
                <a:cs typeface="Poppins"/>
                <a:sym typeface="Poppins"/>
              </a:rPr>
              <a:t>CREDITS:</a:t>
            </a:r>
            <a:r>
              <a:rPr lang="en" sz="1200">
                <a:solidFill>
                  <a:schemeClr val="dk1"/>
                </a:solidFill>
                <a:latin typeface="Poppins"/>
                <a:ea typeface="Poppins"/>
                <a:cs typeface="Poppins"/>
                <a:sym typeface="Poppins"/>
              </a:rPr>
              <a:t> This presentation template was created by </a:t>
            </a:r>
            <a:r>
              <a:rPr b="1" lang="en" sz="12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 </a:t>
            </a:r>
            <a:r>
              <a:rPr b="1" lang="en" sz="12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dk1"/>
                </a:solidFill>
                <a:latin typeface="Poppins"/>
                <a:ea typeface="Poppins"/>
                <a:cs typeface="Poppins"/>
                <a:sym typeface="Poppins"/>
              </a:rPr>
              <a:t> </a:t>
            </a:r>
            <a:endParaRPr b="1" sz="1200">
              <a:solidFill>
                <a:schemeClr val="dk1"/>
              </a:solidFill>
              <a:latin typeface="Poppins"/>
              <a:ea typeface="Poppins"/>
              <a:cs typeface="Poppins"/>
              <a:sym typeface="Poppins"/>
            </a:endParaRPr>
          </a:p>
        </p:txBody>
      </p:sp>
      <p:sp>
        <p:nvSpPr>
          <p:cNvPr id="751" name="Google Shape;751;p32"/>
          <p:cNvSpPr/>
          <p:nvPr/>
        </p:nvSpPr>
        <p:spPr>
          <a:xfrm>
            <a:off x="8820778" y="40397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32"/>
          <p:cNvGrpSpPr/>
          <p:nvPr/>
        </p:nvGrpSpPr>
        <p:grpSpPr>
          <a:xfrm>
            <a:off x="6326299" y="3764511"/>
            <a:ext cx="3462436" cy="2717662"/>
            <a:chOff x="6326299" y="3764511"/>
            <a:chExt cx="3462436" cy="2717662"/>
          </a:xfrm>
        </p:grpSpPr>
        <p:sp>
          <p:nvSpPr>
            <p:cNvPr id="753" name="Google Shape;753;p32"/>
            <p:cNvSpPr/>
            <p:nvPr/>
          </p:nvSpPr>
          <p:spPr>
            <a:xfrm>
              <a:off x="7366086" y="42589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8158614" y="37645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7343977" y="40707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7150350" y="41513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8505860" y="47079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6910830" y="4050088"/>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6326299" y="39386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2"/>
          <p:cNvGrpSpPr/>
          <p:nvPr/>
        </p:nvGrpSpPr>
        <p:grpSpPr>
          <a:xfrm>
            <a:off x="-1857386" y="4470437"/>
            <a:ext cx="2695601" cy="2922362"/>
            <a:chOff x="-1857386" y="4470437"/>
            <a:chExt cx="2695601" cy="2922362"/>
          </a:xfrm>
        </p:grpSpPr>
        <p:sp>
          <p:nvSpPr>
            <p:cNvPr id="761" name="Google Shape;761;p32"/>
            <p:cNvSpPr/>
            <p:nvPr/>
          </p:nvSpPr>
          <p:spPr>
            <a:xfrm>
              <a:off x="-1857386" y="47090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141904" y="45731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1594922" y="4470437"/>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2"/>
          <p:cNvGrpSpPr/>
          <p:nvPr/>
        </p:nvGrpSpPr>
        <p:grpSpPr>
          <a:xfrm>
            <a:off x="-519657" y="-1075052"/>
            <a:ext cx="3087023" cy="2878885"/>
            <a:chOff x="-519657" y="-1075052"/>
            <a:chExt cx="3087023" cy="2878885"/>
          </a:xfrm>
        </p:grpSpPr>
        <p:sp>
          <p:nvSpPr>
            <p:cNvPr id="765" name="Google Shape;765;p32"/>
            <p:cNvSpPr/>
            <p:nvPr/>
          </p:nvSpPr>
          <p:spPr>
            <a:xfrm>
              <a:off x="-519657" y="-10750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435630" y="197475"/>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283013" y="4293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169140" y="-48103"/>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105426" y="861151"/>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62569" y="-10360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2"/>
          <p:cNvGrpSpPr/>
          <p:nvPr/>
        </p:nvGrpSpPr>
        <p:grpSpPr>
          <a:xfrm>
            <a:off x="8438339" y="-2411456"/>
            <a:ext cx="2643251" cy="2948508"/>
            <a:chOff x="8438339" y="-2411456"/>
            <a:chExt cx="2643251" cy="2948508"/>
          </a:xfrm>
        </p:grpSpPr>
        <p:sp>
          <p:nvSpPr>
            <p:cNvPr id="772" name="Google Shape;772;p32"/>
            <p:cNvSpPr/>
            <p:nvPr/>
          </p:nvSpPr>
          <p:spPr>
            <a:xfrm>
              <a:off x="8504069" y="-24114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8850954" y="-1557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8438339" y="-18667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32"/>
          <p:cNvSpPr/>
          <p:nvPr>
            <p:ph idx="2" type="pic"/>
          </p:nvPr>
        </p:nvSpPr>
        <p:spPr>
          <a:xfrm>
            <a:off x="1170425" y="539550"/>
            <a:ext cx="2501700" cy="4064400"/>
          </a:xfrm>
          <a:prstGeom prst="roundRect">
            <a:avLst>
              <a:gd fmla="val 16667" name="adj"/>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76" name="Shape 776"/>
        <p:cNvGrpSpPr/>
        <p:nvPr/>
      </p:nvGrpSpPr>
      <p:grpSpPr>
        <a:xfrm>
          <a:off x="0" y="0"/>
          <a:ext cx="0" cy="0"/>
          <a:chOff x="0" y="0"/>
          <a:chExt cx="0" cy="0"/>
        </a:xfrm>
      </p:grpSpPr>
      <p:sp>
        <p:nvSpPr>
          <p:cNvPr id="777" name="Google Shape;777;p33"/>
          <p:cNvSpPr/>
          <p:nvPr/>
        </p:nvSpPr>
        <p:spPr>
          <a:xfrm flipH="1">
            <a:off x="171027" y="288509"/>
            <a:ext cx="235365" cy="221988"/>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flipH="1">
            <a:off x="-59850" y="69446"/>
            <a:ext cx="169936" cy="154794"/>
          </a:xfrm>
          <a:custGeom>
            <a:rect b="b" l="l" r="r" t="t"/>
            <a:pathLst>
              <a:path extrusionOk="0" h="4999" w="5488">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flipH="1">
            <a:off x="-1765283" y="-1650528"/>
            <a:ext cx="2433168" cy="2432022"/>
          </a:xfrm>
          <a:custGeom>
            <a:rect b="b" l="l" r="r" t="t"/>
            <a:pathLst>
              <a:path extrusionOk="0" h="78541" w="78578">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flipH="1">
            <a:off x="8076999" y="4511966"/>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flipH="1">
            <a:off x="8491265" y="4526551"/>
            <a:ext cx="169955" cy="154882"/>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1761329" y="4623040"/>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8590739"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88" name="Shape 788"/>
        <p:cNvGrpSpPr/>
        <p:nvPr/>
      </p:nvGrpSpPr>
      <p:grpSpPr>
        <a:xfrm>
          <a:off x="0" y="0"/>
          <a:ext cx="0" cy="0"/>
          <a:chOff x="0" y="0"/>
          <a:chExt cx="0" cy="0"/>
        </a:xfrm>
      </p:grpSpPr>
      <p:grpSp>
        <p:nvGrpSpPr>
          <p:cNvPr id="789" name="Google Shape;789;p34"/>
          <p:cNvGrpSpPr/>
          <p:nvPr/>
        </p:nvGrpSpPr>
        <p:grpSpPr>
          <a:xfrm>
            <a:off x="-672057" y="-1264697"/>
            <a:ext cx="10689393" cy="8557851"/>
            <a:chOff x="-672057" y="-1264697"/>
            <a:chExt cx="10689393" cy="8557851"/>
          </a:xfrm>
        </p:grpSpPr>
        <p:sp>
          <p:nvSpPr>
            <p:cNvPr id="790" name="Google Shape;790;p34"/>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8083629"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6554899" y="4167229"/>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5"/>
          <p:cNvSpPr txBox="1"/>
          <p:nvPr>
            <p:ph idx="1" type="subTitle"/>
          </p:nvPr>
        </p:nvSpPr>
        <p:spPr>
          <a:xfrm>
            <a:off x="4979104" y="3868077"/>
            <a:ext cx="2505600" cy="73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p5"/>
          <p:cNvSpPr txBox="1"/>
          <p:nvPr>
            <p:ph idx="2" type="subTitle"/>
          </p:nvPr>
        </p:nvSpPr>
        <p:spPr>
          <a:xfrm>
            <a:off x="1659525" y="3868077"/>
            <a:ext cx="2505600" cy="73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 name="Google Shape;77;p5"/>
          <p:cNvSpPr txBox="1"/>
          <p:nvPr>
            <p:ph idx="3" type="subTitle"/>
          </p:nvPr>
        </p:nvSpPr>
        <p:spPr>
          <a:xfrm>
            <a:off x="4979100" y="3429000"/>
            <a:ext cx="2505600" cy="51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 name="Google Shape;78;p5"/>
          <p:cNvSpPr txBox="1"/>
          <p:nvPr>
            <p:ph idx="4" type="subTitle"/>
          </p:nvPr>
        </p:nvSpPr>
        <p:spPr>
          <a:xfrm>
            <a:off x="1659300" y="3429000"/>
            <a:ext cx="2505600" cy="51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lt2"/>
                </a:solidFill>
                <a:latin typeface="Mulish"/>
                <a:ea typeface="Mulish"/>
                <a:cs typeface="Mulish"/>
                <a:sym typeface="Mulish"/>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9" name="Google Shape;79;p5"/>
          <p:cNvGrpSpPr/>
          <p:nvPr/>
        </p:nvGrpSpPr>
        <p:grpSpPr>
          <a:xfrm>
            <a:off x="-2009786" y="-2487656"/>
            <a:ext cx="13243776" cy="10032855"/>
            <a:chOff x="-2009786" y="-2487656"/>
            <a:chExt cx="13243776" cy="10032855"/>
          </a:xfrm>
        </p:grpSpPr>
        <p:sp>
          <p:nvSpPr>
            <p:cNvPr id="80" name="Google Shape;80;p5"/>
            <p:cNvSpPr/>
            <p:nvPr/>
          </p:nvSpPr>
          <p:spPr>
            <a:xfrm>
              <a:off x="-2009786" y="486149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7594686" y="4487504"/>
              <a:ext cx="2039231" cy="1906298"/>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8083629" y="5003046"/>
              <a:ext cx="534270" cy="531112"/>
            </a:xfrm>
            <a:custGeom>
              <a:rect b="b" l="l" r="r" t="t"/>
              <a:pathLst>
                <a:path extrusionOk="0" h="17152" w="17254">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7572577" y="4299389"/>
              <a:ext cx="1283437" cy="1271578"/>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8387214" y="3993111"/>
              <a:ext cx="1630121" cy="918174"/>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7378950" y="4379930"/>
              <a:ext cx="1670717" cy="1660219"/>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294304" y="4725524"/>
              <a:ext cx="880118" cy="866803"/>
            </a:xfrm>
            <a:custGeom>
              <a:rect b="b" l="l" r="r" t="t"/>
              <a:pathLst>
                <a:path extrusionOk="0" h="27993" w="28423">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734460" y="4936532"/>
              <a:ext cx="68557" cy="62209"/>
            </a:xfrm>
            <a:custGeom>
              <a:rect b="b" l="l" r="r" t="t"/>
              <a:pathLst>
                <a:path extrusionOk="0" h="2009" w="2214">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9049378" y="4268331"/>
              <a:ext cx="68278" cy="62178"/>
            </a:xfrm>
            <a:custGeom>
              <a:rect b="b" l="l" r="r" t="t"/>
              <a:pathLst>
                <a:path extrusionOk="0" h="2008" w="2205">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6656280" y="4861070"/>
              <a:ext cx="2433168" cy="243208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6554899" y="4153221"/>
              <a:ext cx="2433168" cy="2432022"/>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789344" y="4651055"/>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8656469" y="-2487656"/>
              <a:ext cx="2577520" cy="2900551"/>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672057" y="-1227452"/>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9003354" y="-231948"/>
              <a:ext cx="577233" cy="573886"/>
            </a:xfrm>
            <a:custGeom>
              <a:rect b="b" l="l" r="r" t="t"/>
              <a:pathLst>
                <a:path extrusionOk="0" h="16117" w="16211">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517380" y="-203607"/>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435413" y="200783"/>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286753" y="-193601"/>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123174" y="750164"/>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214969" y="-1264697"/>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8590739" y="-1942975"/>
              <a:ext cx="2405002" cy="2403827"/>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3" name="Google Shape;103;p6"/>
          <p:cNvGrpSpPr/>
          <p:nvPr/>
        </p:nvGrpSpPr>
        <p:grpSpPr>
          <a:xfrm>
            <a:off x="-2410265" y="-2472872"/>
            <a:ext cx="12557894" cy="8557686"/>
            <a:chOff x="-2410265" y="-2472872"/>
            <a:chExt cx="12557894" cy="8557686"/>
          </a:xfrm>
        </p:grpSpPr>
        <p:sp>
          <p:nvSpPr>
            <p:cNvPr id="104" name="Google Shape;104;p6"/>
            <p:cNvSpPr/>
            <p:nvPr/>
          </p:nvSpPr>
          <p:spPr>
            <a:xfrm flipH="1">
              <a:off x="-947119"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flipH="1">
              <a:off x="40209" y="261630"/>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flipH="1">
              <a:off x="-2410265" y="-24728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flipH="1">
              <a:off x="7762829"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flipH="1">
              <a:off x="8977446" y="542360"/>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flipH="1">
              <a:off x="8637544" y="-204640"/>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8172235" y="154683"/>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flipH="1">
              <a:off x="8392653" y="149374"/>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flipH="1">
              <a:off x="7306494" y="-71379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flipH="1">
              <a:off x="-1120704"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flipH="1">
              <a:off x="755020" y="478963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a:off x="393632" y="5152755"/>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flipH="1">
              <a:off x="-379001"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flipH="1">
              <a:off x="-947116" y="3816025"/>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6"/>
          <p:cNvGrpSpPr/>
          <p:nvPr/>
        </p:nvGrpSpPr>
        <p:grpSpPr>
          <a:xfrm>
            <a:off x="8502453" y="4673419"/>
            <a:ext cx="2629934" cy="2628688"/>
            <a:chOff x="8502453" y="4673419"/>
            <a:chExt cx="2629934" cy="2628688"/>
          </a:xfrm>
        </p:grpSpPr>
        <p:sp>
          <p:nvSpPr>
            <p:cNvPr id="119" name="Google Shape;119;p6"/>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sp>
        <p:nvSpPr>
          <p:cNvPr id="123" name="Google Shape;12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7"/>
          <p:cNvSpPr txBox="1"/>
          <p:nvPr>
            <p:ph idx="1" type="subTitle"/>
          </p:nvPr>
        </p:nvSpPr>
        <p:spPr>
          <a:xfrm>
            <a:off x="720000" y="1700275"/>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Poppins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25" name="Google Shape;125;p7"/>
          <p:cNvSpPr/>
          <p:nvPr>
            <p:ph idx="2" type="pic"/>
          </p:nvPr>
        </p:nvSpPr>
        <p:spPr>
          <a:xfrm>
            <a:off x="5743475" y="1335325"/>
            <a:ext cx="2216700" cy="3028200"/>
          </a:xfrm>
          <a:prstGeom prst="roundRect">
            <a:avLst>
              <a:gd fmla="val 16667" name="adj"/>
            </a:avLst>
          </a:prstGeom>
          <a:noFill/>
          <a:ln>
            <a:noFill/>
          </a:ln>
        </p:spPr>
      </p:sp>
      <p:grpSp>
        <p:nvGrpSpPr>
          <p:cNvPr id="126" name="Google Shape;126;p7"/>
          <p:cNvGrpSpPr/>
          <p:nvPr/>
        </p:nvGrpSpPr>
        <p:grpSpPr>
          <a:xfrm>
            <a:off x="-1104182" y="-2190672"/>
            <a:ext cx="12390130" cy="8906656"/>
            <a:chOff x="-1104182" y="-2190672"/>
            <a:chExt cx="12390130" cy="8906656"/>
          </a:xfrm>
        </p:grpSpPr>
        <p:sp>
          <p:nvSpPr>
            <p:cNvPr id="127" name="Google Shape;127;p7"/>
            <p:cNvSpPr/>
            <p:nvPr/>
          </p:nvSpPr>
          <p:spPr>
            <a:xfrm>
              <a:off x="8727720" y="-1007392"/>
              <a:ext cx="1387233" cy="1374450"/>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8656037" y="197752"/>
              <a:ext cx="254487" cy="240279"/>
            </a:xfrm>
            <a:custGeom>
              <a:rect b="b" l="l" r="r" t="t"/>
              <a:pathLst>
                <a:path extrusionOk="0" h="6748" w="7147">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rot="10800000">
              <a:off x="403723" y="4702936"/>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10800000">
              <a:off x="-1104182" y="4680196"/>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8656013" y="-2190672"/>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979796" y="-910663"/>
              <a:ext cx="2384800" cy="2683706"/>
            </a:xfrm>
            <a:custGeom>
              <a:rect b="b" l="l" r="r" t="t"/>
              <a:pathLst>
                <a:path extrusionOk="0" h="86669" w="77016">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94713" y="-942403"/>
              <a:ext cx="1104150" cy="1097585"/>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823173" y="-175515"/>
              <a:ext cx="1283437" cy="1271640"/>
            </a:xfrm>
            <a:custGeom>
              <a:rect b="b" l="l" r="r" t="t"/>
              <a:pathLst>
                <a:path extrusionOk="0" h="41067" w="41448">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631240" y="-73917"/>
              <a:ext cx="169936" cy="154856"/>
            </a:xfrm>
            <a:custGeom>
              <a:rect b="b" l="l" r="r" t="t"/>
              <a:pathLst>
                <a:path extrusionOk="0" h="5001" w="5488">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64684" y="121359"/>
              <a:ext cx="1455819" cy="1883539"/>
            </a:xfrm>
            <a:custGeom>
              <a:rect b="b" l="l" r="r" t="t"/>
              <a:pathLst>
                <a:path extrusionOk="0" h="60828" w="47015">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661304" y="-1051074"/>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8047073" y="3562436"/>
              <a:ext cx="2241463" cy="2522378"/>
            </a:xfrm>
            <a:custGeom>
              <a:rect b="b" l="l" r="r" t="t"/>
              <a:pathLst>
                <a:path extrusionOk="0" h="81459" w="72387">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8181864" y="4788781"/>
              <a:ext cx="221028" cy="208952"/>
            </a:xfrm>
            <a:custGeom>
              <a:rect b="b" l="l" r="r" t="t"/>
              <a:pathLst>
                <a:path extrusionOk="0" h="6748" w="7138">
                  <a:moveTo>
                    <a:pt x="4903" y="1"/>
                  </a:moveTo>
                  <a:cubicBezTo>
                    <a:pt x="4381" y="1"/>
                    <a:pt x="3859" y="199"/>
                    <a:pt x="3462" y="596"/>
                  </a:cubicBezTo>
                  <a:lnTo>
                    <a:pt x="795" y="3264"/>
                  </a:lnTo>
                  <a:cubicBezTo>
                    <a:pt x="1" y="4058"/>
                    <a:pt x="1" y="5351"/>
                    <a:pt x="795" y="6145"/>
                  </a:cubicBezTo>
                  <a:cubicBezTo>
                    <a:pt x="1192" y="6547"/>
                    <a:pt x="1714" y="6747"/>
                    <a:pt x="2236" y="6747"/>
                  </a:cubicBezTo>
                  <a:cubicBezTo>
                    <a:pt x="2757" y="6747"/>
                    <a:pt x="3279" y="6547"/>
                    <a:pt x="3676" y="6145"/>
                  </a:cubicBezTo>
                  <a:lnTo>
                    <a:pt x="6344" y="3487"/>
                  </a:lnTo>
                  <a:cubicBezTo>
                    <a:pt x="7138" y="2684"/>
                    <a:pt x="7138" y="1399"/>
                    <a:pt x="6344" y="596"/>
                  </a:cubicBezTo>
                  <a:cubicBezTo>
                    <a:pt x="5947" y="199"/>
                    <a:pt x="5425" y="1"/>
                    <a:pt x="490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8984283" y="4557230"/>
              <a:ext cx="159717" cy="145690"/>
            </a:xfrm>
            <a:custGeom>
              <a:rect b="b" l="l" r="r" t="t"/>
              <a:pathLst>
                <a:path extrusionOk="0" h="4705" w="5158">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8178583" y="3819077"/>
              <a:ext cx="1368250" cy="1770362"/>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7534672" y="3554227"/>
              <a:ext cx="2091438" cy="2090416"/>
            </a:xfrm>
            <a:custGeom>
              <a:rect b="b" l="l" r="r" t="t"/>
              <a:pathLst>
                <a:path extrusionOk="0" h="67509" w="67542">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7"/>
          <p:cNvSpPr/>
          <p:nvPr/>
        </p:nvSpPr>
        <p:spPr>
          <a:xfrm>
            <a:off x="-1781879" y="4628909"/>
            <a:ext cx="2433137" cy="2432022"/>
          </a:xfrm>
          <a:custGeom>
            <a:rect b="b" l="l" r="r" t="t"/>
            <a:pathLst>
              <a:path extrusionOk="0" h="78541" w="78577">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sp>
        <p:nvSpPr>
          <p:cNvPr id="145" name="Google Shape;145;p8"/>
          <p:cNvSpPr txBox="1"/>
          <p:nvPr>
            <p:ph type="title"/>
          </p:nvPr>
        </p:nvSpPr>
        <p:spPr>
          <a:xfrm>
            <a:off x="713250" y="952475"/>
            <a:ext cx="7717500" cy="9642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6" name="Google Shape;146;p8"/>
          <p:cNvSpPr/>
          <p:nvPr>
            <p:ph idx="2" type="pic"/>
          </p:nvPr>
        </p:nvSpPr>
        <p:spPr>
          <a:xfrm>
            <a:off x="713250" y="2401850"/>
            <a:ext cx="7717500" cy="2012100"/>
          </a:xfrm>
          <a:prstGeom prst="roundRect">
            <a:avLst>
              <a:gd fmla="val 16667" name="adj"/>
            </a:avLst>
          </a:prstGeom>
          <a:noFill/>
          <a:ln>
            <a:noFill/>
          </a:ln>
        </p:spPr>
      </p:sp>
      <p:sp>
        <p:nvSpPr>
          <p:cNvPr id="147" name="Google Shape;147;p8"/>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flipH="1" rot="10800000">
            <a:off x="-1029717" y="-1028248"/>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10800000">
            <a:off x="207734" y="171856"/>
            <a:ext cx="254196" cy="239749"/>
          </a:xfrm>
          <a:custGeom>
            <a:rect b="b" l="l" r="r" t="t"/>
            <a:pathLst>
              <a:path extrusionOk="0" h="7169" w="7601">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flipH="1" rot="10800000">
            <a:off x="-340126" y="3889160"/>
            <a:ext cx="1387268" cy="1374449"/>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9"/>
          <p:cNvSpPr/>
          <p:nvPr/>
        </p:nvSpPr>
        <p:spPr>
          <a:xfrm flipH="1" rot="10800000">
            <a:off x="-843369" y="-745277"/>
            <a:ext cx="1192493" cy="1185403"/>
          </a:xfrm>
          <a:custGeom>
            <a:rect b="b" l="l" r="r" t="t"/>
            <a:pathLst>
              <a:path extrusionOk="0" h="35446" w="35658">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flipH="1" rot="10800000">
            <a:off x="8348568" y="541752"/>
            <a:ext cx="1760547" cy="991637"/>
          </a:xfrm>
          <a:custGeom>
            <a:rect b="b" l="l" r="r" t="t"/>
            <a:pathLst>
              <a:path extrusionOk="0" h="29652" w="52644">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flipH="1" rot="10800000">
            <a:off x="7568838" y="-983176"/>
            <a:ext cx="2202389" cy="2058821"/>
          </a:xfrm>
          <a:custGeom>
            <a:rect b="b" l="l" r="r" t="t"/>
            <a:pathLst>
              <a:path extrusionOk="0" h="61563" w="65856">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flipH="1" rot="10800000">
            <a:off x="7468760" y="-170708"/>
            <a:ext cx="1386125" cy="1373316"/>
          </a:xfrm>
          <a:custGeom>
            <a:rect b="b" l="l" r="r" t="t"/>
            <a:pathLst>
              <a:path extrusionOk="0" h="41065" w="41448">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flipH="1" rot="10800000">
            <a:off x="7259643" y="-677429"/>
            <a:ext cx="1804390" cy="1793053"/>
          </a:xfrm>
          <a:custGeom>
            <a:rect b="b" l="l" r="r" t="t"/>
            <a:pathLst>
              <a:path extrusionOk="0" h="53616" w="53955">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flipH="1" rot="10800000">
            <a:off x="8854873" y="1202606"/>
            <a:ext cx="254230" cy="240050"/>
          </a:xfrm>
          <a:custGeom>
            <a:rect b="b" l="l" r="r" t="t"/>
            <a:pathLst>
              <a:path extrusionOk="0" h="7178" w="7602">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flipH="1" rot="10800000">
            <a:off x="8610389" y="105158"/>
            <a:ext cx="147716" cy="134606"/>
          </a:xfrm>
          <a:custGeom>
            <a:rect b="b" l="l" r="r" t="t"/>
            <a:pathLst>
              <a:path extrusionOk="0" h="4025" w="4417">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flipH="1" rot="10800000">
            <a:off x="6908860" y="-1600956"/>
            <a:ext cx="2627845" cy="2626674"/>
          </a:xfrm>
          <a:custGeom>
            <a:rect b="b" l="l" r="r" t="t"/>
            <a:pathLst>
              <a:path extrusionOk="0" h="78543" w="78578">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flipH="1" rot="10800000">
            <a:off x="6369668" y="-1281266"/>
            <a:ext cx="2627845" cy="2626607"/>
          </a:xfrm>
          <a:custGeom>
            <a:rect b="b" l="l" r="r" t="t"/>
            <a:pathLst>
              <a:path extrusionOk="0" h="78541" w="78578">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flipH="1" rot="10800000">
            <a:off x="-494803" y="4227134"/>
            <a:ext cx="2204247" cy="2060321"/>
          </a:xfrm>
          <a:custGeom>
            <a:rect b="b" l="l" r="r" t="t"/>
            <a:pathLst>
              <a:path extrusionOk="0" h="57862" w="61904">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flipH="1" rot="10800000">
            <a:off x="-340126" y="3889160"/>
            <a:ext cx="1387268" cy="1374450"/>
          </a:xfrm>
          <a:custGeom>
            <a:rect b="b" l="l" r="r" t="t"/>
            <a:pathLst>
              <a:path extrusionOk="0" h="38600" w="3896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flipH="1" rot="10800000">
            <a:off x="-265090" y="3491703"/>
            <a:ext cx="1387233" cy="1374449"/>
          </a:xfrm>
          <a:custGeom>
            <a:rect b="b" l="l" r="r" t="t"/>
            <a:pathLst>
              <a:path extrusionOk="0" h="38600" w="38959">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flipH="1" rot="10800000">
            <a:off x="-116431" y="4268369"/>
            <a:ext cx="1762073" cy="992167"/>
          </a:xfrm>
          <a:custGeom>
            <a:rect b="b" l="l" r="r" t="t"/>
            <a:pathLst>
              <a:path extrusionOk="0" h="27864" w="49486">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flipH="1" rot="10800000">
            <a:off x="54080" y="4142555"/>
            <a:ext cx="183663" cy="167284"/>
          </a:xfrm>
          <a:custGeom>
            <a:rect b="b" l="l" r="r" t="t"/>
            <a:pathLst>
              <a:path extrusionOk="0" h="4698" w="5158">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flipH="1" rot="10800000">
            <a:off x="162770" y="4852294"/>
            <a:ext cx="148056" cy="134810"/>
          </a:xfrm>
          <a:custGeom>
            <a:rect b="b" l="l" r="r" t="t"/>
            <a:pathLst>
              <a:path extrusionOk="0" h="3786" w="4158">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flipH="1" rot="10800000">
            <a:off x="8597712" y="4774300"/>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flipH="1" rot="10800000">
            <a:off x="8716213" y="4751560"/>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flipH="1" rot="10800000">
            <a:off x="-517983" y="4159474"/>
            <a:ext cx="2629899" cy="2628688"/>
          </a:xfrm>
          <a:custGeom>
            <a:rect b="b" l="l" r="r" t="t"/>
            <a:pathLst>
              <a:path extrusionOk="0" h="73824" w="73858">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flipH="1" rot="10800000">
            <a:off x="-44647" y="3702944"/>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flipH="1" rot="10800000">
            <a:off x="8502453" y="4673419"/>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txBox="1"/>
          <p:nvPr>
            <p:ph type="title"/>
          </p:nvPr>
        </p:nvSpPr>
        <p:spPr>
          <a:xfrm>
            <a:off x="3564338" y="1267111"/>
            <a:ext cx="4746900" cy="858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0" name="Google Shape;190;p9"/>
          <p:cNvSpPr txBox="1"/>
          <p:nvPr>
            <p:ph idx="1" type="subTitle"/>
          </p:nvPr>
        </p:nvSpPr>
        <p:spPr>
          <a:xfrm>
            <a:off x="3564338" y="2125289"/>
            <a:ext cx="4746900" cy="175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9"/>
          <p:cNvSpPr/>
          <p:nvPr>
            <p:ph idx="2" type="pic"/>
          </p:nvPr>
        </p:nvSpPr>
        <p:spPr>
          <a:xfrm>
            <a:off x="832763" y="808050"/>
            <a:ext cx="2324100" cy="3527400"/>
          </a:xfrm>
          <a:prstGeom prst="roundRect">
            <a:avLst>
              <a:gd fmla="val 16667" name="adj"/>
            </a:avLst>
          </a:prstGeom>
          <a:noFill/>
          <a:ln>
            <a:noFill/>
          </a:ln>
        </p:spPr>
      </p:sp>
      <p:grpSp>
        <p:nvGrpSpPr>
          <p:cNvPr id="192" name="Google Shape;192;p9"/>
          <p:cNvGrpSpPr/>
          <p:nvPr/>
        </p:nvGrpSpPr>
        <p:grpSpPr>
          <a:xfrm>
            <a:off x="-1171434" y="-1652865"/>
            <a:ext cx="1691889" cy="2035788"/>
            <a:chOff x="-1171434" y="-1652865"/>
            <a:chExt cx="1691889" cy="2035788"/>
          </a:xfrm>
        </p:grpSpPr>
        <p:sp>
          <p:nvSpPr>
            <p:cNvPr id="193" name="Google Shape;193;p9"/>
            <p:cNvSpPr/>
            <p:nvPr/>
          </p:nvSpPr>
          <p:spPr>
            <a:xfrm flipH="1">
              <a:off x="336471" y="192899"/>
              <a:ext cx="183984" cy="167284"/>
            </a:xfrm>
            <a:custGeom>
              <a:rect b="b" l="l" r="r" t="t"/>
              <a:pathLst>
                <a:path extrusionOk="0" h="4698" w="5167">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flipH="1">
              <a:off x="-1171434" y="-1652865"/>
              <a:ext cx="1573389" cy="2035788"/>
            </a:xfrm>
            <a:custGeom>
              <a:rect b="b" l="l" r="r" t="t"/>
              <a:pathLst>
                <a:path extrusionOk="0" h="57173" w="44187">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9"/>
          <p:cNvSpPr/>
          <p:nvPr/>
        </p:nvSpPr>
        <p:spPr>
          <a:xfrm flipH="1" rot="10800000">
            <a:off x="-2066972" y="-2217081"/>
            <a:ext cx="2629934" cy="2628688"/>
          </a:xfrm>
          <a:custGeom>
            <a:rect b="b" l="l" r="r" t="t"/>
            <a:pathLst>
              <a:path extrusionOk="0" h="73824" w="73859">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10"/>
          <p:cNvSpPr/>
          <p:nvPr>
            <p:ph idx="2" type="pic"/>
          </p:nvPr>
        </p:nvSpPr>
        <p:spPr>
          <a:xfrm>
            <a:off x="-25" y="-13725"/>
            <a:ext cx="9144000" cy="5157300"/>
          </a:xfrm>
          <a:prstGeom prst="rect">
            <a:avLst/>
          </a:prstGeom>
          <a:noFill/>
          <a:ln>
            <a:noFill/>
          </a:ln>
        </p:spPr>
      </p:sp>
      <p:sp>
        <p:nvSpPr>
          <p:cNvPr id="198" name="Google Shape;198;p10"/>
          <p:cNvSpPr txBox="1"/>
          <p:nvPr>
            <p:ph type="title"/>
          </p:nvPr>
        </p:nvSpPr>
        <p:spPr>
          <a:xfrm>
            <a:off x="720000" y="3973900"/>
            <a:ext cx="7704000" cy="656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1pPr>
            <a:lvl2pPr lvl="1"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2pPr>
            <a:lvl3pPr lvl="2"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3pPr>
            <a:lvl4pPr lvl="3"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4pPr>
            <a:lvl5pPr lvl="4"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5pPr>
            <a:lvl6pPr lvl="5"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6pPr>
            <a:lvl7pPr lvl="6"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7pPr>
            <a:lvl8pPr lvl="7"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8pPr>
            <a:lvl9pPr lvl="8" rtl="0">
              <a:spcBef>
                <a:spcPts val="0"/>
              </a:spcBef>
              <a:spcAft>
                <a:spcPts val="0"/>
              </a:spcAft>
              <a:buClr>
                <a:schemeClr val="dk2"/>
              </a:buClr>
              <a:buSzPts val="3500"/>
              <a:buFont typeface="Mulish"/>
              <a:buNone/>
              <a:defRPr b="1" sz="3500">
                <a:solidFill>
                  <a:schemeClr val="dk2"/>
                </a:solidFill>
                <a:latin typeface="Mulish"/>
                <a:ea typeface="Mulish"/>
                <a:cs typeface="Mulish"/>
                <a:sym typeface="Mulish"/>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slide" Target="/ppt/slides/slide2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slide" Target="/ppt/slides/slide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slide" Target="/ppt/slides/slide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slide" Target="/ppt/slides/slide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slide" Target="/ppt/slides/slide2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5"/>
          <p:cNvSpPr txBox="1"/>
          <p:nvPr>
            <p:ph type="ctrTitle"/>
          </p:nvPr>
        </p:nvSpPr>
        <p:spPr>
          <a:xfrm>
            <a:off x="713225" y="1112275"/>
            <a:ext cx="5632500" cy="21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Positional</a:t>
            </a:r>
            <a:endParaRPr sz="5500"/>
          </a:p>
          <a:p>
            <a:pPr indent="0" lvl="0" marL="0" rtl="0" algn="l">
              <a:spcBef>
                <a:spcPts val="0"/>
              </a:spcBef>
              <a:spcAft>
                <a:spcPts val="0"/>
              </a:spcAft>
              <a:buNone/>
            </a:pPr>
            <a:r>
              <a:rPr lang="en" sz="6000"/>
              <a:t>Embeddings</a:t>
            </a:r>
            <a:endParaRPr b="0" i="1" sz="4000"/>
          </a:p>
        </p:txBody>
      </p:sp>
      <p:cxnSp>
        <p:nvCxnSpPr>
          <p:cNvPr id="810" name="Google Shape;810;p35"/>
          <p:cNvCxnSpPr/>
          <p:nvPr/>
        </p:nvCxnSpPr>
        <p:spPr>
          <a:xfrm>
            <a:off x="790575" y="3300738"/>
            <a:ext cx="4621500" cy="0"/>
          </a:xfrm>
          <a:prstGeom prst="straightConnector1">
            <a:avLst/>
          </a:prstGeom>
          <a:noFill/>
          <a:ln cap="flat" cmpd="sng" w="9525">
            <a:solidFill>
              <a:schemeClr val="dk2"/>
            </a:solidFill>
            <a:prstDash val="solid"/>
            <a:round/>
            <a:headEnd len="med" w="med" type="none"/>
            <a:tailEnd len="med" w="med" type="none"/>
          </a:ln>
        </p:spPr>
      </p:cxnSp>
      <p:sp>
        <p:nvSpPr>
          <p:cNvPr id="811" name="Google Shape;811;p35"/>
          <p:cNvSpPr txBox="1"/>
          <p:nvPr/>
        </p:nvSpPr>
        <p:spPr>
          <a:xfrm>
            <a:off x="790575" y="3265875"/>
            <a:ext cx="5132700" cy="54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 sz="2600">
                <a:solidFill>
                  <a:schemeClr val="lt2"/>
                </a:solidFill>
                <a:latin typeface="Mulish"/>
                <a:ea typeface="Mulish"/>
                <a:cs typeface="Mulish"/>
                <a:sym typeface="Mulish"/>
              </a:rPr>
              <a:t>aka positional encodings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44"/>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870" name="Google Shape;870;p44"/>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871" name="Google Shape;871;p44"/>
          <p:cNvSpPr txBox="1"/>
          <p:nvPr>
            <p:ph type="title"/>
          </p:nvPr>
        </p:nvSpPr>
        <p:spPr>
          <a:xfrm>
            <a:off x="2817850" y="1975700"/>
            <a:ext cx="5125200" cy="13287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3200">
                <a:solidFill>
                  <a:schemeClr val="dk1"/>
                </a:solidFill>
              </a:rPr>
              <a:t>Absolute             </a:t>
            </a:r>
            <a:r>
              <a:rPr lang="en" sz="3200"/>
              <a:t>Positional</a:t>
            </a:r>
            <a:r>
              <a:rPr lang="en" sz="3200">
                <a:solidFill>
                  <a:schemeClr val="dk1"/>
                </a:solidFill>
              </a:rPr>
              <a:t> Embeddings</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Absolute positional embedding</a:t>
            </a:r>
            <a:endParaRPr sz="2200"/>
          </a:p>
        </p:txBody>
      </p:sp>
      <p:sp>
        <p:nvSpPr>
          <p:cNvPr id="877" name="Google Shape;877;p45"/>
          <p:cNvSpPr txBox="1"/>
          <p:nvPr>
            <p:ph idx="1" type="subTitle"/>
          </p:nvPr>
        </p:nvSpPr>
        <p:spPr>
          <a:xfrm>
            <a:off x="720011" y="10650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Absolute positional encoding</a:t>
            </a:r>
            <a:r>
              <a:rPr lang="en"/>
              <a:t> assigns a unique label to each position in a sequence </a:t>
            </a:r>
            <a:r>
              <a:rPr b="1" lang="en"/>
              <a:t>based on its</a:t>
            </a:r>
            <a:r>
              <a:rPr lang="en"/>
              <a:t> </a:t>
            </a:r>
            <a:r>
              <a:rPr b="1" lang="en"/>
              <a:t>distance from the beginning</a:t>
            </a:r>
            <a:r>
              <a:rPr lang="en"/>
              <a:t> of that sequence, creating a global coordinate system relative to the sequence's start.</a:t>
            </a:r>
            <a:endParaRPr/>
          </a:p>
          <a:p>
            <a:pPr indent="-317500" lvl="0" marL="457200" rtl="0" algn="l">
              <a:spcBef>
                <a:spcPts val="0"/>
              </a:spcBef>
              <a:spcAft>
                <a:spcPts val="0"/>
              </a:spcAft>
              <a:buSzPts val="1400"/>
              <a:buChar char="●"/>
            </a:pPr>
            <a:r>
              <a:rPr lang="en"/>
              <a:t>T</a:t>
            </a:r>
            <a:r>
              <a:rPr lang="en"/>
              <a:t>rials: </a:t>
            </a:r>
            <a:endParaRPr/>
          </a:p>
          <a:p>
            <a:pPr indent="-317500" lvl="1" marL="914400" rtl="0" algn="ctr">
              <a:spcBef>
                <a:spcPts val="0"/>
              </a:spcBef>
              <a:spcAft>
                <a:spcPts val="0"/>
              </a:spcAft>
              <a:buSzPts val="1400"/>
              <a:buChar char="○"/>
            </a:pPr>
            <a:r>
              <a:rPr b="1" lang="en"/>
              <a:t>Absolute index</a:t>
            </a:r>
            <a:r>
              <a:rPr lang="en"/>
              <a:t> (large values for longer sequences)</a:t>
            </a:r>
            <a:endParaRPr/>
          </a:p>
          <a:p>
            <a:pPr indent="-317500" lvl="1" marL="914400" rtl="0" algn="ctr">
              <a:spcBef>
                <a:spcPts val="0"/>
              </a:spcBef>
              <a:spcAft>
                <a:spcPts val="0"/>
              </a:spcAft>
              <a:buSzPts val="1400"/>
              <a:buChar char="○"/>
            </a:pPr>
            <a:r>
              <a:rPr b="1" lang="en"/>
              <a:t>normalized index</a:t>
            </a:r>
            <a:r>
              <a:rPr lang="en"/>
              <a:t> (length dependent embedding)</a:t>
            </a:r>
            <a:endParaRPr/>
          </a:p>
          <a:p>
            <a:pPr indent="-317500" lvl="1" marL="914400" rtl="0" algn="ctr">
              <a:spcBef>
                <a:spcPts val="0"/>
              </a:spcBef>
              <a:spcAft>
                <a:spcPts val="0"/>
              </a:spcAft>
              <a:buSzPts val="1400"/>
              <a:buChar char="○"/>
            </a:pPr>
            <a:r>
              <a:t/>
            </a:r>
            <a:endParaRPr/>
          </a:p>
          <a:p>
            <a:pPr indent="-317500" lvl="0" marL="457200" rtl="0" algn="l">
              <a:spcBef>
                <a:spcPts val="0"/>
              </a:spcBef>
              <a:spcAft>
                <a:spcPts val="0"/>
              </a:spcAft>
              <a:buSzPts val="1400"/>
              <a:buChar char="●"/>
            </a:pPr>
            <a:r>
              <a:rPr lang="en"/>
              <a:t>Authors of [</a:t>
            </a:r>
            <a:r>
              <a:rPr lang="en" u="sng">
                <a:solidFill>
                  <a:schemeClr val="hlink"/>
                </a:solidFill>
                <a:hlinkClick action="ppaction://hlinksldjump" r:id="rId3"/>
              </a:rPr>
              <a:t>Vaswani et al., 2017</a:t>
            </a:r>
            <a:r>
              <a:rPr lang="en"/>
              <a:t>] however proposed a different absolute </a:t>
            </a:r>
            <a:r>
              <a:rPr b="1" lang="en"/>
              <a:t>positional encoding based on the sine and cosine functions</a:t>
            </a:r>
            <a:r>
              <a:rPr lang="en"/>
              <a: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i="1" lang="en"/>
              <a:t>pos </a:t>
            </a:r>
            <a:r>
              <a:rPr lang="en"/>
              <a:t>= position in time/sequence</a:t>
            </a:r>
            <a:endParaRPr/>
          </a:p>
          <a:p>
            <a:pPr indent="0" lvl="0" marL="457200" rtl="0" algn="l">
              <a:spcBef>
                <a:spcPts val="0"/>
              </a:spcBef>
              <a:spcAft>
                <a:spcPts val="0"/>
              </a:spcAft>
              <a:buNone/>
            </a:pPr>
            <a:r>
              <a:rPr i="1" lang="en"/>
              <a:t>d</a:t>
            </a:r>
            <a:r>
              <a:rPr baseline="-25000" i="1" lang="en"/>
              <a:t>model</a:t>
            </a:r>
            <a:r>
              <a:rPr i="1" lang="en"/>
              <a:t> </a:t>
            </a:r>
            <a:r>
              <a:rPr lang="en"/>
              <a:t>= dimension index</a:t>
            </a:r>
            <a:endParaRPr/>
          </a:p>
          <a:p>
            <a:pPr indent="0" lvl="0" marL="457200" rtl="0" algn="l">
              <a:spcBef>
                <a:spcPts val="0"/>
              </a:spcBef>
              <a:spcAft>
                <a:spcPts val="0"/>
              </a:spcAft>
              <a:buNone/>
            </a:pPr>
            <a:r>
              <a:t/>
            </a:r>
            <a:endParaRPr/>
          </a:p>
        </p:txBody>
      </p:sp>
      <p:pic>
        <p:nvPicPr>
          <p:cNvPr id="878" name="Google Shape;878;p45"/>
          <p:cNvPicPr preferRelativeResize="0"/>
          <p:nvPr/>
        </p:nvPicPr>
        <p:blipFill>
          <a:blip r:embed="rId4">
            <a:alphaModFix/>
          </a:blip>
          <a:stretch>
            <a:fillRect/>
          </a:stretch>
        </p:blipFill>
        <p:spPr>
          <a:xfrm>
            <a:off x="2803950" y="3290463"/>
            <a:ext cx="3581400"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Sinusoid absolute positional embedding</a:t>
            </a:r>
            <a:endParaRPr sz="2200"/>
          </a:p>
        </p:txBody>
      </p:sp>
      <p:sp>
        <p:nvSpPr>
          <p:cNvPr id="884" name="Google Shape;884;p46"/>
          <p:cNvSpPr txBox="1"/>
          <p:nvPr>
            <p:ph idx="1" type="subTitle"/>
          </p:nvPr>
        </p:nvSpPr>
        <p:spPr>
          <a:xfrm>
            <a:off x="720011" y="1065075"/>
            <a:ext cx="7596900" cy="3352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t/>
            </a:r>
            <a:endParaRPr/>
          </a:p>
          <a:p>
            <a:pPr indent="0" lvl="0" marL="457200" rtl="0" algn="l">
              <a:spcBef>
                <a:spcPts val="0"/>
              </a:spcBef>
              <a:spcAft>
                <a:spcPts val="0"/>
              </a:spcAft>
              <a:buNone/>
            </a:pPr>
            <a:r>
              <a:t/>
            </a:r>
            <a:endParaRPr/>
          </a:p>
        </p:txBody>
      </p:sp>
      <p:pic>
        <p:nvPicPr>
          <p:cNvPr id="885" name="Google Shape;885;p46"/>
          <p:cNvPicPr preferRelativeResize="0"/>
          <p:nvPr/>
        </p:nvPicPr>
        <p:blipFill>
          <a:blip r:embed="rId3">
            <a:alphaModFix/>
          </a:blip>
          <a:stretch>
            <a:fillRect/>
          </a:stretch>
        </p:blipFill>
        <p:spPr>
          <a:xfrm>
            <a:off x="238125" y="928688"/>
            <a:ext cx="8667750" cy="3286125"/>
          </a:xfrm>
          <a:prstGeom prst="rect">
            <a:avLst/>
          </a:prstGeom>
          <a:noFill/>
          <a:ln>
            <a:noFill/>
          </a:ln>
        </p:spPr>
      </p:pic>
      <p:sp>
        <p:nvSpPr>
          <p:cNvPr id="886" name="Google Shape;886;p46"/>
          <p:cNvSpPr txBox="1"/>
          <p:nvPr/>
        </p:nvSpPr>
        <p:spPr>
          <a:xfrm>
            <a:off x="834575" y="4254500"/>
            <a:ext cx="7967400" cy="2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Credits: https://www.inovex.de/de/blog/positional-encoding-everything-you-need-to-know/</a:t>
            </a:r>
            <a:endParaRPr>
              <a:latin typeface="Poppins"/>
              <a:ea typeface="Poppins"/>
              <a:cs typeface="Poppins"/>
              <a:sym typeface="Poppins"/>
            </a:endParaRPr>
          </a:p>
        </p:txBody>
      </p:sp>
      <p:sp>
        <p:nvSpPr>
          <p:cNvPr id="887" name="Google Shape;887;p46"/>
          <p:cNvSpPr/>
          <p:nvPr/>
        </p:nvSpPr>
        <p:spPr>
          <a:xfrm>
            <a:off x="940400" y="1185325"/>
            <a:ext cx="75600" cy="25098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893" name="Google Shape;893;p47"/>
          <p:cNvSpPr txBox="1"/>
          <p:nvPr>
            <p:ph idx="2" type="subTitle"/>
          </p:nvPr>
        </p:nvSpPr>
        <p:spPr>
          <a:xfrm>
            <a:off x="720000" y="1291225"/>
            <a:ext cx="7704000" cy="300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learning difference for different </a:t>
            </a:r>
            <a:r>
              <a:rPr lang="en"/>
              <a:t>positions</a:t>
            </a:r>
            <a:r>
              <a:rPr lang="en"/>
              <a:t>:</a:t>
            </a:r>
            <a:endParaRPr/>
          </a:p>
          <a:p>
            <a:pPr indent="-317500" lvl="1" marL="914400" rtl="0" algn="ctr">
              <a:spcBef>
                <a:spcPts val="0"/>
              </a:spcBef>
              <a:spcAft>
                <a:spcPts val="0"/>
              </a:spcAft>
              <a:buSzPts val="1400"/>
              <a:buChar char="○"/>
            </a:pPr>
            <a:r>
              <a:rPr lang="en"/>
              <a:t>Even if the dataset had an equal distribution of sequence lengths, the model would still </a:t>
            </a:r>
            <a:r>
              <a:rPr b="1" lang="en"/>
              <a:t>favor the initial positions</a:t>
            </a:r>
            <a:r>
              <a:rPr lang="en"/>
              <a:t>, because shorter sequences appear more frequently during training.</a:t>
            </a:r>
            <a:endParaRPr/>
          </a:p>
          <a:p>
            <a:pPr indent="-317500" lvl="1" marL="914400" rtl="0" algn="ctr">
              <a:spcBef>
                <a:spcPts val="0"/>
              </a:spcBef>
              <a:spcAft>
                <a:spcPts val="0"/>
              </a:spcAft>
              <a:buSzPts val="1400"/>
              <a:buChar char="○"/>
            </a:pPr>
            <a:r>
              <a:rPr lang="en"/>
              <a:t>Potentially leads to </a:t>
            </a:r>
            <a:r>
              <a:rPr b="1" lang="en"/>
              <a:t>suboptimal performance for  longer sequences</a:t>
            </a:r>
            <a:r>
              <a:rPr lang="en"/>
              <a:t> during testing or real-world use.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Add vs concatenate embedding:</a:t>
            </a:r>
            <a:endParaRPr/>
          </a:p>
          <a:p>
            <a:pPr indent="-317500" lvl="1" marL="914400" rtl="0" algn="ctr">
              <a:spcBef>
                <a:spcPts val="0"/>
              </a:spcBef>
              <a:spcAft>
                <a:spcPts val="0"/>
              </a:spcAft>
              <a:buSzPts val="1400"/>
              <a:buChar char="○"/>
            </a:pPr>
            <a:r>
              <a:rPr b="1" lang="en"/>
              <a:t>Adding </a:t>
            </a:r>
            <a:r>
              <a:rPr lang="en"/>
              <a:t>: </a:t>
            </a:r>
            <a:r>
              <a:rPr b="1" lang="en"/>
              <a:t>need balance</a:t>
            </a:r>
            <a:r>
              <a:rPr lang="en"/>
              <a:t> between input info and positional info)</a:t>
            </a:r>
            <a:endParaRPr/>
          </a:p>
          <a:p>
            <a:pPr indent="-317500" lvl="1" marL="914400" rtl="0" algn="ctr">
              <a:spcBef>
                <a:spcPts val="0"/>
              </a:spcBef>
              <a:spcAft>
                <a:spcPts val="0"/>
              </a:spcAft>
              <a:buSzPts val="1400"/>
              <a:buChar char="○"/>
            </a:pPr>
            <a:r>
              <a:rPr b="1" lang="en"/>
              <a:t>Concatenating </a:t>
            </a:r>
            <a:r>
              <a:rPr lang="en"/>
              <a:t>(</a:t>
            </a:r>
            <a:r>
              <a:rPr b="1" lang="en"/>
              <a:t>need more computational expense</a:t>
            </a:r>
            <a:r>
              <a:rPr lang="en"/>
              <a:t> -extra  dimensions)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the initial research, a subsequent study by [</a:t>
            </a:r>
            <a:r>
              <a:rPr lang="en" u="sng">
                <a:solidFill>
                  <a:schemeClr val="hlink"/>
                </a:solidFill>
                <a:hlinkClick action="ppaction://hlinksldjump" r:id="rId3"/>
              </a:rPr>
              <a:t>Shaw et al. , 2018</a:t>
            </a:r>
            <a:r>
              <a:rPr lang="en"/>
              <a:t>] addressed the challenge of adapting to various input sequence lengths. In this study, they introduced </a:t>
            </a:r>
            <a:r>
              <a:rPr b="1" lang="en"/>
              <a:t>relative positional encoding as a solution</a:t>
            </a:r>
            <a:r>
              <a:rPr lang="en"/>
              <a:t> to this issue.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8"/>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cxnSp>
        <p:nvCxnSpPr>
          <p:cNvPr id="899" name="Google Shape;899;p48"/>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00" name="Google Shape;900;p48"/>
          <p:cNvSpPr txBox="1"/>
          <p:nvPr>
            <p:ph type="title"/>
          </p:nvPr>
        </p:nvSpPr>
        <p:spPr>
          <a:xfrm>
            <a:off x="281967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Relative</a:t>
            </a:r>
            <a:r>
              <a:rPr lang="en" sz="3200"/>
              <a:t>                 Positional Embeddings</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Relative </a:t>
            </a:r>
            <a:r>
              <a:rPr lang="en" sz="2200"/>
              <a:t>Positional Embeddings</a:t>
            </a:r>
            <a:endParaRPr/>
          </a:p>
        </p:txBody>
      </p:sp>
      <p:sp>
        <p:nvSpPr>
          <p:cNvPr id="906" name="Google Shape;906;p49"/>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Relative Positional Embeddings</a:t>
            </a:r>
            <a:r>
              <a:rPr lang="en"/>
              <a:t> are based on </a:t>
            </a:r>
            <a:r>
              <a:rPr lang="en"/>
              <a:t> the </a:t>
            </a:r>
            <a:r>
              <a:rPr b="1" lang="en"/>
              <a:t>relative </a:t>
            </a:r>
            <a:r>
              <a:rPr b="1" lang="en"/>
              <a:t>distance</a:t>
            </a:r>
            <a:r>
              <a:rPr b="1" lang="en"/>
              <a:t> between the elements in </a:t>
            </a:r>
            <a:r>
              <a:rPr b="1" lang="en"/>
              <a:t>sequence</a:t>
            </a:r>
            <a:r>
              <a:rPr lang="en"/>
              <a:t> (or graph etc), rather than their absolute order.</a:t>
            </a:r>
            <a:endParaRPr/>
          </a:p>
          <a:p>
            <a:pPr indent="-317500" lvl="0" marL="457200" rtl="0" algn="l">
              <a:spcBef>
                <a:spcPts val="0"/>
              </a:spcBef>
              <a:spcAft>
                <a:spcPts val="0"/>
              </a:spcAft>
              <a:buSzPts val="1400"/>
              <a:buChar char="●"/>
            </a:pPr>
            <a:r>
              <a:rPr lang="en"/>
              <a:t>Rather than a single positional embedding for an element in sequence, here they can have as </a:t>
            </a:r>
            <a:r>
              <a:rPr b="1" lang="en"/>
              <a:t>many embeddings</a:t>
            </a:r>
            <a:r>
              <a:rPr lang="en"/>
              <a:t> as the total number of elements in the sequence, </a:t>
            </a:r>
            <a:r>
              <a:rPr b="1" lang="en"/>
              <a:t>each characterizing the relative positional relationship</a:t>
            </a:r>
            <a:r>
              <a:rPr lang="en"/>
              <a:t>. (including itself)</a:t>
            </a:r>
            <a:endParaRPr/>
          </a:p>
          <a:p>
            <a:pPr indent="-317500" lvl="0" marL="457200" rtl="0" algn="l">
              <a:spcBef>
                <a:spcPts val="0"/>
              </a:spcBef>
              <a:spcAft>
                <a:spcPts val="0"/>
              </a:spcAft>
              <a:buSzPts val="1400"/>
              <a:buChar char="●"/>
            </a:pPr>
            <a:r>
              <a:rPr lang="en"/>
              <a:t>Here, (as in </a:t>
            </a:r>
            <a:r>
              <a:rPr lang="en"/>
              <a:t>[</a:t>
            </a:r>
            <a:r>
              <a:rPr lang="en" u="sng">
                <a:hlinkClick action="ppaction://hlinksldjump" r:id="rId3"/>
              </a:rPr>
              <a:t>Shaw et al. , 2018</a:t>
            </a:r>
            <a:r>
              <a:rPr lang="en"/>
              <a:t>] ), the relation to itself is taken as </a:t>
            </a:r>
            <a:r>
              <a:rPr i="1" lang="en" sz="1500"/>
              <a:t>w</a:t>
            </a:r>
            <a:r>
              <a:rPr baseline="-25000" i="1" lang="en" sz="1500"/>
              <a:t>0</a:t>
            </a:r>
            <a:r>
              <a:rPr i="1" lang="en"/>
              <a:t> </a:t>
            </a:r>
            <a:r>
              <a:rPr lang="en"/>
              <a:t>and </a:t>
            </a:r>
            <a:r>
              <a:rPr i="1" lang="en" sz="1500"/>
              <a:t>w</a:t>
            </a:r>
            <a:r>
              <a:rPr baseline="-25000" i="1" lang="en" sz="1500"/>
              <a:t>+1</a:t>
            </a:r>
            <a:r>
              <a:rPr lang="en"/>
              <a:t>, </a:t>
            </a:r>
            <a:r>
              <a:rPr i="1" lang="en" sz="1500"/>
              <a:t>w</a:t>
            </a:r>
            <a:r>
              <a:rPr baseline="-25000" i="1" lang="en" sz="1500"/>
              <a:t>+2</a:t>
            </a:r>
            <a:r>
              <a:rPr lang="en"/>
              <a:t> to the right and </a:t>
            </a:r>
            <a:r>
              <a:rPr i="1" lang="en" sz="1500"/>
              <a:t>w</a:t>
            </a:r>
            <a:r>
              <a:rPr baseline="-25000" i="1" lang="en" sz="1500"/>
              <a:t>-1</a:t>
            </a:r>
            <a:r>
              <a:rPr lang="en"/>
              <a:t> , </a:t>
            </a:r>
            <a:r>
              <a:rPr i="1" lang="en" sz="1500"/>
              <a:t>w</a:t>
            </a:r>
            <a:r>
              <a:rPr baseline="-25000" i="1" lang="en" sz="1500"/>
              <a:t>-2</a:t>
            </a:r>
            <a:r>
              <a:rPr lang="en"/>
              <a:t> to the left.</a:t>
            </a:r>
            <a:endParaRPr/>
          </a:p>
          <a:p>
            <a:pPr indent="-317500" lvl="0" marL="457200" rtl="0" algn="l">
              <a:spcBef>
                <a:spcPts val="0"/>
              </a:spcBef>
              <a:spcAft>
                <a:spcPts val="0"/>
              </a:spcAft>
              <a:buSzPts val="1400"/>
              <a:buChar char="●"/>
            </a:pPr>
            <a:r>
              <a:rPr lang="en"/>
              <a:t>These embeddings, </a:t>
            </a:r>
            <a:r>
              <a:rPr b="1" lang="en"/>
              <a:t>( ……</a:t>
            </a:r>
            <a:r>
              <a:rPr b="1" i="1" lang="en" sz="1500"/>
              <a:t>w</a:t>
            </a:r>
            <a:r>
              <a:rPr b="1" baseline="-25000" i="1" lang="en" sz="1500"/>
              <a:t>-1</a:t>
            </a:r>
            <a:r>
              <a:rPr b="1" lang="en"/>
              <a:t> , </a:t>
            </a:r>
            <a:r>
              <a:rPr b="1" i="1" lang="en" sz="1500"/>
              <a:t>w</a:t>
            </a:r>
            <a:r>
              <a:rPr b="1" baseline="-25000" i="1" lang="en" sz="1500"/>
              <a:t>-2 </a:t>
            </a:r>
            <a:r>
              <a:rPr b="1" lang="en"/>
              <a:t>,  </a:t>
            </a:r>
            <a:r>
              <a:rPr b="1" i="1" lang="en" sz="1500"/>
              <a:t>w</a:t>
            </a:r>
            <a:r>
              <a:rPr b="1" baseline="-25000" i="1" lang="en" sz="1500"/>
              <a:t>0 </a:t>
            </a:r>
            <a:r>
              <a:rPr b="1" lang="en" sz="1500"/>
              <a:t>, </a:t>
            </a:r>
            <a:r>
              <a:rPr b="1" i="1" lang="en" sz="1500"/>
              <a:t>w</a:t>
            </a:r>
            <a:r>
              <a:rPr b="1" baseline="-25000" i="1" lang="en" sz="1500"/>
              <a:t>-1</a:t>
            </a:r>
            <a:r>
              <a:rPr b="1" lang="en"/>
              <a:t> , </a:t>
            </a:r>
            <a:r>
              <a:rPr b="1" i="1" lang="en" sz="1500"/>
              <a:t>w</a:t>
            </a:r>
            <a:r>
              <a:rPr b="1" baseline="-25000" i="1" lang="en" sz="1500"/>
              <a:t>-2  </a:t>
            </a:r>
            <a:r>
              <a:rPr b="1" lang="en" sz="1500"/>
              <a:t>,..... )</a:t>
            </a:r>
            <a:r>
              <a:rPr lang="en" sz="1500"/>
              <a:t> </a:t>
            </a:r>
            <a:r>
              <a:rPr lang="en"/>
              <a:t>doesnt change its value regardless of the element it is representing. This takes care of the sequence length as well as the requirement for the good positional embedding.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0"/>
          <p:cNvSpPr txBox="1"/>
          <p:nvPr>
            <p:ph idx="1" type="subTitle"/>
          </p:nvPr>
        </p:nvSpPr>
        <p:spPr>
          <a:xfrm>
            <a:off x="720011" y="912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Additionally</a:t>
            </a:r>
            <a:r>
              <a:rPr lang="en"/>
              <a:t>, they have also done </a:t>
            </a:r>
            <a:r>
              <a:rPr b="1" lang="en"/>
              <a:t>clipping</a:t>
            </a:r>
            <a:r>
              <a:rPr lang="en"/>
              <a:t>, in which after certain distance, the positional embedding remain the same, reducing the total number of embeddings required.</a:t>
            </a:r>
            <a:endParaRPr/>
          </a:p>
          <a:p>
            <a:pPr indent="-317500" lvl="0" marL="457200" rtl="0" algn="l">
              <a:spcBef>
                <a:spcPts val="0"/>
              </a:spcBef>
              <a:spcAft>
                <a:spcPts val="0"/>
              </a:spcAft>
              <a:buSzPts val="1400"/>
              <a:buChar char="●"/>
            </a:pPr>
            <a:r>
              <a:rPr lang="en"/>
              <a:t>For Integrating this, we </a:t>
            </a:r>
            <a:r>
              <a:rPr b="1" lang="en"/>
              <a:t>modify the self attention</a:t>
            </a:r>
            <a:r>
              <a:rPr lang="en"/>
              <a:t>: </a:t>
            </a:r>
            <a:r>
              <a:rPr lang="en" sz="1700"/>
              <a:t> [ </a:t>
            </a:r>
            <a:r>
              <a:rPr lang="en" sz="1200"/>
              <a:t>a</a:t>
            </a:r>
            <a:r>
              <a:rPr baseline="-25000" lang="en" sz="1700"/>
              <a:t>(i,j)</a:t>
            </a:r>
            <a:r>
              <a:rPr lang="en" sz="1700"/>
              <a:t> = </a:t>
            </a:r>
            <a:r>
              <a:rPr lang="en" sz="1200"/>
              <a:t>a</a:t>
            </a:r>
            <a:r>
              <a:rPr baseline="-25000" lang="en" sz="1200"/>
              <a:t>(</a:t>
            </a:r>
            <a:r>
              <a:rPr baseline="-25000" lang="en" sz="1700"/>
              <a:t>pos, related pos)</a:t>
            </a:r>
            <a:r>
              <a:rPr lang="en" sz="1700"/>
              <a:t> ]</a:t>
            </a:r>
            <a:endParaRPr sz="1700"/>
          </a:p>
        </p:txBody>
      </p:sp>
      <p:pic>
        <p:nvPicPr>
          <p:cNvPr id="912" name="Google Shape;912;p50"/>
          <p:cNvPicPr preferRelativeResize="0"/>
          <p:nvPr/>
        </p:nvPicPr>
        <p:blipFill rotWithShape="1">
          <a:blip r:embed="rId3">
            <a:alphaModFix/>
          </a:blip>
          <a:srcRect b="49912" l="7729" r="9959" t="0"/>
          <a:stretch/>
        </p:blipFill>
        <p:spPr>
          <a:xfrm>
            <a:off x="1454450" y="2262425"/>
            <a:ext cx="3008700" cy="2576275"/>
          </a:xfrm>
          <a:prstGeom prst="rect">
            <a:avLst/>
          </a:prstGeom>
          <a:noFill/>
          <a:ln>
            <a:noFill/>
          </a:ln>
        </p:spPr>
      </p:pic>
      <p:pic>
        <p:nvPicPr>
          <p:cNvPr id="913" name="Google Shape;913;p50"/>
          <p:cNvPicPr preferRelativeResize="0"/>
          <p:nvPr/>
        </p:nvPicPr>
        <p:blipFill rotWithShape="1">
          <a:blip r:embed="rId3">
            <a:alphaModFix/>
          </a:blip>
          <a:srcRect b="0" l="7284" r="10404" t="49912"/>
          <a:stretch/>
        </p:blipFill>
        <p:spPr>
          <a:xfrm>
            <a:off x="5158600" y="2262425"/>
            <a:ext cx="3008700" cy="257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Comparison: Absolute vs relative (both sinusoidal)</a:t>
            </a:r>
            <a:endParaRPr/>
          </a:p>
        </p:txBody>
      </p:sp>
      <p:pic>
        <p:nvPicPr>
          <p:cNvPr id="919" name="Google Shape;919;p51"/>
          <p:cNvPicPr preferRelativeResize="0"/>
          <p:nvPr/>
        </p:nvPicPr>
        <p:blipFill>
          <a:blip r:embed="rId3">
            <a:alphaModFix/>
          </a:blip>
          <a:stretch>
            <a:fillRect/>
          </a:stretch>
        </p:blipFill>
        <p:spPr>
          <a:xfrm>
            <a:off x="692538" y="1017725"/>
            <a:ext cx="7758918"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2"/>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Uniqueness</a:t>
            </a:r>
            <a:r>
              <a:rPr lang="en"/>
              <a:t>:</a:t>
            </a:r>
            <a:endParaRPr/>
          </a:p>
          <a:p>
            <a:pPr indent="-317500" lvl="1" marL="1371600" rtl="0" algn="l">
              <a:spcBef>
                <a:spcPts val="0"/>
              </a:spcBef>
              <a:spcAft>
                <a:spcPts val="0"/>
              </a:spcAft>
              <a:buSzPts val="1400"/>
              <a:buChar char="○"/>
            </a:pPr>
            <a:r>
              <a:rPr lang="en"/>
              <a:t>Since its not symmetric through origin, the relative positions to left and right can be differentiated.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Input length independence</a:t>
            </a:r>
            <a:r>
              <a:rPr lang="en"/>
              <a:t>:</a:t>
            </a:r>
            <a:endParaRPr/>
          </a:p>
          <a:p>
            <a:pPr indent="-317500" lvl="1" marL="914400" rtl="0" algn="l">
              <a:spcBef>
                <a:spcPts val="0"/>
              </a:spcBef>
              <a:spcAft>
                <a:spcPts val="0"/>
              </a:spcAft>
              <a:buSzPts val="1400"/>
              <a:buChar char="○"/>
            </a:pPr>
            <a:r>
              <a:rPr lang="en"/>
              <a:t>SInce the relative positions are always from the origin, the embeddings arent dependent on input length.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5" name="Google Shape;92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Features</a:t>
            </a:r>
            <a:r>
              <a:rPr lang="en" sz="2200"/>
              <a:t> of the sinusoidal relative embedding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53"/>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cxnSp>
        <p:nvCxnSpPr>
          <p:cNvPr id="931" name="Google Shape;931;p53"/>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32" name="Google Shape;932;p53"/>
          <p:cNvSpPr txBox="1"/>
          <p:nvPr>
            <p:ph type="title"/>
          </p:nvPr>
        </p:nvSpPr>
        <p:spPr>
          <a:xfrm>
            <a:off x="281967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Rotary   </a:t>
            </a:r>
            <a:r>
              <a:rPr lang="en" sz="3200"/>
              <a:t>                Positional Embeddings</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6"/>
          <p:cNvSpPr txBox="1"/>
          <p:nvPr>
            <p:ph type="title"/>
          </p:nvPr>
        </p:nvSpPr>
        <p:spPr>
          <a:xfrm>
            <a:off x="553700" y="3839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graphicFrame>
        <p:nvGraphicFramePr>
          <p:cNvPr id="817" name="Google Shape;817;p36"/>
          <p:cNvGraphicFramePr/>
          <p:nvPr/>
        </p:nvGraphicFramePr>
        <p:xfrm>
          <a:off x="804875" y="1160050"/>
          <a:ext cx="3000000" cy="3000000"/>
        </p:xfrm>
        <a:graphic>
          <a:graphicData uri="http://schemas.openxmlformats.org/drawingml/2006/table">
            <a:tbl>
              <a:tblPr>
                <a:noFill/>
                <a:tableStyleId>{56F21C0A-C2D8-4F01-AA84-9F26F939149A}</a:tableStyleId>
              </a:tblPr>
              <a:tblGrid>
                <a:gridCol w="459775"/>
                <a:gridCol w="7461750"/>
              </a:tblGrid>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01</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Positional</a:t>
                      </a:r>
                      <a:r>
                        <a:rPr lang="en" sz="1300">
                          <a:solidFill>
                            <a:schemeClr val="dk1"/>
                          </a:solidFill>
                          <a:latin typeface="Poppins"/>
                          <a:ea typeface="Poppins"/>
                          <a:cs typeface="Poppins"/>
                          <a:sym typeface="Poppins"/>
                        </a:rPr>
                        <a:t>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02</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1600"/>
                        </a:spcAft>
                        <a:buNone/>
                      </a:pPr>
                      <a:r>
                        <a:rPr lang="en" sz="1300">
                          <a:solidFill>
                            <a:schemeClr val="dk1"/>
                          </a:solidFill>
                          <a:latin typeface="Poppins"/>
                          <a:ea typeface="Poppins"/>
                          <a:cs typeface="Poppins"/>
                          <a:sym typeface="Poppins"/>
                        </a:rPr>
                        <a:t>Transformers and need of positional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03</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Requirements of a good Positional Embedding</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04</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Absolute Positional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05</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Relative </a:t>
                      </a:r>
                      <a:r>
                        <a:rPr lang="en" sz="1300">
                          <a:solidFill>
                            <a:schemeClr val="dk1"/>
                          </a:solidFill>
                          <a:latin typeface="Poppins"/>
                          <a:ea typeface="Poppins"/>
                          <a:cs typeface="Poppins"/>
                          <a:sym typeface="Poppins"/>
                        </a:rPr>
                        <a:t>Positional Embeddings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06</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Rotary Positional Embedding</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07</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Learned Positional Embedding</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52375">
                <a:tc>
                  <a:txBody>
                    <a:bodyPr/>
                    <a:lstStyle/>
                    <a:p>
                      <a:pPr indent="0" lvl="0" marL="0" rtl="0" algn="l">
                        <a:spcBef>
                          <a:spcPts val="0"/>
                        </a:spcBef>
                        <a:spcAft>
                          <a:spcPts val="0"/>
                        </a:spcAft>
                        <a:buNone/>
                      </a:pPr>
                      <a:r>
                        <a:rPr b="1" lang="en" sz="1500">
                          <a:solidFill>
                            <a:schemeClr val="lt2"/>
                          </a:solidFill>
                          <a:latin typeface="Mulish"/>
                          <a:ea typeface="Mulish"/>
                          <a:cs typeface="Mulish"/>
                          <a:sym typeface="Mulish"/>
                        </a:rPr>
                        <a:t>08</a:t>
                      </a:r>
                      <a:endParaRPr b="1" sz="1500">
                        <a:solidFill>
                          <a:schemeClr val="lt2"/>
                        </a:solidFill>
                        <a:latin typeface="Mulish"/>
                        <a:ea typeface="Mulish"/>
                        <a:cs typeface="Mulish"/>
                        <a:sym typeface="Mulish"/>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300">
                          <a:solidFill>
                            <a:schemeClr val="dk1"/>
                          </a:solidFill>
                          <a:latin typeface="Poppins"/>
                          <a:ea typeface="Poppins"/>
                          <a:cs typeface="Poppins"/>
                          <a:sym typeface="Poppins"/>
                        </a:rPr>
                        <a:t>References</a:t>
                      </a:r>
                      <a:endParaRPr sz="1300">
                        <a:solidFill>
                          <a:schemeClr val="dk1"/>
                        </a:solidFill>
                        <a:latin typeface="Poppins"/>
                        <a:ea typeface="Poppins"/>
                        <a:cs typeface="Poppins"/>
                        <a:sym typeface="Poppins"/>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Rotary </a:t>
            </a:r>
            <a:r>
              <a:rPr lang="en" sz="2200"/>
              <a:t>Positional Embeddings (RoPE)</a:t>
            </a:r>
            <a:endParaRPr/>
          </a:p>
        </p:txBody>
      </p:sp>
      <p:sp>
        <p:nvSpPr>
          <p:cNvPr id="938" name="Google Shape;938;p54"/>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Relative positional embeddings are slower due to the additional step in the self attention layer. </a:t>
            </a:r>
            <a:r>
              <a:rPr b="1" lang="en"/>
              <a:t>RoPE </a:t>
            </a:r>
            <a:r>
              <a:rPr lang="en"/>
              <a:t>is a combination of relative and absolute positional embedding ideas. [</a:t>
            </a:r>
            <a:r>
              <a:rPr lang="en" u="sng">
                <a:solidFill>
                  <a:schemeClr val="hlink"/>
                </a:solidFill>
                <a:hlinkClick action="ppaction://hlinksldjump" r:id="rId3"/>
              </a:rPr>
              <a:t>Su, Jianlin et al. 2021</a:t>
            </a:r>
            <a:r>
              <a:rPr lang="en"/>
              <a:t>]. The </a:t>
            </a:r>
            <a:r>
              <a:rPr b="1" lang="en"/>
              <a:t>embeddings are applied with rotation</a:t>
            </a:r>
            <a:r>
              <a:rPr lang="en"/>
              <a:t> depending upon their distance from the beginning.</a:t>
            </a:r>
            <a:endParaRPr/>
          </a:p>
          <a:p>
            <a:pPr indent="-317500" lvl="0" marL="457200" rtl="0" algn="l">
              <a:spcBef>
                <a:spcPts val="0"/>
              </a:spcBef>
              <a:spcAft>
                <a:spcPts val="0"/>
              </a:spcAft>
              <a:buSzPts val="1400"/>
              <a:buChar char="●"/>
            </a:pPr>
            <a:r>
              <a:rPr lang="en"/>
              <a:t> For representation, consider an element in sequence represent in 2 dimension, the </a:t>
            </a:r>
            <a:r>
              <a:rPr lang="en"/>
              <a:t>rotary</a:t>
            </a:r>
            <a:r>
              <a:rPr lang="en"/>
              <a:t> embedding rotates the element embedding by </a:t>
            </a:r>
            <a:r>
              <a:rPr b="1" i="1" lang="en"/>
              <a:t>(m*theta)</a:t>
            </a:r>
            <a:r>
              <a:rPr i="1" lang="en"/>
              <a:t> </a:t>
            </a:r>
            <a:endParaRPr/>
          </a:p>
          <a:p>
            <a:pPr indent="0" lvl="0" marL="914400" rtl="0" algn="l">
              <a:spcBef>
                <a:spcPts val="0"/>
              </a:spcBef>
              <a:spcAft>
                <a:spcPts val="0"/>
              </a:spcAft>
              <a:buNone/>
            </a:pPr>
            <a:r>
              <a:rPr lang="en"/>
              <a:t>m</a:t>
            </a:r>
            <a:r>
              <a:rPr lang="en"/>
              <a:t> = position</a:t>
            </a:r>
            <a:endParaRPr/>
          </a:p>
          <a:p>
            <a:pPr indent="0" lvl="0" marL="914400" rtl="0" algn="l">
              <a:spcBef>
                <a:spcPts val="0"/>
              </a:spcBef>
              <a:spcAft>
                <a:spcPts val="0"/>
              </a:spcAft>
              <a:buNone/>
            </a:pPr>
            <a:r>
              <a:rPr lang="en"/>
              <a:t>Theta = fixed small angle</a:t>
            </a:r>
            <a:endParaRPr/>
          </a:p>
          <a:p>
            <a:pPr indent="-317500" lvl="0" marL="457200" rtl="0" algn="l">
              <a:spcBef>
                <a:spcPts val="0"/>
              </a:spcBef>
              <a:spcAft>
                <a:spcPts val="0"/>
              </a:spcAft>
              <a:buSzPts val="1400"/>
              <a:buChar char="●"/>
            </a:pPr>
            <a:r>
              <a:rPr lang="en"/>
              <a:t>The </a:t>
            </a:r>
            <a:r>
              <a:rPr b="1" lang="en"/>
              <a:t>relative position is conserved</a:t>
            </a:r>
            <a:r>
              <a:rPr lang="en"/>
              <a:t> here, as the </a:t>
            </a:r>
            <a:r>
              <a:rPr lang="en"/>
              <a:t>relative rotations angle</a:t>
            </a:r>
            <a:r>
              <a:rPr lang="en"/>
              <a:t>s corresponds to the relative distances of the words. Adding words before or after </a:t>
            </a:r>
            <a:r>
              <a:rPr lang="en"/>
              <a:t>doesn't</a:t>
            </a:r>
            <a:r>
              <a:rPr lang="en"/>
              <a:t> affect it.</a:t>
            </a:r>
            <a:endParaRPr/>
          </a:p>
          <a:p>
            <a:pPr indent="0" lvl="0" marL="914400" rtl="0" algn="l">
              <a:spcBef>
                <a:spcPts val="0"/>
              </a:spcBef>
              <a:spcAft>
                <a:spcPts val="0"/>
              </a:spcAft>
              <a:buNone/>
            </a:pPr>
            <a:r>
              <a:rPr lang="en"/>
              <a:t>E.g. </a:t>
            </a:r>
            <a:r>
              <a:rPr b="1" lang="en"/>
              <a:t>He </a:t>
            </a:r>
            <a:r>
              <a:rPr lang="en"/>
              <a:t>is</a:t>
            </a:r>
            <a:r>
              <a:rPr lang="en"/>
              <a:t> </a:t>
            </a:r>
            <a:r>
              <a:rPr b="1" lang="en"/>
              <a:t>Adhil</a:t>
            </a:r>
            <a:r>
              <a:rPr lang="en"/>
              <a:t>. (relative angle: </a:t>
            </a:r>
            <a:r>
              <a:rPr b="1" lang="en"/>
              <a:t>2*theta</a:t>
            </a:r>
            <a:r>
              <a:rPr lang="en"/>
              <a:t>)</a:t>
            </a:r>
            <a:endParaRPr/>
          </a:p>
          <a:p>
            <a:pPr indent="0" lvl="0" marL="914400" rtl="0" algn="l">
              <a:spcBef>
                <a:spcPts val="0"/>
              </a:spcBef>
              <a:spcAft>
                <a:spcPts val="0"/>
              </a:spcAft>
              <a:buNone/>
            </a:pPr>
            <a:r>
              <a:rPr lang="en"/>
              <a:t>       They know that </a:t>
            </a:r>
            <a:r>
              <a:rPr b="1" lang="en"/>
              <a:t>he </a:t>
            </a:r>
            <a:r>
              <a:rPr lang="en"/>
              <a:t>is </a:t>
            </a:r>
            <a:r>
              <a:rPr b="1" lang="en"/>
              <a:t>adhil. </a:t>
            </a:r>
            <a:r>
              <a:rPr lang="en"/>
              <a:t>(relative angle: </a:t>
            </a:r>
            <a:r>
              <a:rPr b="1" lang="en"/>
              <a:t>2*theta</a:t>
            </a:r>
            <a:r>
              <a:rPr lang="en"/>
              <a: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55"/>
          <p:cNvSpPr txBox="1"/>
          <p:nvPr>
            <p:ph idx="1" type="subTitle"/>
          </p:nvPr>
        </p:nvSpPr>
        <p:spPr>
          <a:xfrm>
            <a:off x="523461" y="262550"/>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a:t>
            </a:r>
            <a:r>
              <a:rPr b="1" lang="en"/>
              <a:t>example </a:t>
            </a:r>
            <a:r>
              <a:rPr lang="en"/>
              <a:t>case equation.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a:t>
            </a:r>
            <a:r>
              <a:rPr b="1" lang="en"/>
              <a:t>general dimensions</a:t>
            </a:r>
            <a:r>
              <a:rPr lang="en"/>
              <a:t>:</a:t>
            </a:r>
            <a:endParaRPr/>
          </a:p>
        </p:txBody>
      </p:sp>
      <p:pic>
        <p:nvPicPr>
          <p:cNvPr id="944" name="Google Shape;944;p55"/>
          <p:cNvPicPr preferRelativeResize="0"/>
          <p:nvPr/>
        </p:nvPicPr>
        <p:blipFill>
          <a:blip r:embed="rId3">
            <a:alphaModFix/>
          </a:blip>
          <a:stretch>
            <a:fillRect/>
          </a:stretch>
        </p:blipFill>
        <p:spPr>
          <a:xfrm>
            <a:off x="1075974" y="2184474"/>
            <a:ext cx="7725299" cy="2423800"/>
          </a:xfrm>
          <a:prstGeom prst="rect">
            <a:avLst/>
          </a:prstGeom>
          <a:noFill/>
          <a:ln>
            <a:noFill/>
          </a:ln>
        </p:spPr>
      </p:pic>
      <p:pic>
        <p:nvPicPr>
          <p:cNvPr id="945" name="Google Shape;945;p55"/>
          <p:cNvPicPr preferRelativeResize="0"/>
          <p:nvPr/>
        </p:nvPicPr>
        <p:blipFill>
          <a:blip r:embed="rId4">
            <a:alphaModFix/>
          </a:blip>
          <a:stretch>
            <a:fillRect/>
          </a:stretch>
        </p:blipFill>
        <p:spPr>
          <a:xfrm>
            <a:off x="1076225" y="624588"/>
            <a:ext cx="7724775" cy="1038225"/>
          </a:xfrm>
          <a:prstGeom prst="rect">
            <a:avLst/>
          </a:prstGeom>
          <a:noFill/>
          <a:ln>
            <a:noFill/>
          </a:ln>
        </p:spPr>
      </p:pic>
      <p:pic>
        <p:nvPicPr>
          <p:cNvPr id="946" name="Google Shape;946;p55"/>
          <p:cNvPicPr preferRelativeResize="0"/>
          <p:nvPr/>
        </p:nvPicPr>
        <p:blipFill>
          <a:blip r:embed="rId5">
            <a:alphaModFix/>
          </a:blip>
          <a:stretch>
            <a:fillRect/>
          </a:stretch>
        </p:blipFill>
        <p:spPr>
          <a:xfrm>
            <a:off x="1971800" y="4666125"/>
            <a:ext cx="6224759" cy="38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56"/>
          <p:cNvSpPr txBox="1"/>
          <p:nvPr>
            <p:ph idx="1" type="subTitle"/>
          </p:nvPr>
        </p:nvSpPr>
        <p:spPr>
          <a:xfrm>
            <a:off x="523461" y="643550"/>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Computer efficient </a:t>
            </a:r>
            <a:r>
              <a:rPr lang="en"/>
              <a:t>general form of Rotational matrix:</a:t>
            </a:r>
            <a:endParaRPr/>
          </a:p>
          <a:p>
            <a:pPr indent="0" lvl="0" marL="0" rtl="0" algn="l">
              <a:spcBef>
                <a:spcPts val="0"/>
              </a:spcBef>
              <a:spcAft>
                <a:spcPts val="0"/>
              </a:spcAft>
              <a:buNone/>
            </a:pPr>
            <a:r>
              <a:rPr lang="en"/>
              <a:t>:</a:t>
            </a:r>
            <a:endParaRPr/>
          </a:p>
        </p:txBody>
      </p:sp>
      <p:pic>
        <p:nvPicPr>
          <p:cNvPr id="952" name="Google Shape;952;p56"/>
          <p:cNvPicPr preferRelativeResize="0"/>
          <p:nvPr/>
        </p:nvPicPr>
        <p:blipFill>
          <a:blip r:embed="rId3">
            <a:alphaModFix/>
          </a:blip>
          <a:stretch>
            <a:fillRect/>
          </a:stretch>
        </p:blipFill>
        <p:spPr>
          <a:xfrm>
            <a:off x="908637" y="1493887"/>
            <a:ext cx="7211700" cy="244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57"/>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cxnSp>
        <p:nvCxnSpPr>
          <p:cNvPr id="958" name="Google Shape;958;p57"/>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59" name="Google Shape;959;p57"/>
          <p:cNvSpPr txBox="1"/>
          <p:nvPr>
            <p:ph type="title"/>
          </p:nvPr>
        </p:nvSpPr>
        <p:spPr>
          <a:xfrm>
            <a:off x="278762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Learned</a:t>
            </a:r>
            <a:r>
              <a:rPr lang="en" sz="3200"/>
              <a:t>                  Positional Embeddings</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Learned </a:t>
            </a:r>
            <a:r>
              <a:rPr lang="en"/>
              <a:t>Positional Embedding</a:t>
            </a:r>
            <a:endParaRPr/>
          </a:p>
        </p:txBody>
      </p:sp>
      <p:sp>
        <p:nvSpPr>
          <p:cNvPr id="965" name="Google Shape;965;p58"/>
          <p:cNvSpPr txBox="1"/>
          <p:nvPr>
            <p:ph idx="1" type="subTitle"/>
          </p:nvPr>
        </p:nvSpPr>
        <p:spPr>
          <a:xfrm>
            <a:off x="720011" y="11412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Instead of crafting the positional embedding manually, we can treat those as any other parameter and </a:t>
            </a:r>
            <a:r>
              <a:rPr b="1" lang="en"/>
              <a:t>learn using SGD and backpropagation</a:t>
            </a:r>
            <a:r>
              <a:rPr lang="en"/>
              <a:t>.</a:t>
            </a:r>
            <a:endParaRPr/>
          </a:p>
          <a:p>
            <a:pPr indent="-317500" lvl="0" marL="457200" rtl="0" algn="l">
              <a:spcBef>
                <a:spcPts val="0"/>
              </a:spcBef>
              <a:spcAft>
                <a:spcPts val="0"/>
              </a:spcAft>
              <a:buSzPts val="1400"/>
              <a:buChar char="●"/>
            </a:pPr>
            <a:r>
              <a:rPr lang="en"/>
              <a:t> This has been implemented in BERT, RoBERTa, GPT2 etc. [</a:t>
            </a:r>
            <a:r>
              <a:rPr lang="en" u="sng">
                <a:solidFill>
                  <a:schemeClr val="hlink"/>
                </a:solidFill>
                <a:hlinkClick action="ppaction://hlinksldjump" r:id="rId3"/>
              </a:rPr>
              <a:t>Wang et. al. 2020</a:t>
            </a:r>
            <a:r>
              <a:rPr lang="en"/>
              <a:t>]</a:t>
            </a:r>
            <a:endParaRPr/>
          </a:p>
        </p:txBody>
      </p:sp>
      <p:pic>
        <p:nvPicPr>
          <p:cNvPr id="966" name="Google Shape;966;p58"/>
          <p:cNvPicPr preferRelativeResize="0"/>
          <p:nvPr/>
        </p:nvPicPr>
        <p:blipFill>
          <a:blip r:embed="rId4">
            <a:alphaModFix/>
          </a:blip>
          <a:stretch>
            <a:fillRect/>
          </a:stretch>
        </p:blipFill>
        <p:spPr>
          <a:xfrm>
            <a:off x="0" y="2000046"/>
            <a:ext cx="9143999" cy="2661557"/>
          </a:xfrm>
          <a:prstGeom prst="rect">
            <a:avLst/>
          </a:prstGeom>
          <a:noFill/>
          <a:ln>
            <a:noFill/>
          </a:ln>
        </p:spPr>
      </p:pic>
      <p:sp>
        <p:nvSpPr>
          <p:cNvPr id="967" name="Google Shape;967;p58"/>
          <p:cNvSpPr txBox="1"/>
          <p:nvPr/>
        </p:nvSpPr>
        <p:spPr>
          <a:xfrm>
            <a:off x="1910225" y="4590900"/>
            <a:ext cx="70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a:ea typeface="Poppins"/>
                <a:cs typeface="Poppins"/>
                <a:sym typeface="Poppins"/>
              </a:rPr>
              <a:t>Cosine similarity of positional embeddings at different positons</a:t>
            </a:r>
            <a:endParaRPr>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cxnSp>
        <p:nvCxnSpPr>
          <p:cNvPr id="973" name="Google Shape;973;p59"/>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
        <p:nvSpPr>
          <p:cNvPr id="974" name="Google Shape;974;p59"/>
          <p:cNvSpPr txBox="1"/>
          <p:nvPr>
            <p:ph type="title"/>
          </p:nvPr>
        </p:nvSpPr>
        <p:spPr>
          <a:xfrm>
            <a:off x="2834800" y="18657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4500"/>
              <a:t>References</a:t>
            </a:r>
            <a:endParaRPr sz="4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References</a:t>
            </a:r>
            <a:endParaRPr sz="2500"/>
          </a:p>
        </p:txBody>
      </p:sp>
      <p:sp>
        <p:nvSpPr>
          <p:cNvPr id="980" name="Google Shape;980;p60"/>
          <p:cNvSpPr txBox="1"/>
          <p:nvPr>
            <p:ph idx="1" type="subTitle"/>
          </p:nvPr>
        </p:nvSpPr>
        <p:spPr>
          <a:xfrm>
            <a:off x="720011" y="1141275"/>
            <a:ext cx="7596900" cy="3352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Ashish Vaswani, Noam Shazeer, Niki Parmar, Jakob Uszkoreit, Llion Jones, Aidan N. Gomez, Łukasz Kaiser, and Illia Polosukhin. 2017. </a:t>
            </a:r>
            <a:r>
              <a:rPr b="1" lang="en" sz="1200"/>
              <a:t>Attention is all you need. </a:t>
            </a:r>
            <a:r>
              <a:rPr i="1" lang="en" sz="1200"/>
              <a:t>In Proceedings of the 31st International Conference on Neural Information Processing Systems (NIPS'17)</a:t>
            </a:r>
            <a:r>
              <a:rPr lang="en" sz="1200"/>
              <a:t>. Curran Associates Inc., Red Hook, NY, USA, 6000–6010.</a:t>
            </a:r>
            <a:endParaRPr sz="1200"/>
          </a:p>
          <a:p>
            <a:pPr indent="-304800" lvl="0" marL="457200" rtl="0" algn="l">
              <a:spcBef>
                <a:spcPts val="0"/>
              </a:spcBef>
              <a:spcAft>
                <a:spcPts val="0"/>
              </a:spcAft>
              <a:buSzPts val="1200"/>
              <a:buChar char="●"/>
            </a:pPr>
            <a:r>
              <a:rPr lang="en" sz="1200"/>
              <a:t>Peter Shaw, Jakob Uszkoreit, and Ashish Vaswani. 2018. </a:t>
            </a:r>
            <a:r>
              <a:rPr b="1" lang="en" sz="1200"/>
              <a:t>Self-Attention with Relative Position Representations.</a:t>
            </a:r>
            <a:r>
              <a:rPr i="1" lang="en" sz="1200"/>
              <a:t> In Proceedings of the 2018 Conference of the North American Chapter of the Association for Computational Linguistics: Human Language Technologies, Volume 2 (Short Papers)</a:t>
            </a:r>
            <a:r>
              <a:rPr lang="en" sz="1200"/>
              <a:t>, pages 464–468, New Orleans, Louisiana. Association for Computational Linguistics.</a:t>
            </a:r>
            <a:endParaRPr sz="1200"/>
          </a:p>
          <a:p>
            <a:pPr indent="-304800" lvl="0" marL="457200" rtl="0" algn="l">
              <a:spcBef>
                <a:spcPts val="0"/>
              </a:spcBef>
              <a:spcAft>
                <a:spcPts val="0"/>
              </a:spcAft>
              <a:buSzPts val="1200"/>
              <a:buChar char="●"/>
            </a:pPr>
            <a:r>
              <a:rPr lang="en" sz="1200"/>
              <a:t>Yu-An Wang and Yun-Nung Chen. 2020. </a:t>
            </a:r>
            <a:r>
              <a:rPr b="1" lang="en" sz="1200"/>
              <a:t>What Do Position Embeddings Learn? An Empirical Study of Pre-Trained Language Model Positional Encoding.</a:t>
            </a:r>
            <a:r>
              <a:rPr lang="en" sz="1200"/>
              <a:t> </a:t>
            </a:r>
            <a:r>
              <a:rPr i="1" lang="en" sz="1200"/>
              <a:t>In Proceedings of the 2020 Conference on Empirical Methods in Natural Language Processing (EMNLP)</a:t>
            </a:r>
            <a:r>
              <a:rPr lang="en" sz="1200"/>
              <a:t>, pages 6840–6849, Online. Association for Computational Linguistics.</a:t>
            </a:r>
            <a:endParaRPr sz="1200"/>
          </a:p>
          <a:p>
            <a:pPr indent="-304800" lvl="0" marL="457200" rtl="0" algn="l">
              <a:spcBef>
                <a:spcPts val="0"/>
              </a:spcBef>
              <a:spcAft>
                <a:spcPts val="0"/>
              </a:spcAft>
              <a:buSzPts val="1200"/>
              <a:buChar char="●"/>
            </a:pPr>
            <a:r>
              <a:rPr lang="en" sz="1200"/>
              <a:t>Su, Jianlin, Yu Lu, Shengfeng Pan, Bo Wen and Yunfeng Liu. 2021.  </a:t>
            </a:r>
            <a:r>
              <a:rPr b="1" lang="en" sz="1200"/>
              <a:t>RoFormer: Enhanced Transformer with Rotary Position Embedding.</a:t>
            </a:r>
            <a:r>
              <a:rPr lang="en" sz="1200"/>
              <a:t> ArXiv abs/2104.09864</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7"/>
          <p:cNvSpPr txBox="1"/>
          <p:nvPr>
            <p:ph type="title"/>
          </p:nvPr>
        </p:nvSpPr>
        <p:spPr>
          <a:xfrm>
            <a:off x="777063" y="452736"/>
            <a:ext cx="4746900" cy="85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23" name="Google Shape;823;p37"/>
          <p:cNvSpPr txBox="1"/>
          <p:nvPr>
            <p:ph idx="1" type="subTitle"/>
          </p:nvPr>
        </p:nvSpPr>
        <p:spPr>
          <a:xfrm>
            <a:off x="777075" y="1497950"/>
            <a:ext cx="8010600" cy="28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embeddings play a crucial role in the world of Natural Language Processing (NLP), particularly in the context of transformer-based models. These models have revolutionized NLP tasks but lack inherent knowledge of word order, necessitating the incorporation of positional information. In this comprehensive set of notes, we will delve into the fundamental importance of positional embeddings in transformers. We will explore the requirements for effective positional embeddings, including the widely used sine and cosine-based absolute positional encodings, and delve into relative positional encodings, which are vital for understanding the contextual relationships between tokens. Additionally, we will touch upon the innovative concept of rotary positional embeddings that have emerged to further enhance the capabilities of these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8"/>
          <p:cNvSpPr txBox="1"/>
          <p:nvPr>
            <p:ph type="title"/>
          </p:nvPr>
        </p:nvSpPr>
        <p:spPr>
          <a:xfrm>
            <a:off x="2803352" y="1950350"/>
            <a:ext cx="5354400" cy="82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Positional Embedding</a:t>
            </a:r>
            <a:endParaRPr sz="3600"/>
          </a:p>
        </p:txBody>
      </p:sp>
      <p:sp>
        <p:nvSpPr>
          <p:cNvPr id="829" name="Google Shape;829;p38"/>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30" name="Google Shape;830;p38"/>
          <p:cNvSpPr txBox="1"/>
          <p:nvPr>
            <p:ph idx="1" type="subTitle"/>
          </p:nvPr>
        </p:nvSpPr>
        <p:spPr>
          <a:xfrm>
            <a:off x="2803350" y="2697949"/>
            <a:ext cx="5354400" cy="4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and </a:t>
            </a:r>
            <a:r>
              <a:rPr lang="en"/>
              <a:t>intuition</a:t>
            </a:r>
            <a:endParaRPr/>
          </a:p>
        </p:txBody>
      </p:sp>
      <p:cxnSp>
        <p:nvCxnSpPr>
          <p:cNvPr id="831" name="Google Shape;831;p38"/>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Embedding</a:t>
            </a:r>
            <a:endParaRPr/>
          </a:p>
        </p:txBody>
      </p:sp>
      <p:sp>
        <p:nvSpPr>
          <p:cNvPr id="837" name="Google Shape;837;p39"/>
          <p:cNvSpPr txBox="1"/>
          <p:nvPr>
            <p:ph idx="1" type="subTitle"/>
          </p:nvPr>
        </p:nvSpPr>
        <p:spPr>
          <a:xfrm>
            <a:off x="720011" y="12936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Positional embedding</a:t>
            </a:r>
            <a:r>
              <a:rPr lang="en"/>
              <a:t> is used to </a:t>
            </a:r>
            <a:r>
              <a:rPr b="1" lang="en"/>
              <a:t>provide the positional information of the input</a:t>
            </a:r>
            <a:r>
              <a:rPr lang="en"/>
              <a:t> to the non-recurrent architecture of multi-head attention.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In NLP </a:t>
            </a:r>
            <a:r>
              <a:rPr lang="en"/>
              <a:t>- </a:t>
            </a:r>
            <a:r>
              <a:rPr b="1" lang="en"/>
              <a:t>represent relative or absolute positions of words in a sentence</a:t>
            </a:r>
            <a:r>
              <a:rPr lang="en"/>
              <a:t>. </a:t>
            </a:r>
            <a:endParaRPr/>
          </a:p>
          <a:p>
            <a:pPr indent="-317500" lvl="0" marL="457200" rtl="0" algn="l">
              <a:spcBef>
                <a:spcPts val="0"/>
              </a:spcBef>
              <a:spcAft>
                <a:spcPts val="0"/>
              </a:spcAft>
              <a:buSzPts val="1400"/>
              <a:buChar char="●"/>
            </a:pPr>
            <a:r>
              <a:rPr lang="en"/>
              <a:t>also used in Time series data, DNA sequences, Graphs etc.</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Integrating </a:t>
            </a:r>
            <a:r>
              <a:rPr lang="en"/>
              <a:t>- </a:t>
            </a:r>
            <a:r>
              <a:rPr b="1" lang="en"/>
              <a:t>add the tensor (of same shape as input)</a:t>
            </a:r>
            <a:r>
              <a:rPr lang="en"/>
              <a:t> that contains the relevant information to the input sequence. (add vs concatanate discussed later)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40"/>
          <p:cNvSpPr txBox="1"/>
          <p:nvPr>
            <p:ph type="title"/>
          </p:nvPr>
        </p:nvSpPr>
        <p:spPr>
          <a:xfrm>
            <a:off x="2818500" y="2028350"/>
            <a:ext cx="5820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Transformers and need of Positional Embeddings</a:t>
            </a:r>
            <a:endParaRPr sz="3200"/>
          </a:p>
        </p:txBody>
      </p:sp>
      <p:sp>
        <p:nvSpPr>
          <p:cNvPr id="843" name="Google Shape;843;p40"/>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cxnSp>
        <p:nvCxnSpPr>
          <p:cNvPr id="844" name="Google Shape;844;p40"/>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pic>
        <p:nvPicPr>
          <p:cNvPr id="849" name="Google Shape;849;p41"/>
          <p:cNvPicPr preferRelativeResize="0"/>
          <p:nvPr/>
        </p:nvPicPr>
        <p:blipFill rotWithShape="1">
          <a:blip r:embed="rId3">
            <a:alphaModFix/>
          </a:blip>
          <a:srcRect b="0" l="7237" r="6294" t="0"/>
          <a:stretch/>
        </p:blipFill>
        <p:spPr>
          <a:xfrm>
            <a:off x="5131400" y="1017725"/>
            <a:ext cx="3794875" cy="3947376"/>
          </a:xfrm>
          <a:prstGeom prst="rect">
            <a:avLst/>
          </a:prstGeom>
          <a:noFill/>
          <a:ln>
            <a:noFill/>
          </a:ln>
        </p:spPr>
      </p:pic>
      <p:sp>
        <p:nvSpPr>
          <p:cNvPr id="850" name="Google Shape;850;p41"/>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Positional embedding in Transformers</a:t>
            </a:r>
            <a:endParaRPr sz="2900"/>
          </a:p>
        </p:txBody>
      </p:sp>
      <p:sp>
        <p:nvSpPr>
          <p:cNvPr id="851" name="Google Shape;851;p41"/>
          <p:cNvSpPr txBox="1"/>
          <p:nvPr>
            <p:ph idx="1" type="subTitle"/>
          </p:nvPr>
        </p:nvSpPr>
        <p:spPr>
          <a:xfrm>
            <a:off x="0" y="797438"/>
            <a:ext cx="5106900" cy="371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Recurrent neural networks (</a:t>
            </a:r>
            <a:r>
              <a:rPr b="1" lang="en"/>
              <a:t>RNNs</a:t>
            </a:r>
            <a:r>
              <a:rPr lang="en"/>
              <a:t>) </a:t>
            </a:r>
            <a:r>
              <a:rPr lang="en"/>
              <a:t>, </a:t>
            </a:r>
            <a:r>
              <a:rPr b="1" lang="en"/>
              <a:t>input sequential order  implicitly defined</a:t>
            </a:r>
            <a:r>
              <a:rPr lang="en"/>
              <a:t>.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However, In </a:t>
            </a:r>
            <a:r>
              <a:rPr b="1" lang="en"/>
              <a:t>Transformer's </a:t>
            </a:r>
            <a:r>
              <a:rPr lang="en"/>
              <a:t>Multi-Head Attention layer </a:t>
            </a:r>
            <a:r>
              <a:rPr b="1" lang="en"/>
              <a:t>processes the entire sequence simultaneously</a:t>
            </a:r>
            <a:r>
              <a:rPr lang="en"/>
              <a:t>, which means it lacks inherent knowledge of the order. It treats each element in the sequence independently, which can result in the </a:t>
            </a:r>
            <a:r>
              <a:rPr b="1" lang="en"/>
              <a:t>loss of context related to their order</a:t>
            </a:r>
            <a:r>
              <a:rPr lang="en"/>
              <a:t>.</a:t>
            </a:r>
            <a:endParaRPr/>
          </a:p>
          <a:p>
            <a:pPr indent="-317500" lvl="0" marL="457200" rtl="0" algn="l">
              <a:spcBef>
                <a:spcPts val="0"/>
              </a:spcBef>
              <a:spcAft>
                <a:spcPts val="0"/>
              </a:spcAft>
              <a:buSzPts val="1400"/>
              <a:buChar char="●"/>
            </a:pPr>
            <a:r>
              <a:rPr lang="en"/>
              <a:t>This issue also applies to </a:t>
            </a:r>
            <a:r>
              <a:rPr b="1" lang="en"/>
              <a:t>convolutional layers,</a:t>
            </a:r>
            <a:r>
              <a:rPr lang="en"/>
              <a:t> which have a </a:t>
            </a:r>
            <a:r>
              <a:rPr b="1" lang="en"/>
              <a:t>limited local context</a:t>
            </a:r>
            <a:r>
              <a:rPr lang="en"/>
              <a:t> for sequential ordering determined by their kernel size, making them less suitable for tasks that require capturing long-range dependencies in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2"/>
          <p:cNvSpPr txBox="1"/>
          <p:nvPr>
            <p:ph type="title"/>
          </p:nvPr>
        </p:nvSpPr>
        <p:spPr>
          <a:xfrm>
            <a:off x="2863825" y="1985150"/>
            <a:ext cx="5457600" cy="1138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200"/>
              <a:t>Requirements of a good Positional Embedding</a:t>
            </a:r>
            <a:endParaRPr sz="3200"/>
          </a:p>
        </p:txBody>
      </p:sp>
      <p:sp>
        <p:nvSpPr>
          <p:cNvPr id="857" name="Google Shape;857;p42"/>
          <p:cNvSpPr txBox="1"/>
          <p:nvPr>
            <p:ph idx="2" type="title"/>
          </p:nvPr>
        </p:nvSpPr>
        <p:spPr>
          <a:xfrm>
            <a:off x="1282875" y="2104551"/>
            <a:ext cx="1419600" cy="107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cxnSp>
        <p:nvCxnSpPr>
          <p:cNvPr id="858" name="Google Shape;858;p42"/>
          <p:cNvCxnSpPr/>
          <p:nvPr/>
        </p:nvCxnSpPr>
        <p:spPr>
          <a:xfrm>
            <a:off x="2702475" y="2104550"/>
            <a:ext cx="0" cy="9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Challenges and requirements of Positional Embeddings</a:t>
            </a:r>
            <a:endParaRPr sz="2400"/>
          </a:p>
        </p:txBody>
      </p:sp>
      <p:sp>
        <p:nvSpPr>
          <p:cNvPr id="864" name="Google Shape;864;p43"/>
          <p:cNvSpPr txBox="1"/>
          <p:nvPr>
            <p:ph idx="1" type="subTitle"/>
          </p:nvPr>
        </p:nvSpPr>
        <p:spPr>
          <a:xfrm>
            <a:off x="643811" y="1598475"/>
            <a:ext cx="7596900" cy="335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Varying sequence length</a:t>
            </a:r>
            <a:r>
              <a:rPr lang="en"/>
              <a:t> is </a:t>
            </a:r>
            <a:r>
              <a:rPr lang="en"/>
              <a:t>challenge</a:t>
            </a:r>
            <a:r>
              <a:rPr lang="en"/>
              <a:t> encountered here.</a:t>
            </a:r>
            <a:endParaRPr/>
          </a:p>
          <a:p>
            <a:pPr indent="0" lvl="0" marL="457200" rtl="0" algn="l">
              <a:spcBef>
                <a:spcPts val="0"/>
              </a:spcBef>
              <a:spcAft>
                <a:spcPts val="0"/>
              </a:spcAft>
              <a:buNone/>
            </a:pPr>
            <a:r>
              <a:rPr lang="en"/>
              <a:t>Trials</a:t>
            </a:r>
            <a:r>
              <a:rPr lang="en"/>
              <a:t>: Absolute index (size could go very high) , normalized index (meaning changes with varying length) etc.</a:t>
            </a:r>
            <a:endParaRPr/>
          </a:p>
          <a:p>
            <a:pPr indent="0" lvl="0" marL="457200" rtl="0" algn="l">
              <a:spcBef>
                <a:spcPts val="0"/>
              </a:spcBef>
              <a:spcAft>
                <a:spcPts val="0"/>
              </a:spcAft>
              <a:buNone/>
            </a:pPr>
            <a:r>
              <a:rPr b="1" lang="en"/>
              <a:t>Need:</a:t>
            </a:r>
            <a:r>
              <a:rPr lang="en"/>
              <a:t> </a:t>
            </a:r>
            <a:endParaRPr/>
          </a:p>
          <a:p>
            <a:pPr indent="-317500" lvl="0" marL="914400" rtl="0" algn="l">
              <a:spcBef>
                <a:spcPts val="0"/>
              </a:spcBef>
              <a:spcAft>
                <a:spcPts val="0"/>
              </a:spcAft>
              <a:buSzPts val="1400"/>
              <a:buChar char="●"/>
            </a:pPr>
            <a:r>
              <a:rPr b="1" lang="en"/>
              <a:t>Input length  independent </a:t>
            </a:r>
            <a:endParaRPr b="1"/>
          </a:p>
          <a:p>
            <a:pPr indent="-317500" lvl="0" marL="914400" rtl="0" algn="l">
              <a:spcBef>
                <a:spcPts val="0"/>
              </a:spcBef>
              <a:spcAft>
                <a:spcPts val="0"/>
              </a:spcAft>
              <a:buSzPts val="1400"/>
              <a:buChar char="●"/>
            </a:pPr>
            <a:r>
              <a:rPr b="1" lang="en"/>
              <a:t>Input content independent</a:t>
            </a:r>
            <a:endParaRPr b="1"/>
          </a:p>
          <a:p>
            <a:pPr indent="-317500" lvl="0" marL="914400" rtl="0" algn="l">
              <a:spcBef>
                <a:spcPts val="0"/>
              </a:spcBef>
              <a:spcAft>
                <a:spcPts val="0"/>
              </a:spcAft>
              <a:buSzPts val="1400"/>
              <a:buChar char="●"/>
            </a:pPr>
            <a:r>
              <a:rPr b="1" lang="en"/>
              <a:t>Unique embedding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The positional informations should not be prioritized over the semantics, that could defeat the purpose.</a:t>
            </a:r>
            <a:endParaRPr/>
          </a:p>
          <a:p>
            <a:pPr indent="0" lvl="0" marL="457200" rtl="0" algn="l">
              <a:spcBef>
                <a:spcPts val="0"/>
              </a:spcBef>
              <a:spcAft>
                <a:spcPts val="0"/>
              </a:spcAft>
              <a:buNone/>
            </a:pPr>
            <a:r>
              <a:rPr b="1" lang="en"/>
              <a:t>Need:  </a:t>
            </a:r>
            <a:endParaRPr/>
          </a:p>
          <a:p>
            <a:pPr indent="-317500" lvl="0" marL="914400" rtl="0" algn="l">
              <a:spcBef>
                <a:spcPts val="0"/>
              </a:spcBef>
              <a:spcAft>
                <a:spcPts val="0"/>
              </a:spcAft>
              <a:buSzPts val="1400"/>
              <a:buChar char="●"/>
            </a:pPr>
            <a:r>
              <a:rPr b="1" lang="en"/>
              <a:t>small values </a:t>
            </a:r>
            <a:r>
              <a:rPr lang="en"/>
              <a:t>(relative to input)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gricultural Technology Master's Degree Lesson by Slidesgo">
  <a:themeElements>
    <a:clrScheme name="Simple Light">
      <a:dk1>
        <a:srgbClr val="292536"/>
      </a:dk1>
      <a:lt1>
        <a:srgbClr val="D8EEE3"/>
      </a:lt1>
      <a:dk2>
        <a:srgbClr val="044257"/>
      </a:dk2>
      <a:lt2>
        <a:srgbClr val="008080"/>
      </a:lt2>
      <a:accent1>
        <a:srgbClr val="BBE2CF"/>
      </a:accent1>
      <a:accent2>
        <a:srgbClr val="7ECFA9"/>
      </a:accent2>
      <a:accent3>
        <a:srgbClr val="71B1A5"/>
      </a:accent3>
      <a:accent4>
        <a:srgbClr val="FFFFFF"/>
      </a:accent4>
      <a:accent5>
        <a:srgbClr val="FFFFFF"/>
      </a:accent5>
      <a:accent6>
        <a:srgbClr val="FFFFFF"/>
      </a:accent6>
      <a:hlink>
        <a:srgbClr val="29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