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6" r:id="rId6"/>
    <p:sldId id="268" r:id="rId7"/>
    <p:sldId id="269" r:id="rId8"/>
    <p:sldId id="270" r:id="rId9"/>
    <p:sldId id="271" r:id="rId10"/>
    <p:sldId id="26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" userDrawn="1">
          <p15:clr>
            <a:srgbClr val="A4A3A4"/>
          </p15:clr>
        </p15:guide>
        <p15:guide id="2" pos="142" userDrawn="1">
          <p15:clr>
            <a:srgbClr val="A4A3A4"/>
          </p15:clr>
        </p15:guide>
        <p15:guide id="3" pos="4178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  <p15:guide id="5" orient="horz" pos="2190" userDrawn="1">
          <p15:clr>
            <a:srgbClr val="A4A3A4"/>
          </p15:clr>
        </p15:guide>
        <p15:guide id="6" orient="horz" pos="2281" userDrawn="1">
          <p15:clr>
            <a:srgbClr val="A4A3A4"/>
          </p15:clr>
        </p15:guide>
        <p15:guide id="7" orient="horz" pos="4141" userDrawn="1">
          <p15:clr>
            <a:srgbClr val="A4A3A4"/>
          </p15:clr>
        </p15:guide>
        <p15:guide id="8" orient="horz" pos="4231" userDrawn="1">
          <p15:clr>
            <a:srgbClr val="A4A3A4"/>
          </p15:clr>
        </p15:guide>
        <p15:guide id="9" pos="1434" userDrawn="1">
          <p15:clr>
            <a:srgbClr val="A4A3A4"/>
          </p15:clr>
        </p15:guide>
        <p15:guide id="10" pos="1502" userDrawn="1">
          <p15:clr>
            <a:srgbClr val="A4A3A4"/>
          </p15:clr>
        </p15:guide>
        <p15:guide id="11" pos="2886" userDrawn="1">
          <p15:clr>
            <a:srgbClr val="A4A3A4"/>
          </p15:clr>
        </p15:guide>
        <p15:guide id="13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6349" autoAdjust="0"/>
  </p:normalViewPr>
  <p:slideViewPr>
    <p:cSldViewPr snapToGrid="0">
      <p:cViewPr varScale="1">
        <p:scale>
          <a:sx n="66" d="100"/>
          <a:sy n="66" d="100"/>
        </p:scale>
        <p:origin x="2328" y="72"/>
      </p:cViewPr>
      <p:guideLst>
        <p:guide orient="horz" pos="330"/>
        <p:guide pos="142"/>
        <p:guide pos="4178"/>
        <p:guide orient="horz" pos="6091"/>
        <p:guide orient="horz" pos="2190"/>
        <p:guide orient="horz" pos="2281"/>
        <p:guide orient="horz" pos="4141"/>
        <p:guide orient="horz" pos="4231"/>
        <p:guide pos="1434"/>
        <p:guide pos="1502"/>
        <p:guide pos="2886"/>
        <p:guide pos="2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-Jesus-Oliveira Victor-Adriel" userId="a708fc36-3c1b-42ab-b5e9-2e1fa3c6605e" providerId="ADAL" clId="{73F145F2-3A23-4A77-8321-FBFA89CF8EA0}"/>
    <pc:docChg chg="custSel modSld">
      <pc:chgData name="de-Jesus-Oliveira Victor-Adriel" userId="a708fc36-3c1b-42ab-b5e9-2e1fa3c6605e" providerId="ADAL" clId="{73F145F2-3A23-4A77-8321-FBFA89CF8EA0}" dt="2022-10-25T13:24:02.807" v="80" actId="21"/>
      <pc:docMkLst>
        <pc:docMk/>
      </pc:docMkLst>
      <pc:sldChg chg="addSp delSp modSp mod">
        <pc:chgData name="de-Jesus-Oliveira Victor-Adriel" userId="a708fc36-3c1b-42ab-b5e9-2e1fa3c6605e" providerId="ADAL" clId="{73F145F2-3A23-4A77-8321-FBFA89CF8EA0}" dt="2022-10-25T13:21:16.034" v="24" actId="2711"/>
        <pc:sldMkLst>
          <pc:docMk/>
          <pc:sldMk cId="1717017816" sldId="266"/>
        </pc:sldMkLst>
        <pc:spChg chg="mod">
          <ac:chgData name="de-Jesus-Oliveira Victor-Adriel" userId="a708fc36-3c1b-42ab-b5e9-2e1fa3c6605e" providerId="ADAL" clId="{73F145F2-3A23-4A77-8321-FBFA89CF8EA0}" dt="2022-10-25T13:21:16.034" v="24" actId="2711"/>
          <ac:spMkLst>
            <pc:docMk/>
            <pc:sldMk cId="1717017816" sldId="266"/>
            <ac:spMk id="2" creationId="{36F7C832-7D7F-40CB-9479-79BC46A793B9}"/>
          </ac:spMkLst>
        </pc:spChg>
        <pc:spChg chg="add del mod">
          <ac:chgData name="de-Jesus-Oliveira Victor-Adriel" userId="a708fc36-3c1b-42ab-b5e9-2e1fa3c6605e" providerId="ADAL" clId="{73F145F2-3A23-4A77-8321-FBFA89CF8EA0}" dt="2022-10-25T12:59:37.339" v="6" actId="478"/>
          <ac:spMkLst>
            <pc:docMk/>
            <pc:sldMk cId="1717017816" sldId="266"/>
            <ac:spMk id="3" creationId="{50F71E33-5AA2-0E2A-ACC1-5C01168171F9}"/>
          </ac:spMkLst>
        </pc:spChg>
        <pc:picChg chg="mod">
          <ac:chgData name="de-Jesus-Oliveira Victor-Adriel" userId="a708fc36-3c1b-42ab-b5e9-2e1fa3c6605e" providerId="ADAL" clId="{73F145F2-3A23-4A77-8321-FBFA89CF8EA0}" dt="2022-10-25T12:59:34.715" v="5" actId="14100"/>
          <ac:picMkLst>
            <pc:docMk/>
            <pc:sldMk cId="1717017816" sldId="266"/>
            <ac:picMk id="4" creationId="{2EB10971-A7A0-4F60-8D4A-4B8950F4D157}"/>
          </ac:picMkLst>
        </pc:picChg>
      </pc:sldChg>
      <pc:sldChg chg="modSp mod">
        <pc:chgData name="de-Jesus-Oliveira Victor-Adriel" userId="a708fc36-3c1b-42ab-b5e9-2e1fa3c6605e" providerId="ADAL" clId="{73F145F2-3A23-4A77-8321-FBFA89CF8EA0}" dt="2022-10-25T13:21:06.799" v="23" actId="20577"/>
        <pc:sldMkLst>
          <pc:docMk/>
          <pc:sldMk cId="171183961" sldId="267"/>
        </pc:sldMkLst>
        <pc:spChg chg="mod">
          <ac:chgData name="de-Jesus-Oliveira Victor-Adriel" userId="a708fc36-3c1b-42ab-b5e9-2e1fa3c6605e" providerId="ADAL" clId="{73F145F2-3A23-4A77-8321-FBFA89CF8EA0}" dt="2022-10-25T13:21:06.799" v="23" actId="20577"/>
          <ac:spMkLst>
            <pc:docMk/>
            <pc:sldMk cId="171183961" sldId="267"/>
            <ac:spMk id="2" creationId="{36F7C832-7D7F-40CB-9479-79BC46A793B9}"/>
          </ac:spMkLst>
        </pc:spChg>
      </pc:sldChg>
      <pc:sldChg chg="addSp delSp modSp mod">
        <pc:chgData name="de-Jesus-Oliveira Victor-Adriel" userId="a708fc36-3c1b-42ab-b5e9-2e1fa3c6605e" providerId="ADAL" clId="{73F145F2-3A23-4A77-8321-FBFA89CF8EA0}" dt="2022-10-25T13:24:02.807" v="80" actId="21"/>
        <pc:sldMkLst>
          <pc:docMk/>
          <pc:sldMk cId="2478332003" sldId="268"/>
        </pc:sldMkLst>
        <pc:spChg chg="add del mod">
          <ac:chgData name="de-Jesus-Oliveira Victor-Adriel" userId="a708fc36-3c1b-42ab-b5e9-2e1fa3c6605e" providerId="ADAL" clId="{73F145F2-3A23-4A77-8321-FBFA89CF8EA0}" dt="2022-10-25T13:24:02.807" v="80" actId="21"/>
          <ac:spMkLst>
            <pc:docMk/>
            <pc:sldMk cId="2478332003" sldId="268"/>
            <ac:spMk id="2" creationId="{156A749F-6491-9CF1-C65E-A1229F3CC8F3}"/>
          </ac:spMkLst>
        </pc:spChg>
      </pc:sldChg>
    </pc:docChg>
  </pc:docChgLst>
  <pc:docChgLst>
    <pc:chgData name="de-Jesus-Oliveira Victor-Adriel" userId="a708fc36-3c1b-42ab-b5e9-2e1fa3c6605e" providerId="ADAL" clId="{A63E4DB8-4549-45C8-A598-4581AE941DE3}"/>
    <pc:docChg chg="modSld">
      <pc:chgData name="de-Jesus-Oliveira Victor-Adriel" userId="a708fc36-3c1b-42ab-b5e9-2e1fa3c6605e" providerId="ADAL" clId="{A63E4DB8-4549-45C8-A598-4581AE941DE3}" dt="2023-02-18T02:18:10.112" v="2"/>
      <pc:docMkLst>
        <pc:docMk/>
      </pc:docMkLst>
      <pc:sldChg chg="addSp modSp">
        <pc:chgData name="de-Jesus-Oliveira Victor-Adriel" userId="a708fc36-3c1b-42ab-b5e9-2e1fa3c6605e" providerId="ADAL" clId="{A63E4DB8-4549-45C8-A598-4581AE941DE3}" dt="2023-02-18T02:16:31.002" v="0"/>
        <pc:sldMkLst>
          <pc:docMk/>
          <pc:sldMk cId="1717017816" sldId="266"/>
        </pc:sldMkLst>
        <pc:spChg chg="add mod">
          <ac:chgData name="de-Jesus-Oliveira Victor-Adriel" userId="a708fc36-3c1b-42ab-b5e9-2e1fa3c6605e" providerId="ADAL" clId="{A63E4DB8-4549-45C8-A598-4581AE941DE3}" dt="2023-02-18T02:16:31.002" v="0"/>
          <ac:spMkLst>
            <pc:docMk/>
            <pc:sldMk cId="1717017816" sldId="266"/>
            <ac:spMk id="3" creationId="{2E20D51C-33CF-A277-EF5C-E03D9DA06522}"/>
          </ac:spMkLst>
        </pc:spChg>
        <pc:picChg chg="add mod">
          <ac:chgData name="de-Jesus-Oliveira Victor-Adriel" userId="a708fc36-3c1b-42ab-b5e9-2e1fa3c6605e" providerId="ADAL" clId="{A63E4DB8-4549-45C8-A598-4581AE941DE3}" dt="2023-02-18T02:16:31.002" v="0"/>
          <ac:picMkLst>
            <pc:docMk/>
            <pc:sldMk cId="1717017816" sldId="266"/>
            <ac:picMk id="5" creationId="{46516F5D-8C5D-4C79-3692-E08AAB1FD8B5}"/>
          </ac:picMkLst>
        </pc:picChg>
      </pc:sldChg>
      <pc:sldChg chg="addSp modSp mod">
        <pc:chgData name="de-Jesus-Oliveira Victor-Adriel" userId="a708fc36-3c1b-42ab-b5e9-2e1fa3c6605e" providerId="ADAL" clId="{A63E4DB8-4549-45C8-A598-4581AE941DE3}" dt="2023-02-18T02:18:10.112" v="2"/>
        <pc:sldMkLst>
          <pc:docMk/>
          <pc:sldMk cId="171183961" sldId="267"/>
        </pc:sldMkLst>
        <pc:spChg chg="add mod">
          <ac:chgData name="de-Jesus-Oliveira Victor-Adriel" userId="a708fc36-3c1b-42ab-b5e9-2e1fa3c6605e" providerId="ADAL" clId="{A63E4DB8-4549-45C8-A598-4581AE941DE3}" dt="2023-02-18T02:18:10.112" v="2"/>
          <ac:spMkLst>
            <pc:docMk/>
            <pc:sldMk cId="171183961" sldId="267"/>
            <ac:spMk id="3" creationId="{71D4894D-6AB9-B115-8F2A-CC5FB19392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6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6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8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18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2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1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9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6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1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11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84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3B75C5-975B-46CA-8CCA-7F9608E9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0306" y="3285331"/>
            <a:ext cx="4497388" cy="449738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B15DD6-0713-4687-9E23-12B35F8AE7CE}"/>
              </a:ext>
            </a:extLst>
          </p:cNvPr>
          <p:cNvSpPr txBox="1"/>
          <p:nvPr/>
        </p:nvSpPr>
        <p:spPr>
          <a:xfrm>
            <a:off x="1180306" y="1247775"/>
            <a:ext cx="449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>
                <a:latin typeface="Pangolin" panose="00000500000000000000" pitchFamily="2" charset="0"/>
              </a:rPr>
              <a:t>Attribute </a:t>
            </a:r>
            <a:r>
              <a:rPr lang="de-AT" sz="4800" dirty="0" err="1">
                <a:latin typeface="Pangolin" panose="00000500000000000000" pitchFamily="2" charset="0"/>
              </a:rPr>
              <a:t>Types</a:t>
            </a:r>
            <a:endParaRPr lang="de-AT" sz="48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5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79" y="790575"/>
            <a:ext cx="4860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comic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was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course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research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Comixplain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funded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St. Pölten UAS in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course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Innovation Call 2022.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Project Team: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Victor-Adriel De-Jesus-Oliveira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Hsiang-Yun Wu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Christina Stoiber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Alena Ertl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Contact: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victor.oliveira@fhstp.ac.at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Illustrations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 &amp; Alena Ertl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B10971-A7A0-4F60-8D4A-4B8950F4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5299" r="5641" b="5299"/>
          <a:stretch/>
        </p:blipFill>
        <p:spPr>
          <a:xfrm>
            <a:off x="5699283" y="0"/>
            <a:ext cx="1158717" cy="1165403"/>
          </a:xfrm>
          <a:prstGeom prst="rect">
            <a:avLst/>
          </a:prstGeom>
        </p:spPr>
      </p:pic>
      <p:sp>
        <p:nvSpPr>
          <p:cNvPr id="3" name="Textfeld 1">
            <a:extLst>
              <a:ext uri="{FF2B5EF4-FFF2-40B4-BE49-F238E27FC236}">
                <a16:creationId xmlns:a16="http://schemas.microsoft.com/office/drawing/2014/main" id="{2E20D51C-33CF-A277-EF5C-E03D9DA06522}"/>
              </a:ext>
            </a:extLst>
          </p:cNvPr>
          <p:cNvSpPr txBox="1"/>
          <p:nvPr/>
        </p:nvSpPr>
        <p:spPr>
          <a:xfrm>
            <a:off x="599281" y="885381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https://fhstp.github.io/comixplain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16F5D-8C5D-4C79-3692-E08AAB1FD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" y="7279125"/>
            <a:ext cx="1574690" cy="15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618DF4-E141-4489-A906-25217507E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003101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3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618DF4-E141-4489-A906-25217507E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0031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8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618DF4-E141-4489-A906-25217507E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7003100" cy="99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618DF4-E141-4489-A906-25217507E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7003099" cy="99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0" y="790575"/>
            <a:ext cx="57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Sources: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Munzner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, T. (2014).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and design. CRC press. 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Lazar, J., Feng, J. H., &amp; Hochheiser, H. (2017). Research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in human-computer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interaction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. Morgan Kaufmann. 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71D4894D-6AB9-B115-8F2A-CC5FB193928B}"/>
              </a:ext>
            </a:extLst>
          </p:cNvPr>
          <p:cNvSpPr txBox="1"/>
          <p:nvPr/>
        </p:nvSpPr>
        <p:spPr>
          <a:xfrm>
            <a:off x="599281" y="8176706"/>
            <a:ext cx="4860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Attribute Types © 2022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Comixplain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Team: Victor-Adriel De-Jesus-Oliveira, Hsiang-Yun Wu, Christina Stoiber, Magdalena Boucher, and Alena Ertl, with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illustrations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Magdalena Boucher and Alena Ertl, all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employed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Sankt Pölten University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Applied Sciences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licensed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under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CC BY-SA 4.0. To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view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copy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this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license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visit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http://creativecommons.org/licenses/by-sa/4.0/</a:t>
            </a:r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1b7603-f8b8-47c9-9682-dc6aa8e9acd7">
      <Terms xmlns="http://schemas.microsoft.com/office/infopath/2007/PartnerControls"/>
    </lcf76f155ced4ddcb4097134ff3c332f>
    <TaxCatchAll xmlns="94bcf745-830c-42f4-885c-a1d7342e6e3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F7B09DBF6D7B4DA35692C22AFAF86F" ma:contentTypeVersion="14" ma:contentTypeDescription="Ein neues Dokument erstellen." ma:contentTypeScope="" ma:versionID="7fa51edddc3b5d4add4053e4f476b28c">
  <xsd:schema xmlns:xsd="http://www.w3.org/2001/XMLSchema" xmlns:xs="http://www.w3.org/2001/XMLSchema" xmlns:p="http://schemas.microsoft.com/office/2006/metadata/properties" xmlns:ns2="da1b7603-f8b8-47c9-9682-dc6aa8e9acd7" xmlns:ns3="94bcf745-830c-42f4-885c-a1d7342e6e36" targetNamespace="http://schemas.microsoft.com/office/2006/metadata/properties" ma:root="true" ma:fieldsID="7be54b9049223abbaf215f38e7f70585" ns2:_="" ns3:_="">
    <xsd:import namespace="da1b7603-f8b8-47c9-9682-dc6aa8e9acd7"/>
    <xsd:import namespace="94bcf745-830c-42f4-885c-a1d7342e6e3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b7603-f8b8-47c9-9682-dc6aa8e9acd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a84640ab-69e5-4507-afc1-7da4bb7a5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cf745-830c-42f4-885c-a1d7342e6e3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243bb-53a8-4b98-83ee-304bfef20349}" ma:internalName="TaxCatchAll" ma:showField="CatchAllData" ma:web="94bcf745-830c-42f4-885c-a1d7342e6e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7E292F-E3FB-4761-B9F1-EE732EA8F0F0}">
  <ds:schemaRefs>
    <ds:schemaRef ds:uri="da1b7603-f8b8-47c9-9682-dc6aa8e9acd7"/>
    <ds:schemaRef ds:uri="94bcf745-830c-42f4-885c-a1d7342e6e36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064549E-0E28-4A2A-947B-64096A6DB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b7603-f8b8-47c9-9682-dc6aa8e9acd7"/>
    <ds:schemaRef ds:uri="94bcf745-830c-42f4-885c-a1d7342e6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0E7FCC-F4A9-4675-B9D8-5E09C3364C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</Words>
  <Application>Microsoft Office PowerPoint</Application>
  <PresentationFormat>A4 Paper (210x297 mm)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Pangolin</vt:lpstr>
      <vt:lpstr>Segoe UI</vt:lpstr>
      <vt:lpstr>Source Sans Pro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Boucher Magdalena</dc:creator>
  <cp:lastModifiedBy>de-Jesus-Oliveira Victor-Adriel</cp:lastModifiedBy>
  <cp:revision>48</cp:revision>
  <dcterms:created xsi:type="dcterms:W3CDTF">2022-09-19T11:21:57Z</dcterms:created>
  <dcterms:modified xsi:type="dcterms:W3CDTF">2023-02-18T02:18:30Z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0x0101009BF7B09DBF6D7B4DA35692C22AFAF86F</vt:lpwstr>
  </property>
  <property fmtid="{D5CDD505-2E9C-101B-9397-08002B2CF9AE}" pid="3" name="MediaServiceImageTags">
    <vt:lpwstr/>
  </property>
</Properties>
</file>