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  <p:sldId id="266" r:id="rId6"/>
    <p:sldId id="270" r:id="rId7"/>
    <p:sldId id="271" r:id="rId8"/>
    <p:sldId id="272" r:id="rId9"/>
    <p:sldId id="273" r:id="rId10"/>
    <p:sldId id="267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tory" id="{BEEF7BF9-C479-48EC-8CB1-BBF355A7A12B}">
          <p14:sldIdLst>
            <p14:sldId id="265"/>
            <p14:sldId id="266"/>
            <p14:sldId id="270"/>
            <p14:sldId id="271"/>
            <p14:sldId id="272"/>
            <p14:sldId id="273"/>
          </p14:sldIdLst>
        </p14:section>
        <p14:section name="Sources" id="{B5C9727D-4248-47B1-85CD-21A431B8028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0" userDrawn="1">
          <p15:clr>
            <a:srgbClr val="A4A3A4"/>
          </p15:clr>
        </p15:guide>
        <p15:guide id="2" pos="142" userDrawn="1">
          <p15:clr>
            <a:srgbClr val="A4A3A4"/>
          </p15:clr>
        </p15:guide>
        <p15:guide id="3" pos="4178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  <p15:guide id="5" orient="horz" pos="2190" userDrawn="1">
          <p15:clr>
            <a:srgbClr val="A4A3A4"/>
          </p15:clr>
        </p15:guide>
        <p15:guide id="6" orient="horz" pos="2281" userDrawn="1">
          <p15:clr>
            <a:srgbClr val="A4A3A4"/>
          </p15:clr>
        </p15:guide>
        <p15:guide id="7" orient="horz" pos="4141" userDrawn="1">
          <p15:clr>
            <a:srgbClr val="A4A3A4"/>
          </p15:clr>
        </p15:guide>
        <p15:guide id="8" orient="horz" pos="4231" userDrawn="1">
          <p15:clr>
            <a:srgbClr val="A4A3A4"/>
          </p15:clr>
        </p15:guide>
        <p15:guide id="9" pos="1434" userDrawn="1">
          <p15:clr>
            <a:srgbClr val="A4A3A4"/>
          </p15:clr>
        </p15:guide>
        <p15:guide id="10" pos="1502" userDrawn="1">
          <p15:clr>
            <a:srgbClr val="A4A3A4"/>
          </p15:clr>
        </p15:guide>
        <p15:guide id="11" pos="2886" userDrawn="1">
          <p15:clr>
            <a:srgbClr val="A4A3A4"/>
          </p15:clr>
        </p15:guide>
        <p15:guide id="13" pos="2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6349" autoAdjust="0"/>
  </p:normalViewPr>
  <p:slideViewPr>
    <p:cSldViewPr snapToGrid="0">
      <p:cViewPr varScale="1">
        <p:scale>
          <a:sx n="79" d="100"/>
          <a:sy n="79" d="100"/>
        </p:scale>
        <p:origin x="762" y="108"/>
      </p:cViewPr>
      <p:guideLst>
        <p:guide orient="horz" pos="330"/>
        <p:guide pos="142"/>
        <p:guide pos="4178"/>
        <p:guide orient="horz" pos="6091"/>
        <p:guide orient="horz" pos="2190"/>
        <p:guide orient="horz" pos="2281"/>
        <p:guide orient="horz" pos="4141"/>
        <p:guide orient="horz" pos="4231"/>
        <p:guide pos="1434"/>
        <p:guide pos="1502"/>
        <p:guide pos="2886"/>
        <p:guide pos="2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-Jesus-Oliveira Victor-Adriel" userId="a708fc36-3c1b-42ab-b5e9-2e1fa3c6605e" providerId="ADAL" clId="{03B945E4-25E3-461F-A0B9-D7FBCA5289F4}"/>
    <pc:docChg chg="custSel addSld delSld modSld modSection">
      <pc:chgData name="de-Jesus-Oliveira Victor-Adriel" userId="a708fc36-3c1b-42ab-b5e9-2e1fa3c6605e" providerId="ADAL" clId="{03B945E4-25E3-461F-A0B9-D7FBCA5289F4}" dt="2022-10-27T06:43:51.700" v="53" actId="729"/>
      <pc:docMkLst>
        <pc:docMk/>
      </pc:docMkLst>
      <pc:sldChg chg="addSp delSp modSp mod modShow">
        <pc:chgData name="de-Jesus-Oliveira Victor-Adriel" userId="a708fc36-3c1b-42ab-b5e9-2e1fa3c6605e" providerId="ADAL" clId="{03B945E4-25E3-461F-A0B9-D7FBCA5289F4}" dt="2022-10-27T06:43:51.700" v="53" actId="729"/>
        <pc:sldMkLst>
          <pc:docMk/>
          <pc:sldMk cId="339145208" sldId="269"/>
        </pc:sldMkLst>
        <pc:picChg chg="add mod ord modCrop">
          <ac:chgData name="de-Jesus-Oliveira Victor-Adriel" userId="a708fc36-3c1b-42ab-b5e9-2e1fa3c6605e" providerId="ADAL" clId="{03B945E4-25E3-461F-A0B9-D7FBCA5289F4}" dt="2022-10-27T06:43:07.943" v="52" actId="732"/>
          <ac:picMkLst>
            <pc:docMk/>
            <pc:sldMk cId="339145208" sldId="269"/>
            <ac:picMk id="2" creationId="{04F3E39D-9282-FFFE-1396-174E1763BFDE}"/>
          </ac:picMkLst>
        </pc:picChg>
        <pc:picChg chg="mod ord modCrop">
          <ac:chgData name="de-Jesus-Oliveira Victor-Adriel" userId="a708fc36-3c1b-42ab-b5e9-2e1fa3c6605e" providerId="ADAL" clId="{03B945E4-25E3-461F-A0B9-D7FBCA5289F4}" dt="2022-10-27T06:42:02.773" v="24" actId="167"/>
          <ac:picMkLst>
            <pc:docMk/>
            <pc:sldMk cId="339145208" sldId="269"/>
            <ac:picMk id="125" creationId="{F734F249-D05A-F6C7-598B-A062C68DDDE3}"/>
          </ac:picMkLst>
        </pc:picChg>
        <pc:picChg chg="del">
          <ac:chgData name="de-Jesus-Oliveira Victor-Adriel" userId="a708fc36-3c1b-42ab-b5e9-2e1fa3c6605e" providerId="ADAL" clId="{03B945E4-25E3-461F-A0B9-D7FBCA5289F4}" dt="2022-10-27T06:41:12.813" v="9" actId="478"/>
          <ac:picMkLst>
            <pc:docMk/>
            <pc:sldMk cId="339145208" sldId="269"/>
            <ac:picMk id="127" creationId="{8377CD9E-81E3-63AD-5F97-8D1C98653047}"/>
          </ac:picMkLst>
        </pc:picChg>
      </pc:sldChg>
      <pc:sldChg chg="delSp modSp add del mod">
        <pc:chgData name="de-Jesus-Oliveira Victor-Adriel" userId="a708fc36-3c1b-42ab-b5e9-2e1fa3c6605e" providerId="ADAL" clId="{03B945E4-25E3-461F-A0B9-D7FBCA5289F4}" dt="2022-10-27T06:41:00.560" v="7" actId="47"/>
        <pc:sldMkLst>
          <pc:docMk/>
          <pc:sldMk cId="2000766827" sldId="270"/>
        </pc:sldMkLst>
        <pc:picChg chg="del mod modCrop">
          <ac:chgData name="de-Jesus-Oliveira Victor-Adriel" userId="a708fc36-3c1b-42ab-b5e9-2e1fa3c6605e" providerId="ADAL" clId="{03B945E4-25E3-461F-A0B9-D7FBCA5289F4}" dt="2022-10-27T06:40:49.443" v="5" actId="21"/>
          <ac:picMkLst>
            <pc:docMk/>
            <pc:sldMk cId="2000766827" sldId="270"/>
            <ac:picMk id="20" creationId="{8C2969A2-DC8E-40B3-BD82-FF530CAFA48A}"/>
          </ac:picMkLst>
        </pc:picChg>
      </pc:sldChg>
    </pc:docChg>
  </pc:docChgLst>
  <pc:docChgLst>
    <pc:chgData name="de-Jesus-Oliveira Victor-Adriel" userId="a708fc36-3c1b-42ab-b5e9-2e1fa3c6605e" providerId="ADAL" clId="{48875A01-D1EB-451F-B2B0-267C52E4E294}"/>
    <pc:docChg chg="undo custSel addSld modSld sldOrd">
      <pc:chgData name="de-Jesus-Oliveira Victor-Adriel" userId="a708fc36-3c1b-42ab-b5e9-2e1fa3c6605e" providerId="ADAL" clId="{48875A01-D1EB-451F-B2B0-267C52E4E294}" dt="2022-10-25T14:44:20.467" v="1614" actId="20577"/>
      <pc:docMkLst>
        <pc:docMk/>
      </pc:docMkLst>
      <pc:sldChg chg="addSp modSp mod">
        <pc:chgData name="de-Jesus-Oliveira Victor-Adriel" userId="a708fc36-3c1b-42ab-b5e9-2e1fa3c6605e" providerId="ADAL" clId="{48875A01-D1EB-451F-B2B0-267C52E4E294}" dt="2022-10-25T13:25:14.477" v="97" actId="1076"/>
        <pc:sldMkLst>
          <pc:docMk/>
          <pc:sldMk cId="1310685907" sldId="259"/>
        </pc:sldMkLst>
        <pc:spChg chg="add mod">
          <ac:chgData name="de-Jesus-Oliveira Victor-Adriel" userId="a708fc36-3c1b-42ab-b5e9-2e1fa3c6605e" providerId="ADAL" clId="{48875A01-D1EB-451F-B2B0-267C52E4E294}" dt="2022-10-25T13:25:14.477" v="97" actId="1076"/>
          <ac:spMkLst>
            <pc:docMk/>
            <pc:sldMk cId="1310685907" sldId="259"/>
            <ac:spMk id="2" creationId="{1D6318BD-2508-770C-1108-C765666AC341}"/>
          </ac:spMkLst>
        </pc:spChg>
      </pc:sldChg>
      <pc:sldChg chg="addSp modSp mod">
        <pc:chgData name="de-Jesus-Oliveira Victor-Adriel" userId="a708fc36-3c1b-42ab-b5e9-2e1fa3c6605e" providerId="ADAL" clId="{48875A01-D1EB-451F-B2B0-267C52E4E294}" dt="2022-10-25T13:43:07.659" v="512" actId="20577"/>
        <pc:sldMkLst>
          <pc:docMk/>
          <pc:sldMk cId="2321304525" sldId="260"/>
        </pc:sldMkLst>
        <pc:spChg chg="add mod">
          <ac:chgData name="de-Jesus-Oliveira Victor-Adriel" userId="a708fc36-3c1b-42ab-b5e9-2e1fa3c6605e" providerId="ADAL" clId="{48875A01-D1EB-451F-B2B0-267C52E4E294}" dt="2022-10-25T13:25:51.388" v="105" actId="20577"/>
          <ac:spMkLst>
            <pc:docMk/>
            <pc:sldMk cId="2321304525" sldId="260"/>
            <ac:spMk id="2" creationId="{A3C0B392-CD86-EF5F-20EA-09C033CD2A47}"/>
          </ac:spMkLst>
        </pc:spChg>
        <pc:spChg chg="mod">
          <ac:chgData name="de-Jesus-Oliveira Victor-Adriel" userId="a708fc36-3c1b-42ab-b5e9-2e1fa3c6605e" providerId="ADAL" clId="{48875A01-D1EB-451F-B2B0-267C52E4E294}" dt="2022-10-25T13:41:57.435" v="463" actId="20577"/>
          <ac:spMkLst>
            <pc:docMk/>
            <pc:sldMk cId="2321304525" sldId="260"/>
            <ac:spMk id="17" creationId="{063AD1E5-7922-464F-8C44-8CFFF23AFFCF}"/>
          </ac:spMkLst>
        </pc:spChg>
        <pc:spChg chg="mod">
          <ac:chgData name="de-Jesus-Oliveira Victor-Adriel" userId="a708fc36-3c1b-42ab-b5e9-2e1fa3c6605e" providerId="ADAL" clId="{48875A01-D1EB-451F-B2B0-267C52E4E294}" dt="2022-10-25T13:39:04.728" v="320" actId="20577"/>
          <ac:spMkLst>
            <pc:docMk/>
            <pc:sldMk cId="2321304525" sldId="260"/>
            <ac:spMk id="21" creationId="{CCB3EF80-F043-4629-ADB1-3F06A649518D}"/>
          </ac:spMkLst>
        </pc:spChg>
        <pc:spChg chg="mod">
          <ac:chgData name="de-Jesus-Oliveira Victor-Adriel" userId="a708fc36-3c1b-42ab-b5e9-2e1fa3c6605e" providerId="ADAL" clId="{48875A01-D1EB-451F-B2B0-267C52E4E294}" dt="2022-10-25T13:43:07.659" v="512" actId="20577"/>
          <ac:spMkLst>
            <pc:docMk/>
            <pc:sldMk cId="2321304525" sldId="260"/>
            <ac:spMk id="22" creationId="{78772A87-45F8-4698-AF3D-5B671771C271}"/>
          </ac:spMkLst>
        </pc:spChg>
      </pc:sldChg>
      <pc:sldChg chg="addSp modSp mod">
        <pc:chgData name="de-Jesus-Oliveira Victor-Adriel" userId="a708fc36-3c1b-42ab-b5e9-2e1fa3c6605e" providerId="ADAL" clId="{48875A01-D1EB-451F-B2B0-267C52E4E294}" dt="2022-10-25T13:50:23.438" v="560" actId="20577"/>
        <pc:sldMkLst>
          <pc:docMk/>
          <pc:sldMk cId="3895346216" sldId="261"/>
        </pc:sldMkLst>
        <pc:spChg chg="add mod">
          <ac:chgData name="de-Jesus-Oliveira Victor-Adriel" userId="a708fc36-3c1b-42ab-b5e9-2e1fa3c6605e" providerId="ADAL" clId="{48875A01-D1EB-451F-B2B0-267C52E4E294}" dt="2022-10-25T13:25:56.477" v="107" actId="20577"/>
          <ac:spMkLst>
            <pc:docMk/>
            <pc:sldMk cId="3895346216" sldId="261"/>
            <ac:spMk id="2" creationId="{2B05A921-7439-58B4-6212-FA5259E6331B}"/>
          </ac:spMkLst>
        </pc:spChg>
        <pc:spChg chg="mod">
          <ac:chgData name="de-Jesus-Oliveira Victor-Adriel" userId="a708fc36-3c1b-42ab-b5e9-2e1fa3c6605e" providerId="ADAL" clId="{48875A01-D1EB-451F-B2B0-267C52E4E294}" dt="2022-10-25T13:50:23.438" v="560" actId="20577"/>
          <ac:spMkLst>
            <pc:docMk/>
            <pc:sldMk cId="3895346216" sldId="261"/>
            <ac:spMk id="23" creationId="{8017A561-8313-47B7-9BF1-5DD8DBE4A483}"/>
          </ac:spMkLst>
        </pc:spChg>
        <pc:spChg chg="mod">
          <ac:chgData name="de-Jesus-Oliveira Victor-Adriel" userId="a708fc36-3c1b-42ab-b5e9-2e1fa3c6605e" providerId="ADAL" clId="{48875A01-D1EB-451F-B2B0-267C52E4E294}" dt="2022-10-25T13:45:21.011" v="539" actId="20577"/>
          <ac:spMkLst>
            <pc:docMk/>
            <pc:sldMk cId="3895346216" sldId="261"/>
            <ac:spMk id="31" creationId="{40A0344E-0BAA-4355-B00C-68543A8933F2}"/>
          </ac:spMkLst>
        </pc:spChg>
        <pc:spChg chg="mod">
          <ac:chgData name="de-Jesus-Oliveira Victor-Adriel" userId="a708fc36-3c1b-42ab-b5e9-2e1fa3c6605e" providerId="ADAL" clId="{48875A01-D1EB-451F-B2B0-267C52E4E294}" dt="2022-10-25T13:46:26.712" v="546" actId="20577"/>
          <ac:spMkLst>
            <pc:docMk/>
            <pc:sldMk cId="3895346216" sldId="261"/>
            <ac:spMk id="34" creationId="{5450DA94-BD64-47E4-B533-EF203E00F1E0}"/>
          </ac:spMkLst>
        </pc:spChg>
      </pc:sldChg>
      <pc:sldChg chg="addSp delSp modSp mod">
        <pc:chgData name="de-Jesus-Oliveira Victor-Adriel" userId="a708fc36-3c1b-42ab-b5e9-2e1fa3c6605e" providerId="ADAL" clId="{48875A01-D1EB-451F-B2B0-267C52E4E294}" dt="2022-10-25T14:43:39.296" v="1606" actId="20577"/>
        <pc:sldMkLst>
          <pc:docMk/>
          <pc:sldMk cId="2379314157" sldId="262"/>
        </pc:sldMkLst>
        <pc:spChg chg="add mod">
          <ac:chgData name="de-Jesus-Oliveira Victor-Adriel" userId="a708fc36-3c1b-42ab-b5e9-2e1fa3c6605e" providerId="ADAL" clId="{48875A01-D1EB-451F-B2B0-267C52E4E294}" dt="2022-10-25T13:26:00.840" v="109" actId="20577"/>
          <ac:spMkLst>
            <pc:docMk/>
            <pc:sldMk cId="2379314157" sldId="262"/>
            <ac:spMk id="4" creationId="{4F72B24B-D04F-34B4-EA92-BF7EC8075FED}"/>
          </ac:spMkLst>
        </pc:spChg>
        <pc:spChg chg="ord">
          <ac:chgData name="de-Jesus-Oliveira Victor-Adriel" userId="a708fc36-3c1b-42ab-b5e9-2e1fa3c6605e" providerId="ADAL" clId="{48875A01-D1EB-451F-B2B0-267C52E4E294}" dt="2022-10-25T14:02:41.534" v="679" actId="166"/>
          <ac:spMkLst>
            <pc:docMk/>
            <pc:sldMk cId="2379314157" sldId="262"/>
            <ac:spMk id="11" creationId="{4A558756-E622-4BFD-BCDE-DB242659C27B}"/>
          </ac:spMkLst>
        </pc:spChg>
        <pc:spChg chg="add del mod">
          <ac:chgData name="de-Jesus-Oliveira Victor-Adriel" userId="a708fc36-3c1b-42ab-b5e9-2e1fa3c6605e" providerId="ADAL" clId="{48875A01-D1EB-451F-B2B0-267C52E4E294}" dt="2022-10-25T13:56:37.069" v="604" actId="478"/>
          <ac:spMkLst>
            <pc:docMk/>
            <pc:sldMk cId="2379314157" sldId="262"/>
            <ac:spMk id="13" creationId="{8FF674BC-3E95-0983-0233-0864D0884B55}"/>
          </ac:spMkLst>
        </pc:spChg>
        <pc:spChg chg="add del mod">
          <ac:chgData name="de-Jesus-Oliveira Victor-Adriel" userId="a708fc36-3c1b-42ab-b5e9-2e1fa3c6605e" providerId="ADAL" clId="{48875A01-D1EB-451F-B2B0-267C52E4E294}" dt="2022-10-25T13:55:29.591" v="600" actId="478"/>
          <ac:spMkLst>
            <pc:docMk/>
            <pc:sldMk cId="2379314157" sldId="262"/>
            <ac:spMk id="17" creationId="{50C4E698-B93E-B160-5938-2628FCEB2465}"/>
          </ac:spMkLst>
        </pc:spChg>
        <pc:spChg chg="mod ord">
          <ac:chgData name="de-Jesus-Oliveira Victor-Adriel" userId="a708fc36-3c1b-42ab-b5e9-2e1fa3c6605e" providerId="ADAL" clId="{48875A01-D1EB-451F-B2B0-267C52E4E294}" dt="2022-10-25T14:22:26.308" v="1454" actId="20577"/>
          <ac:spMkLst>
            <pc:docMk/>
            <pc:sldMk cId="2379314157" sldId="262"/>
            <ac:spMk id="27" creationId="{CC683AFD-4183-4973-BBF7-9CB54E09061E}"/>
          </ac:spMkLst>
        </pc:spChg>
        <pc:spChg chg="mod ord">
          <ac:chgData name="de-Jesus-Oliveira Victor-Adriel" userId="a708fc36-3c1b-42ab-b5e9-2e1fa3c6605e" providerId="ADAL" clId="{48875A01-D1EB-451F-B2B0-267C52E4E294}" dt="2022-10-25T14:33:02.549" v="1535" actId="20577"/>
          <ac:spMkLst>
            <pc:docMk/>
            <pc:sldMk cId="2379314157" sldId="262"/>
            <ac:spMk id="28" creationId="{BFEFBD34-0841-4661-9588-DFE4B101582B}"/>
          </ac:spMkLst>
        </pc:spChg>
        <pc:spChg chg="mod ord">
          <ac:chgData name="de-Jesus-Oliveira Victor-Adriel" userId="a708fc36-3c1b-42ab-b5e9-2e1fa3c6605e" providerId="ADAL" clId="{48875A01-D1EB-451F-B2B0-267C52E4E294}" dt="2022-10-25T14:33:27.473" v="1537" actId="20577"/>
          <ac:spMkLst>
            <pc:docMk/>
            <pc:sldMk cId="2379314157" sldId="262"/>
            <ac:spMk id="29" creationId="{5766EFFC-A054-4112-A391-8532A573AD6E}"/>
          </ac:spMkLst>
        </pc:spChg>
        <pc:spChg chg="mod ord">
          <ac:chgData name="de-Jesus-Oliveira Victor-Adriel" userId="a708fc36-3c1b-42ab-b5e9-2e1fa3c6605e" providerId="ADAL" clId="{48875A01-D1EB-451F-B2B0-267C52E4E294}" dt="2022-10-25T14:40:27.845" v="1602" actId="1038"/>
          <ac:spMkLst>
            <pc:docMk/>
            <pc:sldMk cId="2379314157" sldId="262"/>
            <ac:spMk id="30" creationId="{53D182CD-A4CE-4F76-B058-C6EA7415CFA0}"/>
          </ac:spMkLst>
        </pc:spChg>
        <pc:spChg chg="mod ord">
          <ac:chgData name="de-Jesus-Oliveira Victor-Adriel" userId="a708fc36-3c1b-42ab-b5e9-2e1fa3c6605e" providerId="ADAL" clId="{48875A01-D1EB-451F-B2B0-267C52E4E294}" dt="2022-10-25T14:41:31.490" v="1604" actId="20577"/>
          <ac:spMkLst>
            <pc:docMk/>
            <pc:sldMk cId="2379314157" sldId="262"/>
            <ac:spMk id="31" creationId="{312F8BC2-5450-4C33-8D69-AC5DA23DEC83}"/>
          </ac:spMkLst>
        </pc:spChg>
        <pc:spChg chg="mod ord">
          <ac:chgData name="de-Jesus-Oliveira Victor-Adriel" userId="a708fc36-3c1b-42ab-b5e9-2e1fa3c6605e" providerId="ADAL" clId="{48875A01-D1EB-451F-B2B0-267C52E4E294}" dt="2022-10-25T14:33:50.915" v="1542" actId="20577"/>
          <ac:spMkLst>
            <pc:docMk/>
            <pc:sldMk cId="2379314157" sldId="262"/>
            <ac:spMk id="32" creationId="{BDCC9F9F-C68F-4626-BA84-8EF41A13546B}"/>
          </ac:spMkLst>
        </pc:spChg>
        <pc:spChg chg="mod ord">
          <ac:chgData name="de-Jesus-Oliveira Victor-Adriel" userId="a708fc36-3c1b-42ab-b5e9-2e1fa3c6605e" providerId="ADAL" clId="{48875A01-D1EB-451F-B2B0-267C52E4E294}" dt="2022-10-25T14:31:29.965" v="1530" actId="20577"/>
          <ac:spMkLst>
            <pc:docMk/>
            <pc:sldMk cId="2379314157" sldId="262"/>
            <ac:spMk id="33" creationId="{5A5DE773-2811-4EFA-9BD2-906D93C54C08}"/>
          </ac:spMkLst>
        </pc:spChg>
        <pc:spChg chg="mod">
          <ac:chgData name="de-Jesus-Oliveira Victor-Adriel" userId="a708fc36-3c1b-42ab-b5e9-2e1fa3c6605e" providerId="ADAL" clId="{48875A01-D1EB-451F-B2B0-267C52E4E294}" dt="2022-10-25T14:43:39.296" v="1606" actId="20577"/>
          <ac:spMkLst>
            <pc:docMk/>
            <pc:sldMk cId="2379314157" sldId="262"/>
            <ac:spMk id="34" creationId="{A74BA091-A396-422F-B494-2CDE50A6B047}"/>
          </ac:spMkLst>
        </pc:spChg>
        <pc:spChg chg="add del mod">
          <ac:chgData name="de-Jesus-Oliveira Victor-Adriel" userId="a708fc36-3c1b-42ab-b5e9-2e1fa3c6605e" providerId="ADAL" clId="{48875A01-D1EB-451F-B2B0-267C52E4E294}" dt="2022-10-25T13:57:21.460" v="619" actId="478"/>
          <ac:spMkLst>
            <pc:docMk/>
            <pc:sldMk cId="2379314157" sldId="262"/>
            <ac:spMk id="71" creationId="{1F19FAE6-6558-C654-A197-E9EE5F8536AF}"/>
          </ac:spMkLst>
        </pc:spChg>
        <pc:spChg chg="add mod ord">
          <ac:chgData name="de-Jesus-Oliveira Victor-Adriel" userId="a708fc36-3c1b-42ab-b5e9-2e1fa3c6605e" providerId="ADAL" clId="{48875A01-D1EB-451F-B2B0-267C52E4E294}" dt="2022-10-25T14:36:59.289" v="1584" actId="1036"/>
          <ac:spMkLst>
            <pc:docMk/>
            <pc:sldMk cId="2379314157" sldId="262"/>
            <ac:spMk id="74" creationId="{75F6CB77-A7AD-5306-171B-998C0BE13CB4}"/>
          </ac:spMkLst>
        </pc:spChg>
        <pc:spChg chg="mod ord">
          <ac:chgData name="de-Jesus-Oliveira Victor-Adriel" userId="a708fc36-3c1b-42ab-b5e9-2e1fa3c6605e" providerId="ADAL" clId="{48875A01-D1EB-451F-B2B0-267C52E4E294}" dt="2022-10-25T14:24:33.009" v="1493" actId="1036"/>
          <ac:spMkLst>
            <pc:docMk/>
            <pc:sldMk cId="2379314157" sldId="262"/>
            <ac:spMk id="76" creationId="{31A73E02-DE8E-45F8-9E56-156BCA85F97E}"/>
          </ac:spMkLst>
        </pc:spChg>
        <pc:spChg chg="mod ord">
          <ac:chgData name="de-Jesus-Oliveira Victor-Adriel" userId="a708fc36-3c1b-42ab-b5e9-2e1fa3c6605e" providerId="ADAL" clId="{48875A01-D1EB-451F-B2B0-267C52E4E294}" dt="2022-10-25T14:24:33.009" v="1493" actId="1036"/>
          <ac:spMkLst>
            <pc:docMk/>
            <pc:sldMk cId="2379314157" sldId="262"/>
            <ac:spMk id="80" creationId="{4B500DC1-DAF4-4095-85CD-47F3FCBE981E}"/>
          </ac:spMkLst>
        </pc:spChg>
        <pc:spChg chg="mod ord">
          <ac:chgData name="de-Jesus-Oliveira Victor-Adriel" userId="a708fc36-3c1b-42ab-b5e9-2e1fa3c6605e" providerId="ADAL" clId="{48875A01-D1EB-451F-B2B0-267C52E4E294}" dt="2022-10-25T14:24:33.009" v="1493" actId="1036"/>
          <ac:spMkLst>
            <pc:docMk/>
            <pc:sldMk cId="2379314157" sldId="262"/>
            <ac:spMk id="83" creationId="{832B8AED-2A02-49BE-9E76-280AF6DBDAC0}"/>
          </ac:spMkLst>
        </pc:spChg>
        <pc:spChg chg="add mod ord">
          <ac:chgData name="de-Jesus-Oliveira Victor-Adriel" userId="a708fc36-3c1b-42ab-b5e9-2e1fa3c6605e" providerId="ADAL" clId="{48875A01-D1EB-451F-B2B0-267C52E4E294}" dt="2022-10-25T14:04:03.968" v="721" actId="14100"/>
          <ac:spMkLst>
            <pc:docMk/>
            <pc:sldMk cId="2379314157" sldId="262"/>
            <ac:spMk id="88" creationId="{E84DD4A8-CD3C-EA81-96DC-2EEDB196362E}"/>
          </ac:spMkLst>
        </pc:spChg>
        <pc:spChg chg="add del mod">
          <ac:chgData name="de-Jesus-Oliveira Victor-Adriel" userId="a708fc36-3c1b-42ab-b5e9-2e1fa3c6605e" providerId="ADAL" clId="{48875A01-D1EB-451F-B2B0-267C52E4E294}" dt="2022-10-25T14:22:46.443" v="1460" actId="478"/>
          <ac:spMkLst>
            <pc:docMk/>
            <pc:sldMk cId="2379314157" sldId="262"/>
            <ac:spMk id="91" creationId="{B7F808BE-952C-8F77-51F3-96FD2C272FA7}"/>
          </ac:spMkLst>
        </pc:spChg>
        <pc:picChg chg="mod ord">
          <ac:chgData name="de-Jesus-Oliveira Victor-Adriel" userId="a708fc36-3c1b-42ab-b5e9-2e1fa3c6605e" providerId="ADAL" clId="{48875A01-D1EB-451F-B2B0-267C52E4E294}" dt="2022-10-25T14:01:56.516" v="665" actId="167"/>
          <ac:picMkLst>
            <pc:docMk/>
            <pc:sldMk cId="2379314157" sldId="262"/>
            <ac:picMk id="3" creationId="{754CA031-443A-44A7-90F7-E0BABF3FCC18}"/>
          </ac:picMkLst>
        </pc:picChg>
        <pc:picChg chg="mod ord">
          <ac:chgData name="de-Jesus-Oliveira Victor-Adriel" userId="a708fc36-3c1b-42ab-b5e9-2e1fa3c6605e" providerId="ADAL" clId="{48875A01-D1EB-451F-B2B0-267C52E4E294}" dt="2022-10-25T14:01:19.690" v="655" actId="167"/>
          <ac:picMkLst>
            <pc:docMk/>
            <pc:sldMk cId="2379314157" sldId="262"/>
            <ac:picMk id="5" creationId="{325977CD-E320-411A-9228-A355635663E2}"/>
          </ac:picMkLst>
        </pc:picChg>
        <pc:picChg chg="mod ord">
          <ac:chgData name="de-Jesus-Oliveira Victor-Adriel" userId="a708fc36-3c1b-42ab-b5e9-2e1fa3c6605e" providerId="ADAL" clId="{48875A01-D1EB-451F-B2B0-267C52E4E294}" dt="2022-10-25T14:36:46.806" v="1581" actId="1076"/>
          <ac:picMkLst>
            <pc:docMk/>
            <pc:sldMk cId="2379314157" sldId="262"/>
            <ac:picMk id="20" creationId="{526EB260-B965-46B4-AE7B-E76010CB3631}"/>
          </ac:picMkLst>
        </pc:picChg>
        <pc:picChg chg="del mod">
          <ac:chgData name="de-Jesus-Oliveira Victor-Adriel" userId="a708fc36-3c1b-42ab-b5e9-2e1fa3c6605e" providerId="ADAL" clId="{48875A01-D1EB-451F-B2B0-267C52E4E294}" dt="2022-10-25T13:52:21.526" v="564" actId="478"/>
          <ac:picMkLst>
            <pc:docMk/>
            <pc:sldMk cId="2379314157" sldId="262"/>
            <ac:picMk id="75" creationId="{744372CA-C211-4747-80A7-27C132D66457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77" creationId="{601ED1A2-2139-4BCA-9470-90396210B0CB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78" creationId="{95725AA3-79E0-4B68-8308-9C006DE2BB3E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79" creationId="{F064DAD9-CD3A-4BD4-A96A-EF1E9C4CB13C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81" creationId="{A301CEB6-2032-4B10-BAE1-904581768F1F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82" creationId="{7FB04BD2-F13B-49B5-A14B-DF28B87EF283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84" creationId="{8A7FA522-49CA-44D8-A3B7-1D9F6FFA5B9A}"/>
          </ac:picMkLst>
        </pc:picChg>
        <pc:picChg chg="add del mod modCrop">
          <ac:chgData name="de-Jesus-Oliveira Victor-Adriel" userId="a708fc36-3c1b-42ab-b5e9-2e1fa3c6605e" providerId="ADAL" clId="{48875A01-D1EB-451F-B2B0-267C52E4E294}" dt="2022-10-25T14:01:48.557" v="663" actId="478"/>
          <ac:picMkLst>
            <pc:docMk/>
            <pc:sldMk cId="2379314157" sldId="262"/>
            <ac:picMk id="86" creationId="{2A9A5392-EEFF-64FC-EF14-B7310412420C}"/>
          </ac:picMkLst>
        </pc:picChg>
        <pc:picChg chg="add mod ord modCrop">
          <ac:chgData name="de-Jesus-Oliveira Victor-Adriel" userId="a708fc36-3c1b-42ab-b5e9-2e1fa3c6605e" providerId="ADAL" clId="{48875A01-D1EB-451F-B2B0-267C52E4E294}" dt="2022-10-25T14:25:14.044" v="1524" actId="1036"/>
          <ac:picMkLst>
            <pc:docMk/>
            <pc:sldMk cId="2379314157" sldId="262"/>
            <ac:picMk id="87" creationId="{8D103743-43D1-A81F-8D06-1BB2CAE59DD8}"/>
          </ac:picMkLst>
        </pc:picChg>
        <pc:picChg chg="add mod modCrop">
          <ac:chgData name="de-Jesus-Oliveira Victor-Adriel" userId="a708fc36-3c1b-42ab-b5e9-2e1fa3c6605e" providerId="ADAL" clId="{48875A01-D1EB-451F-B2B0-267C52E4E294}" dt="2022-10-25T14:25:14.044" v="1524" actId="1036"/>
          <ac:picMkLst>
            <pc:docMk/>
            <pc:sldMk cId="2379314157" sldId="262"/>
            <ac:picMk id="89" creationId="{8DCB9ADB-A90A-0F7E-709E-C7B37277CE23}"/>
          </ac:picMkLst>
        </pc:picChg>
        <pc:picChg chg="add mod modCrop">
          <ac:chgData name="de-Jesus-Oliveira Victor-Adriel" userId="a708fc36-3c1b-42ab-b5e9-2e1fa3c6605e" providerId="ADAL" clId="{48875A01-D1EB-451F-B2B0-267C52E4E294}" dt="2022-10-25T14:25:14.044" v="1524" actId="1036"/>
          <ac:picMkLst>
            <pc:docMk/>
            <pc:sldMk cId="2379314157" sldId="262"/>
            <ac:picMk id="90" creationId="{71D4A6A6-930A-55A6-3B88-9B6613A3FF9E}"/>
          </ac:picMkLst>
        </pc:picChg>
        <pc:cxnChg chg="add del">
          <ac:chgData name="de-Jesus-Oliveira Victor-Adriel" userId="a708fc36-3c1b-42ab-b5e9-2e1fa3c6605e" providerId="ADAL" clId="{48875A01-D1EB-451F-B2B0-267C52E4E294}" dt="2022-10-25T13:53:47.627" v="590" actId="478"/>
          <ac:cxnSpMkLst>
            <pc:docMk/>
            <pc:sldMk cId="2379314157" sldId="262"/>
            <ac:cxnSpMk id="12" creationId="{C88B0EBE-A384-23D1-07FA-0E9828F0405C}"/>
          </ac:cxnSpMkLst>
        </pc:cxnChg>
      </pc:sldChg>
      <pc:sldChg chg="addSp modSp mod">
        <pc:chgData name="de-Jesus-Oliveira Victor-Adriel" userId="a708fc36-3c1b-42ab-b5e9-2e1fa3c6605e" providerId="ADAL" clId="{48875A01-D1EB-451F-B2B0-267C52E4E294}" dt="2022-10-25T13:26:05.065" v="111" actId="20577"/>
        <pc:sldMkLst>
          <pc:docMk/>
          <pc:sldMk cId="360291344" sldId="263"/>
        </pc:sldMkLst>
        <pc:spChg chg="add mod">
          <ac:chgData name="de-Jesus-Oliveira Victor-Adriel" userId="a708fc36-3c1b-42ab-b5e9-2e1fa3c6605e" providerId="ADAL" clId="{48875A01-D1EB-451F-B2B0-267C52E4E294}" dt="2022-10-25T13:26:05.065" v="111" actId="20577"/>
          <ac:spMkLst>
            <pc:docMk/>
            <pc:sldMk cId="360291344" sldId="263"/>
            <ac:spMk id="4" creationId="{CC00949C-4B1D-0F47-9F93-791EC7ED1AED}"/>
          </ac:spMkLst>
        </pc:spChg>
      </pc:sldChg>
      <pc:sldChg chg="addSp modSp mod">
        <pc:chgData name="de-Jesus-Oliveira Victor-Adriel" userId="a708fc36-3c1b-42ab-b5e9-2e1fa3c6605e" providerId="ADAL" clId="{48875A01-D1EB-451F-B2B0-267C52E4E294}" dt="2022-10-25T13:26:08.700" v="113" actId="20577"/>
        <pc:sldMkLst>
          <pc:docMk/>
          <pc:sldMk cId="2993848755" sldId="264"/>
        </pc:sldMkLst>
        <pc:spChg chg="add mod">
          <ac:chgData name="de-Jesus-Oliveira Victor-Adriel" userId="a708fc36-3c1b-42ab-b5e9-2e1fa3c6605e" providerId="ADAL" clId="{48875A01-D1EB-451F-B2B0-267C52E4E294}" dt="2022-10-25T13:26:08.700" v="113" actId="20577"/>
          <ac:spMkLst>
            <pc:docMk/>
            <pc:sldMk cId="2993848755" sldId="264"/>
            <ac:spMk id="8" creationId="{FBFC992B-A0A8-53A0-FFAB-A7BFC139C389}"/>
          </ac:spMkLst>
        </pc:spChg>
      </pc:sldChg>
      <pc:sldChg chg="modSp mod">
        <pc:chgData name="de-Jesus-Oliveira Victor-Adriel" userId="a708fc36-3c1b-42ab-b5e9-2e1fa3c6605e" providerId="ADAL" clId="{48875A01-D1EB-451F-B2B0-267C52E4E294}" dt="2022-10-25T13:21:56.071" v="63" actId="2711"/>
        <pc:sldMkLst>
          <pc:docMk/>
          <pc:sldMk cId="1717017816" sldId="266"/>
        </pc:sldMkLst>
        <pc:spChg chg="mod">
          <ac:chgData name="de-Jesus-Oliveira Victor-Adriel" userId="a708fc36-3c1b-42ab-b5e9-2e1fa3c6605e" providerId="ADAL" clId="{48875A01-D1EB-451F-B2B0-267C52E4E294}" dt="2022-10-25T13:21:56.071" v="63" actId="2711"/>
          <ac:spMkLst>
            <pc:docMk/>
            <pc:sldMk cId="1717017816" sldId="266"/>
            <ac:spMk id="2" creationId="{36F7C832-7D7F-40CB-9479-79BC46A793B9}"/>
          </ac:spMkLst>
        </pc:spChg>
        <pc:picChg chg="mod">
          <ac:chgData name="de-Jesus-Oliveira Victor-Adriel" userId="a708fc36-3c1b-42ab-b5e9-2e1fa3c6605e" providerId="ADAL" clId="{48875A01-D1EB-451F-B2B0-267C52E4E294}" dt="2022-10-25T13:00:37.318" v="3" actId="1076"/>
          <ac:picMkLst>
            <pc:docMk/>
            <pc:sldMk cId="1717017816" sldId="266"/>
            <ac:picMk id="4" creationId="{2EB10971-A7A0-4F60-8D4A-4B8950F4D157}"/>
          </ac:picMkLst>
        </pc:picChg>
      </pc:sldChg>
      <pc:sldChg chg="modSp mod">
        <pc:chgData name="de-Jesus-Oliveira Victor-Adriel" userId="a708fc36-3c1b-42ab-b5e9-2e1fa3c6605e" providerId="ADAL" clId="{48875A01-D1EB-451F-B2B0-267C52E4E294}" dt="2022-10-25T13:21:48.705" v="62" actId="2711"/>
        <pc:sldMkLst>
          <pc:docMk/>
          <pc:sldMk cId="171183961" sldId="267"/>
        </pc:sldMkLst>
        <pc:spChg chg="mod">
          <ac:chgData name="de-Jesus-Oliveira Victor-Adriel" userId="a708fc36-3c1b-42ab-b5e9-2e1fa3c6605e" providerId="ADAL" clId="{48875A01-D1EB-451F-B2B0-267C52E4E294}" dt="2022-10-25T13:21:48.705" v="62" actId="2711"/>
          <ac:spMkLst>
            <pc:docMk/>
            <pc:sldMk cId="171183961" sldId="267"/>
            <ac:spMk id="2" creationId="{36F7C832-7D7F-40CB-9479-79BC46A793B9}"/>
          </ac:spMkLst>
        </pc:spChg>
      </pc:sldChg>
      <pc:sldChg chg="addSp delSp modSp add mod ord setBg">
        <pc:chgData name="de-Jesus-Oliveira Victor-Adriel" userId="a708fc36-3c1b-42ab-b5e9-2e1fa3c6605e" providerId="ADAL" clId="{48875A01-D1EB-451F-B2B0-267C52E4E294}" dt="2022-10-25T14:44:20.467" v="1614" actId="20577"/>
        <pc:sldMkLst>
          <pc:docMk/>
          <pc:sldMk cId="3797596492" sldId="268"/>
        </pc:sldMkLst>
        <pc:spChg chg="mod">
          <ac:chgData name="de-Jesus-Oliveira Victor-Adriel" userId="a708fc36-3c1b-42ab-b5e9-2e1fa3c6605e" providerId="ADAL" clId="{48875A01-D1EB-451F-B2B0-267C52E4E294}" dt="2022-10-25T14:44:20.467" v="1614" actId="20577"/>
          <ac:spMkLst>
            <pc:docMk/>
            <pc:sldMk cId="3797596492" sldId="268"/>
            <ac:spMk id="3" creationId="{2C4F3862-0D7F-40B3-88A9-A039C75F39E3}"/>
          </ac:spMkLst>
        </pc:spChg>
        <pc:spChg chg="add mod">
          <ac:chgData name="de-Jesus-Oliveira Victor-Adriel" userId="a708fc36-3c1b-42ab-b5e9-2e1fa3c6605e" providerId="ADAL" clId="{48875A01-D1EB-451F-B2B0-267C52E4E294}" dt="2022-10-25T13:26:13.771" v="115" actId="20577"/>
          <ac:spMkLst>
            <pc:docMk/>
            <pc:sldMk cId="3797596492" sldId="268"/>
            <ac:spMk id="4" creationId="{8DABCB7B-6D55-0CD3-673B-28C9F565B72F}"/>
          </ac:spMkLst>
        </pc:spChg>
        <pc:picChg chg="del">
          <ac:chgData name="de-Jesus-Oliveira Victor-Adriel" userId="a708fc36-3c1b-42ab-b5e9-2e1fa3c6605e" providerId="ADAL" clId="{48875A01-D1EB-451F-B2B0-267C52E4E294}" dt="2022-10-25T13:19:07.259" v="17" actId="478"/>
          <ac:picMkLst>
            <pc:docMk/>
            <pc:sldMk cId="3797596492" sldId="268"/>
            <ac:picMk id="5" creationId="{7208ABAF-DFDF-4696-8033-64ED626A00DA}"/>
          </ac:picMkLst>
        </pc:picChg>
      </pc:sldChg>
    </pc:docChg>
  </pc:docChgLst>
  <pc:docChgLst>
    <pc:chgData name="de-Jesus-Oliveira Victor-Adriel" userId="a708fc36-3c1b-42ab-b5e9-2e1fa3c6605e" providerId="ADAL" clId="{EA31A13C-980A-4A0C-AAAC-71888C08910E}"/>
    <pc:docChg chg="modSld">
      <pc:chgData name="de-Jesus-Oliveira Victor-Adriel" userId="a708fc36-3c1b-42ab-b5e9-2e1fa3c6605e" providerId="ADAL" clId="{EA31A13C-980A-4A0C-AAAC-71888C08910E}" dt="2023-02-18T02:07:01.211" v="2"/>
      <pc:docMkLst>
        <pc:docMk/>
      </pc:docMkLst>
      <pc:sldChg chg="addSp modSp">
        <pc:chgData name="de-Jesus-Oliveira Victor-Adriel" userId="a708fc36-3c1b-42ab-b5e9-2e1fa3c6605e" providerId="ADAL" clId="{EA31A13C-980A-4A0C-AAAC-71888C08910E}" dt="2023-02-18T02:06:25.765" v="1"/>
        <pc:sldMkLst>
          <pc:docMk/>
          <pc:sldMk cId="1717017816" sldId="266"/>
        </pc:sldMkLst>
        <pc:spChg chg="add mod">
          <ac:chgData name="de-Jesus-Oliveira Victor-Adriel" userId="a708fc36-3c1b-42ab-b5e9-2e1fa3c6605e" providerId="ADAL" clId="{EA31A13C-980A-4A0C-AAAC-71888C08910E}" dt="2023-02-18T02:06:25.765" v="1"/>
          <ac:spMkLst>
            <pc:docMk/>
            <pc:sldMk cId="1717017816" sldId="266"/>
            <ac:spMk id="3" creationId="{C8EFDA5B-0D59-E3EF-BF0F-32745B8C48C4}"/>
          </ac:spMkLst>
        </pc:spChg>
        <pc:picChg chg="add mod">
          <ac:chgData name="de-Jesus-Oliveira Victor-Adriel" userId="a708fc36-3c1b-42ab-b5e9-2e1fa3c6605e" providerId="ADAL" clId="{EA31A13C-980A-4A0C-AAAC-71888C08910E}" dt="2023-02-18T02:06:25.765" v="1"/>
          <ac:picMkLst>
            <pc:docMk/>
            <pc:sldMk cId="1717017816" sldId="266"/>
            <ac:picMk id="5" creationId="{54F8D709-597E-A9E2-C4CD-741636268425}"/>
          </ac:picMkLst>
        </pc:picChg>
      </pc:sldChg>
      <pc:sldChg chg="addSp modSp mod">
        <pc:chgData name="de-Jesus-Oliveira Victor-Adriel" userId="a708fc36-3c1b-42ab-b5e9-2e1fa3c6605e" providerId="ADAL" clId="{EA31A13C-980A-4A0C-AAAC-71888C08910E}" dt="2023-02-18T02:07:01.211" v="2"/>
        <pc:sldMkLst>
          <pc:docMk/>
          <pc:sldMk cId="171183961" sldId="267"/>
        </pc:sldMkLst>
        <pc:spChg chg="add mod">
          <ac:chgData name="de-Jesus-Oliveira Victor-Adriel" userId="a708fc36-3c1b-42ab-b5e9-2e1fa3c6605e" providerId="ADAL" clId="{EA31A13C-980A-4A0C-AAAC-71888C08910E}" dt="2023-02-18T02:07:01.211" v="2"/>
          <ac:spMkLst>
            <pc:docMk/>
            <pc:sldMk cId="171183961" sldId="267"/>
            <ac:spMk id="3" creationId="{0BC1CF79-409D-6F06-B294-7B5402711524}"/>
          </ac:spMkLst>
        </pc:spChg>
      </pc:sldChg>
    </pc:docChg>
  </pc:docChgLst>
  <pc:docChgLst>
    <pc:chgData name="de-Jesus-Oliveira Victor-Adriel" userId="a708fc36-3c1b-42ab-b5e9-2e1fa3c6605e" providerId="ADAL" clId="{CDAD515F-66A4-4BEC-88D2-66E3F38E220E}"/>
    <pc:docChg chg="undo custSel addSld delSld modSld sldOrd addSection modSection">
      <pc:chgData name="de-Jesus-Oliveira Victor-Adriel" userId="a708fc36-3c1b-42ab-b5e9-2e1fa3c6605e" providerId="ADAL" clId="{CDAD515F-66A4-4BEC-88D2-66E3F38E220E}" dt="2022-10-27T06:21:51.029" v="1942" actId="729"/>
      <pc:docMkLst>
        <pc:docMk/>
      </pc:docMkLst>
      <pc:sldChg chg="modSp mod">
        <pc:chgData name="de-Jesus-Oliveira Victor-Adriel" userId="a708fc36-3c1b-42ab-b5e9-2e1fa3c6605e" providerId="ADAL" clId="{CDAD515F-66A4-4BEC-88D2-66E3F38E220E}" dt="2022-10-27T05:12:38.467" v="737" actId="1076"/>
        <pc:sldMkLst>
          <pc:docMk/>
          <pc:sldMk cId="2321304525" sldId="260"/>
        </pc:sldMkLst>
        <pc:picChg chg="mod">
          <ac:chgData name="de-Jesus-Oliveira Victor-Adriel" userId="a708fc36-3c1b-42ab-b5e9-2e1fa3c6605e" providerId="ADAL" clId="{CDAD515F-66A4-4BEC-88D2-66E3F38E220E}" dt="2022-10-27T05:12:38.467" v="737" actId="1076"/>
          <ac:picMkLst>
            <pc:docMk/>
            <pc:sldMk cId="2321304525" sldId="260"/>
            <ac:picMk id="13" creationId="{A5A6FD7D-A127-46AE-A202-3E710215B529}"/>
          </ac:picMkLst>
        </pc:picChg>
      </pc:sldChg>
      <pc:sldChg chg="modSp mod">
        <pc:chgData name="de-Jesus-Oliveira Victor-Adriel" userId="a708fc36-3c1b-42ab-b5e9-2e1fa3c6605e" providerId="ADAL" clId="{CDAD515F-66A4-4BEC-88D2-66E3F38E220E}" dt="2022-10-27T04:40:22.355" v="5" actId="20577"/>
        <pc:sldMkLst>
          <pc:docMk/>
          <pc:sldMk cId="2993848755" sldId="264"/>
        </pc:sldMkLst>
        <pc:spChg chg="mod">
          <ac:chgData name="de-Jesus-Oliveira Victor-Adriel" userId="a708fc36-3c1b-42ab-b5e9-2e1fa3c6605e" providerId="ADAL" clId="{CDAD515F-66A4-4BEC-88D2-66E3F38E220E}" dt="2022-10-27T04:40:22.355" v="5" actId="20577"/>
          <ac:spMkLst>
            <pc:docMk/>
            <pc:sldMk cId="2993848755" sldId="264"/>
            <ac:spMk id="8" creationId="{FBFC992B-A0A8-53A0-FFAB-A7BFC139C389}"/>
          </ac:spMkLst>
        </pc:spChg>
      </pc:sldChg>
      <pc:sldChg chg="modSp mod ord">
        <pc:chgData name="de-Jesus-Oliveira Victor-Adriel" userId="a708fc36-3c1b-42ab-b5e9-2e1fa3c6605e" providerId="ADAL" clId="{CDAD515F-66A4-4BEC-88D2-66E3F38E220E}" dt="2022-10-27T04:40:18.131" v="3" actId="20577"/>
        <pc:sldMkLst>
          <pc:docMk/>
          <pc:sldMk cId="3797596492" sldId="268"/>
        </pc:sldMkLst>
        <pc:spChg chg="mod">
          <ac:chgData name="de-Jesus-Oliveira Victor-Adriel" userId="a708fc36-3c1b-42ab-b5e9-2e1fa3c6605e" providerId="ADAL" clId="{CDAD515F-66A4-4BEC-88D2-66E3F38E220E}" dt="2022-10-27T04:40:18.131" v="3" actId="20577"/>
          <ac:spMkLst>
            <pc:docMk/>
            <pc:sldMk cId="3797596492" sldId="268"/>
            <ac:spMk id="4" creationId="{8DABCB7B-6D55-0CD3-673B-28C9F565B72F}"/>
          </ac:spMkLst>
        </pc:spChg>
      </pc:sldChg>
      <pc:sldChg chg="addSp delSp modSp add mod setBg modShow">
        <pc:chgData name="de-Jesus-Oliveira Victor-Adriel" userId="a708fc36-3c1b-42ab-b5e9-2e1fa3c6605e" providerId="ADAL" clId="{CDAD515F-66A4-4BEC-88D2-66E3F38E220E}" dt="2022-10-27T06:21:51.029" v="1942" actId="729"/>
        <pc:sldMkLst>
          <pc:docMk/>
          <pc:sldMk cId="339145208" sldId="269"/>
        </pc:sldMkLst>
        <pc:spChg chg="del mod">
          <ac:chgData name="de-Jesus-Oliveira Victor-Adriel" userId="a708fc36-3c1b-42ab-b5e9-2e1fa3c6605e" providerId="ADAL" clId="{CDAD515F-66A4-4BEC-88D2-66E3F38E220E}" dt="2022-10-27T04:45:22.598" v="25" actId="478"/>
          <ac:spMkLst>
            <pc:docMk/>
            <pc:sldMk cId="339145208" sldId="269"/>
            <ac:spMk id="2" creationId="{331B8DAA-399F-47F4-A466-03BA8AE88EF4}"/>
          </ac:spMkLst>
        </pc:spChg>
        <pc:spChg chg="mod">
          <ac:chgData name="de-Jesus-Oliveira Victor-Adriel" userId="a708fc36-3c1b-42ab-b5e9-2e1fa3c6605e" providerId="ADAL" clId="{CDAD515F-66A4-4BEC-88D2-66E3F38E220E}" dt="2022-10-27T06:17:43.336" v="1934" actId="20577"/>
          <ac:spMkLst>
            <pc:docMk/>
            <pc:sldMk cId="339145208" sldId="269"/>
            <ac:spMk id="4" creationId="{4F72B24B-D04F-34B4-EA92-BF7EC8075FED}"/>
          </ac:spMkLst>
        </pc:spChg>
        <pc:spChg chg="del">
          <ac:chgData name="de-Jesus-Oliveira Victor-Adriel" userId="a708fc36-3c1b-42ab-b5e9-2e1fa3c6605e" providerId="ADAL" clId="{CDAD515F-66A4-4BEC-88D2-66E3F38E220E}" dt="2022-10-27T04:41:08.262" v="7" actId="478"/>
          <ac:spMkLst>
            <pc:docMk/>
            <pc:sldMk cId="339145208" sldId="269"/>
            <ac:spMk id="6" creationId="{6C1F9D48-941E-4CC6-9149-5DF59F2A68EE}"/>
          </ac:spMkLst>
        </pc:spChg>
        <pc:spChg chg="add mod">
          <ac:chgData name="de-Jesus-Oliveira Victor-Adriel" userId="a708fc36-3c1b-42ab-b5e9-2e1fa3c6605e" providerId="ADAL" clId="{CDAD515F-66A4-4BEC-88D2-66E3F38E220E}" dt="2022-10-27T04:52:43.933" v="177" actId="20577"/>
          <ac:spMkLst>
            <pc:docMk/>
            <pc:sldMk cId="339145208" sldId="269"/>
            <ac:spMk id="8" creationId="{83C32E28-9629-5AE5-9D7D-5D0297A7BE6C}"/>
          </ac:spMkLst>
        </pc:spChg>
        <pc:spChg chg="add mod">
          <ac:chgData name="de-Jesus-Oliveira Victor-Adriel" userId="a708fc36-3c1b-42ab-b5e9-2e1fa3c6605e" providerId="ADAL" clId="{CDAD515F-66A4-4BEC-88D2-66E3F38E220E}" dt="2022-10-27T05:11:56.854" v="735" actId="113"/>
          <ac:spMkLst>
            <pc:docMk/>
            <pc:sldMk cId="339145208" sldId="269"/>
            <ac:spMk id="12" creationId="{25F31733-B6C2-A677-D797-F194419C2693}"/>
          </ac:spMkLst>
        </pc:spChg>
        <pc:spChg chg="mod">
          <ac:chgData name="de-Jesus-Oliveira Victor-Adriel" userId="a708fc36-3c1b-42ab-b5e9-2e1fa3c6605e" providerId="ADAL" clId="{CDAD515F-66A4-4BEC-88D2-66E3F38E220E}" dt="2022-10-27T04:42:05.138" v="15" actId="1076"/>
          <ac:spMkLst>
            <pc:docMk/>
            <pc:sldMk cId="339145208" sldId="269"/>
            <ac:spMk id="14" creationId="{4CA8A83C-9ABB-4B17-B735-341303AFD6C7}"/>
          </ac:spMkLst>
        </pc:spChg>
        <pc:spChg chg="mod">
          <ac:chgData name="de-Jesus-Oliveira Victor-Adriel" userId="a708fc36-3c1b-42ab-b5e9-2e1fa3c6605e" providerId="ADAL" clId="{CDAD515F-66A4-4BEC-88D2-66E3F38E220E}" dt="2022-10-27T04:42:05.138" v="15" actId="1076"/>
          <ac:spMkLst>
            <pc:docMk/>
            <pc:sldMk cId="339145208" sldId="269"/>
            <ac:spMk id="15" creationId="{46CF4C3F-3649-4A82-987C-790660E86AD1}"/>
          </ac:spMkLst>
        </pc:spChg>
        <pc:spChg chg="del">
          <ac:chgData name="de-Jesus-Oliveira Victor-Adriel" userId="a708fc36-3c1b-42ab-b5e9-2e1fa3c6605e" providerId="ADAL" clId="{CDAD515F-66A4-4BEC-88D2-66E3F38E220E}" dt="2022-10-27T04:41:34.022" v="13" actId="478"/>
          <ac:spMkLst>
            <pc:docMk/>
            <pc:sldMk cId="339145208" sldId="269"/>
            <ac:spMk id="21" creationId="{9413187C-7FA5-4F89-9AED-E2500189B18E}"/>
          </ac:spMkLst>
        </pc:spChg>
        <pc:spChg chg="del">
          <ac:chgData name="de-Jesus-Oliveira Victor-Adriel" userId="a708fc36-3c1b-42ab-b5e9-2e1fa3c6605e" providerId="ADAL" clId="{CDAD515F-66A4-4BEC-88D2-66E3F38E220E}" dt="2022-10-27T04:41:31.680" v="12" actId="478"/>
          <ac:spMkLst>
            <pc:docMk/>
            <pc:sldMk cId="339145208" sldId="269"/>
            <ac:spMk id="22" creationId="{E5FAF93F-B6E6-484F-B311-4188A2A5CAF2}"/>
          </ac:spMkLst>
        </pc:spChg>
        <pc:spChg chg="del">
          <ac:chgData name="de-Jesus-Oliveira Victor-Adriel" userId="a708fc36-3c1b-42ab-b5e9-2e1fa3c6605e" providerId="ADAL" clId="{CDAD515F-66A4-4BEC-88D2-66E3F38E220E}" dt="2022-10-27T04:41:31.680" v="12" actId="478"/>
          <ac:spMkLst>
            <pc:docMk/>
            <pc:sldMk cId="339145208" sldId="269"/>
            <ac:spMk id="23" creationId="{95126000-28C9-4C6C-8AE5-F28B0E610B71}"/>
          </ac:spMkLst>
        </pc:spChg>
        <pc:spChg chg="del">
          <ac:chgData name="de-Jesus-Oliveira Victor-Adriel" userId="a708fc36-3c1b-42ab-b5e9-2e1fa3c6605e" providerId="ADAL" clId="{CDAD515F-66A4-4BEC-88D2-66E3F38E220E}" dt="2022-10-27T04:41:31.680" v="12" actId="478"/>
          <ac:spMkLst>
            <pc:docMk/>
            <pc:sldMk cId="339145208" sldId="269"/>
            <ac:spMk id="24" creationId="{936A4888-B831-4736-9266-01DEC51492C3}"/>
          </ac:spMkLst>
        </pc:spChg>
        <pc:spChg chg="del">
          <ac:chgData name="de-Jesus-Oliveira Victor-Adriel" userId="a708fc36-3c1b-42ab-b5e9-2e1fa3c6605e" providerId="ADAL" clId="{CDAD515F-66A4-4BEC-88D2-66E3F38E220E}" dt="2022-10-27T04:41:31.680" v="12" actId="478"/>
          <ac:spMkLst>
            <pc:docMk/>
            <pc:sldMk cId="339145208" sldId="269"/>
            <ac:spMk id="25" creationId="{483F55DC-71F6-4582-A154-F5E375238505}"/>
          </ac:spMkLst>
        </pc:spChg>
        <pc:spChg chg="del">
          <ac:chgData name="de-Jesus-Oliveira Victor-Adriel" userId="a708fc36-3c1b-42ab-b5e9-2e1fa3c6605e" providerId="ADAL" clId="{CDAD515F-66A4-4BEC-88D2-66E3F38E220E}" dt="2022-10-27T04:41:31.680" v="12" actId="478"/>
          <ac:spMkLst>
            <pc:docMk/>
            <pc:sldMk cId="339145208" sldId="269"/>
            <ac:spMk id="26" creationId="{79FF16C2-8727-4C45-80B9-FD1274DB321C}"/>
          </ac:spMkLst>
        </pc:spChg>
        <pc:spChg chg="mod">
          <ac:chgData name="de-Jesus-Oliveira Victor-Adriel" userId="a708fc36-3c1b-42ab-b5e9-2e1fa3c6605e" providerId="ADAL" clId="{CDAD515F-66A4-4BEC-88D2-66E3F38E220E}" dt="2022-10-27T05:53:20.099" v="1266" actId="20577"/>
          <ac:spMkLst>
            <pc:docMk/>
            <pc:sldMk cId="339145208" sldId="269"/>
            <ac:spMk id="27" creationId="{CC683AFD-4183-4973-BBF7-9CB54E09061E}"/>
          </ac:spMkLst>
        </pc:spChg>
        <pc:spChg chg="del">
          <ac:chgData name="de-Jesus-Oliveira Victor-Adriel" userId="a708fc36-3c1b-42ab-b5e9-2e1fa3c6605e" providerId="ADAL" clId="{CDAD515F-66A4-4BEC-88D2-66E3F38E220E}" dt="2022-10-27T05:31:48.404" v="1026" actId="478"/>
          <ac:spMkLst>
            <pc:docMk/>
            <pc:sldMk cId="339145208" sldId="269"/>
            <ac:spMk id="28" creationId="{BFEFBD34-0841-4661-9588-DFE4B101582B}"/>
          </ac:spMkLst>
        </pc:spChg>
        <pc:spChg chg="mod">
          <ac:chgData name="de-Jesus-Oliveira Victor-Adriel" userId="a708fc36-3c1b-42ab-b5e9-2e1fa3c6605e" providerId="ADAL" clId="{CDAD515F-66A4-4BEC-88D2-66E3F38E220E}" dt="2022-10-27T05:54:25.571" v="1283" actId="1036"/>
          <ac:spMkLst>
            <pc:docMk/>
            <pc:sldMk cId="339145208" sldId="269"/>
            <ac:spMk id="29" creationId="{5766EFFC-A054-4112-A391-8532A573AD6E}"/>
          </ac:spMkLst>
        </pc:spChg>
        <pc:spChg chg="del">
          <ac:chgData name="de-Jesus-Oliveira Victor-Adriel" userId="a708fc36-3c1b-42ab-b5e9-2e1fa3c6605e" providerId="ADAL" clId="{CDAD515F-66A4-4BEC-88D2-66E3F38E220E}" dt="2022-10-27T05:31:49.536" v="1027" actId="478"/>
          <ac:spMkLst>
            <pc:docMk/>
            <pc:sldMk cId="339145208" sldId="269"/>
            <ac:spMk id="30" creationId="{53D182CD-A4CE-4F76-B058-C6EA7415CFA0}"/>
          </ac:spMkLst>
        </pc:spChg>
        <pc:spChg chg="del">
          <ac:chgData name="de-Jesus-Oliveira Victor-Adriel" userId="a708fc36-3c1b-42ab-b5e9-2e1fa3c6605e" providerId="ADAL" clId="{CDAD515F-66A4-4BEC-88D2-66E3F38E220E}" dt="2022-10-27T05:38:37.254" v="1066" actId="478"/>
          <ac:spMkLst>
            <pc:docMk/>
            <pc:sldMk cId="339145208" sldId="269"/>
            <ac:spMk id="31" creationId="{312F8BC2-5450-4C33-8D69-AC5DA23DEC83}"/>
          </ac:spMkLst>
        </pc:spChg>
        <pc:spChg chg="del">
          <ac:chgData name="de-Jesus-Oliveira Victor-Adriel" userId="a708fc36-3c1b-42ab-b5e9-2e1fa3c6605e" providerId="ADAL" clId="{CDAD515F-66A4-4BEC-88D2-66E3F38E220E}" dt="2022-10-27T05:38:32.074" v="1064" actId="478"/>
          <ac:spMkLst>
            <pc:docMk/>
            <pc:sldMk cId="339145208" sldId="269"/>
            <ac:spMk id="32" creationId="{BDCC9F9F-C68F-4626-BA84-8EF41A13546B}"/>
          </ac:spMkLst>
        </pc:spChg>
        <pc:spChg chg="del">
          <ac:chgData name="de-Jesus-Oliveira Victor-Adriel" userId="a708fc36-3c1b-42ab-b5e9-2e1fa3c6605e" providerId="ADAL" clId="{CDAD515F-66A4-4BEC-88D2-66E3F38E220E}" dt="2022-10-27T05:31:50.912" v="1028" actId="478"/>
          <ac:spMkLst>
            <pc:docMk/>
            <pc:sldMk cId="339145208" sldId="269"/>
            <ac:spMk id="33" creationId="{5A5DE773-2811-4EFA-9BD2-906D93C54C08}"/>
          </ac:spMkLst>
        </pc:spChg>
        <pc:spChg chg="mod">
          <ac:chgData name="de-Jesus-Oliveira Victor-Adriel" userId="a708fc36-3c1b-42ab-b5e9-2e1fa3c6605e" providerId="ADAL" clId="{CDAD515F-66A4-4BEC-88D2-66E3F38E220E}" dt="2022-10-27T05:22:58.495" v="851" actId="20577"/>
          <ac:spMkLst>
            <pc:docMk/>
            <pc:sldMk cId="339145208" sldId="269"/>
            <ac:spMk id="34" creationId="{A74BA091-A396-422F-B494-2CDE50A6B047}"/>
          </ac:spMkLst>
        </pc:spChg>
        <pc:spChg chg="mod">
          <ac:chgData name="de-Jesus-Oliveira Victor-Adriel" userId="a708fc36-3c1b-42ab-b5e9-2e1fa3c6605e" providerId="ADAL" clId="{CDAD515F-66A4-4BEC-88D2-66E3F38E220E}" dt="2022-10-27T06:12:23.864" v="1817" actId="20577"/>
          <ac:spMkLst>
            <pc:docMk/>
            <pc:sldMk cId="339145208" sldId="269"/>
            <ac:spMk id="35" creationId="{8AA32A4E-C8B4-40BC-B1F2-FFFE3C4BBAC2}"/>
          </ac:spMkLst>
        </pc:spChg>
        <pc:spChg chg="mod">
          <ac:chgData name="de-Jesus-Oliveira Victor-Adriel" userId="a708fc36-3c1b-42ab-b5e9-2e1fa3c6605e" providerId="ADAL" clId="{CDAD515F-66A4-4BEC-88D2-66E3F38E220E}" dt="2022-10-27T04:48:14.990" v="73" actId="14100"/>
          <ac:spMkLst>
            <pc:docMk/>
            <pc:sldMk cId="339145208" sldId="269"/>
            <ac:spMk id="36" creationId="{7DD63EA2-E175-4A4A-9E66-B30031536713}"/>
          </ac:spMkLst>
        </pc:spChg>
        <pc:spChg chg="mod">
          <ac:chgData name="de-Jesus-Oliveira Victor-Adriel" userId="a708fc36-3c1b-42ab-b5e9-2e1fa3c6605e" providerId="ADAL" clId="{CDAD515F-66A4-4BEC-88D2-66E3F38E220E}" dt="2022-10-27T04:46:38.433" v="49" actId="20577"/>
          <ac:spMkLst>
            <pc:docMk/>
            <pc:sldMk cId="339145208" sldId="269"/>
            <ac:spMk id="37" creationId="{635AC02F-1B09-44C4-8A3C-2A8F5AF2FF58}"/>
          </ac:spMkLst>
        </pc:spChg>
        <pc:spChg chg="mod">
          <ac:chgData name="de-Jesus-Oliveira Victor-Adriel" userId="a708fc36-3c1b-42ab-b5e9-2e1fa3c6605e" providerId="ADAL" clId="{CDAD515F-66A4-4BEC-88D2-66E3F38E220E}" dt="2022-10-27T04:46:27.306" v="45" actId="20577"/>
          <ac:spMkLst>
            <pc:docMk/>
            <pc:sldMk cId="339145208" sldId="269"/>
            <ac:spMk id="38" creationId="{4692AC80-01F2-40DF-AC3D-6AB0FEE2F30C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39" creationId="{5004C57D-4772-46A4-991E-3AEE902DA708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0" creationId="{E0BB61E7-BF72-47F7-945A-790E3BA6E7F9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1" creationId="{CAE237E4-1834-4D97-BD07-450F3072757D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2" creationId="{50D75A4A-6C08-477B-A57E-2B8B3A0296A6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3" creationId="{19CE3752-B6C4-40AF-A4EF-F082E48A835F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4" creationId="{65109DBE-863D-46FA-AEA5-8039E0D22E2E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5" creationId="{7D5AD129-5EE8-459D-A6E6-73A6D5BF8FE4}"/>
          </ac:spMkLst>
        </pc:spChg>
        <pc:spChg chg="del mod">
          <ac:chgData name="de-Jesus-Oliveira Victor-Adriel" userId="a708fc36-3c1b-42ab-b5e9-2e1fa3c6605e" providerId="ADAL" clId="{CDAD515F-66A4-4BEC-88D2-66E3F38E220E}" dt="2022-10-27T04:43:32.218" v="19" actId="478"/>
          <ac:spMkLst>
            <pc:docMk/>
            <pc:sldMk cId="339145208" sldId="269"/>
            <ac:spMk id="46" creationId="{A412DAB1-8215-485A-BF27-3480A1DC3328}"/>
          </ac:spMkLst>
        </pc:spChg>
        <pc:spChg chg="mod">
          <ac:chgData name="de-Jesus-Oliveira Victor-Adriel" userId="a708fc36-3c1b-42ab-b5e9-2e1fa3c6605e" providerId="ADAL" clId="{CDAD515F-66A4-4BEC-88D2-66E3F38E220E}" dt="2022-10-27T04:48:14.990" v="73" actId="14100"/>
          <ac:spMkLst>
            <pc:docMk/>
            <pc:sldMk cId="339145208" sldId="269"/>
            <ac:spMk id="47" creationId="{512457DB-B2B6-4D54-906C-35AD7E4D2583}"/>
          </ac:spMkLst>
        </pc:spChg>
        <pc:spChg chg="mod">
          <ac:chgData name="de-Jesus-Oliveira Victor-Adriel" userId="a708fc36-3c1b-42ab-b5e9-2e1fa3c6605e" providerId="ADAL" clId="{CDAD515F-66A4-4BEC-88D2-66E3F38E220E}" dt="2022-10-27T04:48:28.494" v="80" actId="20577"/>
          <ac:spMkLst>
            <pc:docMk/>
            <pc:sldMk cId="339145208" sldId="269"/>
            <ac:spMk id="48" creationId="{913119D9-AC1F-48EA-81DB-E22E969C74AF}"/>
          </ac:spMkLst>
        </pc:spChg>
        <pc:spChg chg="mod">
          <ac:chgData name="de-Jesus-Oliveira Victor-Adriel" userId="a708fc36-3c1b-42ab-b5e9-2e1fa3c6605e" providerId="ADAL" clId="{CDAD515F-66A4-4BEC-88D2-66E3F38E220E}" dt="2022-10-27T04:48:32.744" v="85" actId="20577"/>
          <ac:spMkLst>
            <pc:docMk/>
            <pc:sldMk cId="339145208" sldId="269"/>
            <ac:spMk id="49" creationId="{85D866BB-5776-4804-AABA-A7E0B4F66035}"/>
          </ac:spMkLst>
        </pc:spChg>
        <pc:spChg chg="mod">
          <ac:chgData name="de-Jesus-Oliveira Victor-Adriel" userId="a708fc36-3c1b-42ab-b5e9-2e1fa3c6605e" providerId="ADAL" clId="{CDAD515F-66A4-4BEC-88D2-66E3F38E220E}" dt="2022-10-27T04:48:35.544" v="90" actId="20577"/>
          <ac:spMkLst>
            <pc:docMk/>
            <pc:sldMk cId="339145208" sldId="269"/>
            <ac:spMk id="50" creationId="{EC6140F5-80FF-45F0-A011-25F8D484F512}"/>
          </ac:spMkLst>
        </pc:spChg>
        <pc:spChg chg="mod">
          <ac:chgData name="de-Jesus-Oliveira Victor-Adriel" userId="a708fc36-3c1b-42ab-b5e9-2e1fa3c6605e" providerId="ADAL" clId="{CDAD515F-66A4-4BEC-88D2-66E3F38E220E}" dt="2022-10-27T04:48:45.857" v="97" actId="20577"/>
          <ac:spMkLst>
            <pc:docMk/>
            <pc:sldMk cId="339145208" sldId="269"/>
            <ac:spMk id="51" creationId="{D5EEA670-A21A-474F-9581-9C7AB7E39B37}"/>
          </ac:spMkLst>
        </pc:spChg>
        <pc:spChg chg="mod">
          <ac:chgData name="de-Jesus-Oliveira Victor-Adriel" userId="a708fc36-3c1b-42ab-b5e9-2e1fa3c6605e" providerId="ADAL" clId="{CDAD515F-66A4-4BEC-88D2-66E3F38E220E}" dt="2022-10-27T04:49:15.981" v="103" actId="20577"/>
          <ac:spMkLst>
            <pc:docMk/>
            <pc:sldMk cId="339145208" sldId="269"/>
            <ac:spMk id="52" creationId="{D5FBC87C-5524-41D0-B185-6A728F41A5BF}"/>
          </ac:spMkLst>
        </pc:spChg>
        <pc:spChg chg="mod">
          <ac:chgData name="de-Jesus-Oliveira Victor-Adriel" userId="a708fc36-3c1b-42ab-b5e9-2e1fa3c6605e" providerId="ADAL" clId="{CDAD515F-66A4-4BEC-88D2-66E3F38E220E}" dt="2022-10-27T04:49:21.045" v="109" actId="20577"/>
          <ac:spMkLst>
            <pc:docMk/>
            <pc:sldMk cId="339145208" sldId="269"/>
            <ac:spMk id="53" creationId="{0CBC6E1D-22CB-43C4-A4F8-3394E9C47CBE}"/>
          </ac:spMkLst>
        </pc:spChg>
        <pc:spChg chg="del mod">
          <ac:chgData name="de-Jesus-Oliveira Victor-Adriel" userId="a708fc36-3c1b-42ab-b5e9-2e1fa3c6605e" providerId="ADAL" clId="{CDAD515F-66A4-4BEC-88D2-66E3F38E220E}" dt="2022-10-27T04:43:30.823" v="17" actId="478"/>
          <ac:spMkLst>
            <pc:docMk/>
            <pc:sldMk cId="339145208" sldId="269"/>
            <ac:spMk id="54" creationId="{B04B55F0-8E3C-4CD7-A5FB-0A2663B0BB50}"/>
          </ac:spMkLst>
        </pc:spChg>
        <pc:spChg chg="mod">
          <ac:chgData name="de-Jesus-Oliveira Victor-Adriel" userId="a708fc36-3c1b-42ab-b5e9-2e1fa3c6605e" providerId="ADAL" clId="{CDAD515F-66A4-4BEC-88D2-66E3F38E220E}" dt="2022-10-27T04:49:35.908" v="113" actId="20577"/>
          <ac:spMkLst>
            <pc:docMk/>
            <pc:sldMk cId="339145208" sldId="269"/>
            <ac:spMk id="55" creationId="{B7FB0D11-BBCF-4BE7-ACBA-C5EEB1C900C8}"/>
          </ac:spMkLst>
        </pc:spChg>
        <pc:spChg chg="mod">
          <ac:chgData name="de-Jesus-Oliveira Victor-Adriel" userId="a708fc36-3c1b-42ab-b5e9-2e1fa3c6605e" providerId="ADAL" clId="{CDAD515F-66A4-4BEC-88D2-66E3F38E220E}" dt="2022-10-27T04:49:45.909" v="117" actId="20577"/>
          <ac:spMkLst>
            <pc:docMk/>
            <pc:sldMk cId="339145208" sldId="269"/>
            <ac:spMk id="56" creationId="{11036FD4-4C2B-491E-9FBE-E6B1C9CC25F2}"/>
          </ac:spMkLst>
        </pc:spChg>
        <pc:spChg chg="mod">
          <ac:chgData name="de-Jesus-Oliveira Victor-Adriel" userId="a708fc36-3c1b-42ab-b5e9-2e1fa3c6605e" providerId="ADAL" clId="{CDAD515F-66A4-4BEC-88D2-66E3F38E220E}" dt="2022-10-27T04:49:56.383" v="123" actId="20577"/>
          <ac:spMkLst>
            <pc:docMk/>
            <pc:sldMk cId="339145208" sldId="269"/>
            <ac:spMk id="57" creationId="{0E68117D-58BD-4524-8D79-A63E41F3C4C7}"/>
          </ac:spMkLst>
        </pc:spChg>
        <pc:spChg chg="mod">
          <ac:chgData name="de-Jesus-Oliveira Victor-Adriel" userId="a708fc36-3c1b-42ab-b5e9-2e1fa3c6605e" providerId="ADAL" clId="{CDAD515F-66A4-4BEC-88D2-66E3F38E220E}" dt="2022-10-27T04:49:59.444" v="127" actId="20577"/>
          <ac:spMkLst>
            <pc:docMk/>
            <pc:sldMk cId="339145208" sldId="269"/>
            <ac:spMk id="58" creationId="{D45ABC11-BBC8-474D-88FE-0526E60DB289}"/>
          </ac:spMkLst>
        </pc:spChg>
        <pc:spChg chg="mod">
          <ac:chgData name="de-Jesus-Oliveira Victor-Adriel" userId="a708fc36-3c1b-42ab-b5e9-2e1fa3c6605e" providerId="ADAL" clId="{CDAD515F-66A4-4BEC-88D2-66E3F38E220E}" dt="2022-10-27T04:50:04.745" v="131" actId="20577"/>
          <ac:spMkLst>
            <pc:docMk/>
            <pc:sldMk cId="339145208" sldId="269"/>
            <ac:spMk id="59" creationId="{F30DEAED-F1A0-4820-A7E7-A73C4EBF6645}"/>
          </ac:spMkLst>
        </pc:spChg>
        <pc:spChg chg="mod">
          <ac:chgData name="de-Jesus-Oliveira Victor-Adriel" userId="a708fc36-3c1b-42ab-b5e9-2e1fa3c6605e" providerId="ADAL" clId="{CDAD515F-66A4-4BEC-88D2-66E3F38E220E}" dt="2022-10-27T04:50:11.858" v="135" actId="20577"/>
          <ac:spMkLst>
            <pc:docMk/>
            <pc:sldMk cId="339145208" sldId="269"/>
            <ac:spMk id="60" creationId="{71465F51-7636-4A6B-B511-91E67E74C527}"/>
          </ac:spMkLst>
        </pc:spChg>
        <pc:spChg chg="mod">
          <ac:chgData name="de-Jesus-Oliveira Victor-Adriel" userId="a708fc36-3c1b-42ab-b5e9-2e1fa3c6605e" providerId="ADAL" clId="{CDAD515F-66A4-4BEC-88D2-66E3F38E220E}" dt="2022-10-27T04:50:14.883" v="139" actId="20577"/>
          <ac:spMkLst>
            <pc:docMk/>
            <pc:sldMk cId="339145208" sldId="269"/>
            <ac:spMk id="61" creationId="{A5068F04-EF37-45C6-84CD-A9F573021109}"/>
          </ac:spMkLst>
        </pc:spChg>
        <pc:spChg chg="del mod">
          <ac:chgData name="de-Jesus-Oliveira Victor-Adriel" userId="a708fc36-3c1b-42ab-b5e9-2e1fa3c6605e" providerId="ADAL" clId="{CDAD515F-66A4-4BEC-88D2-66E3F38E220E}" dt="2022-10-27T04:43:33.831" v="21" actId="478"/>
          <ac:spMkLst>
            <pc:docMk/>
            <pc:sldMk cId="339145208" sldId="269"/>
            <ac:spMk id="62" creationId="{912BA76C-7BCF-4E49-8A1D-CBB02AE13B3D}"/>
          </ac:spMkLst>
        </pc:spChg>
        <pc:spChg chg="mod">
          <ac:chgData name="de-Jesus-Oliveira Victor-Adriel" userId="a708fc36-3c1b-42ab-b5e9-2e1fa3c6605e" providerId="ADAL" clId="{CDAD515F-66A4-4BEC-88D2-66E3F38E220E}" dt="2022-10-27T04:50:33.720" v="141" actId="20577"/>
          <ac:spMkLst>
            <pc:docMk/>
            <pc:sldMk cId="339145208" sldId="269"/>
            <ac:spMk id="63" creationId="{7F50FF3F-FBD3-486C-AE6F-BE99971DA9E4}"/>
          </ac:spMkLst>
        </pc:spChg>
        <pc:spChg chg="mod">
          <ac:chgData name="de-Jesus-Oliveira Victor-Adriel" userId="a708fc36-3c1b-42ab-b5e9-2e1fa3c6605e" providerId="ADAL" clId="{CDAD515F-66A4-4BEC-88D2-66E3F38E220E}" dt="2022-10-27T04:50:47.673" v="144" actId="6549"/>
          <ac:spMkLst>
            <pc:docMk/>
            <pc:sldMk cId="339145208" sldId="269"/>
            <ac:spMk id="64" creationId="{7F4B0ADE-2CC2-4C9E-9F45-38BA006B2B5D}"/>
          </ac:spMkLst>
        </pc:spChg>
        <pc:spChg chg="mod">
          <ac:chgData name="de-Jesus-Oliveira Victor-Adriel" userId="a708fc36-3c1b-42ab-b5e9-2e1fa3c6605e" providerId="ADAL" clId="{CDAD515F-66A4-4BEC-88D2-66E3F38E220E}" dt="2022-10-27T04:50:58.282" v="145" actId="20577"/>
          <ac:spMkLst>
            <pc:docMk/>
            <pc:sldMk cId="339145208" sldId="269"/>
            <ac:spMk id="65" creationId="{0417E45B-2F46-4A04-9EB9-C373BEFF1FD3}"/>
          </ac:spMkLst>
        </pc:spChg>
        <pc:spChg chg="mod">
          <ac:chgData name="de-Jesus-Oliveira Victor-Adriel" userId="a708fc36-3c1b-42ab-b5e9-2e1fa3c6605e" providerId="ADAL" clId="{CDAD515F-66A4-4BEC-88D2-66E3F38E220E}" dt="2022-10-27T04:51:00.821" v="148" actId="20577"/>
          <ac:spMkLst>
            <pc:docMk/>
            <pc:sldMk cId="339145208" sldId="269"/>
            <ac:spMk id="66" creationId="{74EBB416-0DBE-4E0B-8C58-B95C9ADB4BA1}"/>
          </ac:spMkLst>
        </pc:spChg>
        <pc:spChg chg="mod">
          <ac:chgData name="de-Jesus-Oliveira Victor-Adriel" userId="a708fc36-3c1b-42ab-b5e9-2e1fa3c6605e" providerId="ADAL" clId="{CDAD515F-66A4-4BEC-88D2-66E3F38E220E}" dt="2022-10-27T04:51:04.275" v="149" actId="20577"/>
          <ac:spMkLst>
            <pc:docMk/>
            <pc:sldMk cId="339145208" sldId="269"/>
            <ac:spMk id="67" creationId="{055E1B4A-03ED-4432-8BE3-CCDDFDACD723}"/>
          </ac:spMkLst>
        </pc:spChg>
        <pc:spChg chg="mod">
          <ac:chgData name="de-Jesus-Oliveira Victor-Adriel" userId="a708fc36-3c1b-42ab-b5e9-2e1fa3c6605e" providerId="ADAL" clId="{CDAD515F-66A4-4BEC-88D2-66E3F38E220E}" dt="2022-10-27T04:51:16.358" v="152" actId="6549"/>
          <ac:spMkLst>
            <pc:docMk/>
            <pc:sldMk cId="339145208" sldId="269"/>
            <ac:spMk id="68" creationId="{15718A35-66DB-424E-A3AC-CB97D16AB1AD}"/>
          </ac:spMkLst>
        </pc:spChg>
        <pc:spChg chg="mod">
          <ac:chgData name="de-Jesus-Oliveira Victor-Adriel" userId="a708fc36-3c1b-42ab-b5e9-2e1fa3c6605e" providerId="ADAL" clId="{CDAD515F-66A4-4BEC-88D2-66E3F38E220E}" dt="2022-10-27T04:51:19.621" v="155" actId="20577"/>
          <ac:spMkLst>
            <pc:docMk/>
            <pc:sldMk cId="339145208" sldId="269"/>
            <ac:spMk id="69" creationId="{75E730C4-6324-4944-9536-3971734A973D}"/>
          </ac:spMkLst>
        </pc:spChg>
        <pc:spChg chg="del mod">
          <ac:chgData name="de-Jesus-Oliveira Victor-Adriel" userId="a708fc36-3c1b-42ab-b5e9-2e1fa3c6605e" providerId="ADAL" clId="{CDAD515F-66A4-4BEC-88D2-66E3F38E220E}" dt="2022-10-27T04:43:35.106" v="23" actId="478"/>
          <ac:spMkLst>
            <pc:docMk/>
            <pc:sldMk cId="339145208" sldId="269"/>
            <ac:spMk id="70" creationId="{F37422BA-F8AC-4EF9-99AE-EF445B212C0C}"/>
          </ac:spMkLst>
        </pc:spChg>
        <pc:spChg chg="del">
          <ac:chgData name="de-Jesus-Oliveira Victor-Adriel" userId="a708fc36-3c1b-42ab-b5e9-2e1fa3c6605e" providerId="ADAL" clId="{CDAD515F-66A4-4BEC-88D2-66E3F38E220E}" dt="2022-10-27T05:38:43.726" v="1073" actId="478"/>
          <ac:spMkLst>
            <pc:docMk/>
            <pc:sldMk cId="339145208" sldId="269"/>
            <ac:spMk id="76" creationId="{31A73E02-DE8E-45F8-9E56-156BCA85F97E}"/>
          </ac:spMkLst>
        </pc:spChg>
        <pc:spChg chg="del">
          <ac:chgData name="de-Jesus-Oliveira Victor-Adriel" userId="a708fc36-3c1b-42ab-b5e9-2e1fa3c6605e" providerId="ADAL" clId="{CDAD515F-66A4-4BEC-88D2-66E3F38E220E}" dt="2022-10-27T05:38:38.587" v="1067" actId="478"/>
          <ac:spMkLst>
            <pc:docMk/>
            <pc:sldMk cId="339145208" sldId="269"/>
            <ac:spMk id="80" creationId="{4B500DC1-DAF4-4095-85CD-47F3FCBE981E}"/>
          </ac:spMkLst>
        </pc:spChg>
        <pc:spChg chg="del">
          <ac:chgData name="de-Jesus-Oliveira Victor-Adriel" userId="a708fc36-3c1b-42ab-b5e9-2e1fa3c6605e" providerId="ADAL" clId="{CDAD515F-66A4-4BEC-88D2-66E3F38E220E}" dt="2022-10-27T05:38:30.681" v="1063" actId="478"/>
          <ac:spMkLst>
            <pc:docMk/>
            <pc:sldMk cId="339145208" sldId="269"/>
            <ac:spMk id="83" creationId="{832B8AED-2A02-49BE-9E76-280AF6DBDAC0}"/>
          </ac:spMkLst>
        </pc:spChg>
        <pc:spChg chg="del mod">
          <ac:chgData name="de-Jesus-Oliveira Victor-Adriel" userId="a708fc36-3c1b-42ab-b5e9-2e1fa3c6605e" providerId="ADAL" clId="{CDAD515F-66A4-4BEC-88D2-66E3F38E220E}" dt="2022-10-27T05:46:14.458" v="1196" actId="478"/>
          <ac:spMkLst>
            <pc:docMk/>
            <pc:sldMk cId="339145208" sldId="269"/>
            <ac:spMk id="88" creationId="{E84DD4A8-CD3C-EA81-96DC-2EEDB196362E}"/>
          </ac:spMkLst>
        </pc:spChg>
        <pc:spChg chg="add del mod">
          <ac:chgData name="de-Jesus-Oliveira Victor-Adriel" userId="a708fc36-3c1b-42ab-b5e9-2e1fa3c6605e" providerId="ADAL" clId="{CDAD515F-66A4-4BEC-88D2-66E3F38E220E}" dt="2022-10-27T05:57:46.110" v="1335" actId="1036"/>
          <ac:spMkLst>
            <pc:docMk/>
            <pc:sldMk cId="339145208" sldId="269"/>
            <ac:spMk id="94" creationId="{3047789D-1206-95F5-CDAB-B38D8FB03F1F}"/>
          </ac:spMkLst>
        </pc:spChg>
        <pc:spChg chg="add del mod">
          <ac:chgData name="de-Jesus-Oliveira Victor-Adriel" userId="a708fc36-3c1b-42ab-b5e9-2e1fa3c6605e" providerId="ADAL" clId="{CDAD515F-66A4-4BEC-88D2-66E3F38E220E}" dt="2022-10-27T05:54:25.571" v="1283" actId="1036"/>
          <ac:spMkLst>
            <pc:docMk/>
            <pc:sldMk cId="339145208" sldId="269"/>
            <ac:spMk id="95" creationId="{4AEBFDDE-85FE-1FBA-9A54-1B1EABC0F8A4}"/>
          </ac:spMkLst>
        </pc:spChg>
        <pc:spChg chg="add mod ord">
          <ac:chgData name="de-Jesus-Oliveira Victor-Adriel" userId="a708fc36-3c1b-42ab-b5e9-2e1fa3c6605e" providerId="ADAL" clId="{CDAD515F-66A4-4BEC-88D2-66E3F38E220E}" dt="2022-10-27T05:57:46.110" v="1335" actId="1036"/>
          <ac:spMkLst>
            <pc:docMk/>
            <pc:sldMk cId="339145208" sldId="269"/>
            <ac:spMk id="96" creationId="{BC87C90C-10E4-CD6E-0CD9-BDD4372F6DE4}"/>
          </ac:spMkLst>
        </pc:spChg>
        <pc:spChg chg="add mod">
          <ac:chgData name="de-Jesus-Oliveira Victor-Adriel" userId="a708fc36-3c1b-42ab-b5e9-2e1fa3c6605e" providerId="ADAL" clId="{CDAD515F-66A4-4BEC-88D2-66E3F38E220E}" dt="2022-10-27T05:47:49.096" v="1199"/>
          <ac:spMkLst>
            <pc:docMk/>
            <pc:sldMk cId="339145208" sldId="269"/>
            <ac:spMk id="105" creationId="{2EB3240F-7D30-F7A4-FAF7-5A404A21C50B}"/>
          </ac:spMkLst>
        </pc:spChg>
        <pc:spChg chg="add mod">
          <ac:chgData name="de-Jesus-Oliveira Victor-Adriel" userId="a708fc36-3c1b-42ab-b5e9-2e1fa3c6605e" providerId="ADAL" clId="{CDAD515F-66A4-4BEC-88D2-66E3F38E220E}" dt="2022-10-27T06:02:24.508" v="1406" actId="12789"/>
          <ac:spMkLst>
            <pc:docMk/>
            <pc:sldMk cId="339145208" sldId="269"/>
            <ac:spMk id="118" creationId="{46BFE15F-4FF4-B20D-AA1D-5D07A780AEC7}"/>
          </ac:spMkLst>
        </pc:spChg>
        <pc:spChg chg="add mod">
          <ac:chgData name="de-Jesus-Oliveira Victor-Adriel" userId="a708fc36-3c1b-42ab-b5e9-2e1fa3c6605e" providerId="ADAL" clId="{CDAD515F-66A4-4BEC-88D2-66E3F38E220E}" dt="2022-10-27T06:02:24.508" v="1406" actId="12789"/>
          <ac:spMkLst>
            <pc:docMk/>
            <pc:sldMk cId="339145208" sldId="269"/>
            <ac:spMk id="119" creationId="{54A09260-29DE-6AFB-9D97-2D8864F3EC3D}"/>
          </ac:spMkLst>
        </pc:spChg>
        <pc:spChg chg="add mod">
          <ac:chgData name="de-Jesus-Oliveira Victor-Adriel" userId="a708fc36-3c1b-42ab-b5e9-2e1fa3c6605e" providerId="ADAL" clId="{CDAD515F-66A4-4BEC-88D2-66E3F38E220E}" dt="2022-10-27T06:02:24.508" v="1406" actId="12789"/>
          <ac:spMkLst>
            <pc:docMk/>
            <pc:sldMk cId="339145208" sldId="269"/>
            <ac:spMk id="120" creationId="{67DD845C-5B94-CA3B-0F33-48CCF2D5EFBE}"/>
          </ac:spMkLst>
        </pc:spChg>
        <pc:spChg chg="add mod">
          <ac:chgData name="de-Jesus-Oliveira Victor-Adriel" userId="a708fc36-3c1b-42ab-b5e9-2e1fa3c6605e" providerId="ADAL" clId="{CDAD515F-66A4-4BEC-88D2-66E3F38E220E}" dt="2022-10-27T06:08:02.364" v="1546" actId="1037"/>
          <ac:spMkLst>
            <pc:docMk/>
            <pc:sldMk cId="339145208" sldId="269"/>
            <ac:spMk id="121" creationId="{39C8BF01-3FB7-11A4-46D7-32840FDC5D6F}"/>
          </ac:spMkLst>
        </pc:spChg>
        <pc:spChg chg="add mod">
          <ac:chgData name="de-Jesus-Oliveira Victor-Adriel" userId="a708fc36-3c1b-42ab-b5e9-2e1fa3c6605e" providerId="ADAL" clId="{CDAD515F-66A4-4BEC-88D2-66E3F38E220E}" dt="2022-10-27T06:08:02.364" v="1546" actId="1037"/>
          <ac:spMkLst>
            <pc:docMk/>
            <pc:sldMk cId="339145208" sldId="269"/>
            <ac:spMk id="122" creationId="{425E009E-A87F-B303-3E00-A7C1C4553329}"/>
          </ac:spMkLst>
        </pc:spChg>
        <pc:spChg chg="add mod">
          <ac:chgData name="de-Jesus-Oliveira Victor-Adriel" userId="a708fc36-3c1b-42ab-b5e9-2e1fa3c6605e" providerId="ADAL" clId="{CDAD515F-66A4-4BEC-88D2-66E3F38E220E}" dt="2022-10-27T06:08:02.364" v="1546" actId="1037"/>
          <ac:spMkLst>
            <pc:docMk/>
            <pc:sldMk cId="339145208" sldId="269"/>
            <ac:spMk id="123" creationId="{879A92E2-9555-9347-8B2F-EF04983CFFFE}"/>
          </ac:spMkLst>
        </pc:spChg>
        <pc:spChg chg="add mod">
          <ac:chgData name="de-Jesus-Oliveira Victor-Adriel" userId="a708fc36-3c1b-42ab-b5e9-2e1fa3c6605e" providerId="ADAL" clId="{CDAD515F-66A4-4BEC-88D2-66E3F38E220E}" dt="2022-10-27T06:08:02.364" v="1546" actId="1037"/>
          <ac:spMkLst>
            <pc:docMk/>
            <pc:sldMk cId="339145208" sldId="269"/>
            <ac:spMk id="124" creationId="{9D837943-F1EC-1EFB-B8BA-4C360DEE6D52}"/>
          </ac:spMkLst>
        </pc:spChg>
        <pc:picChg chg="del mod">
          <ac:chgData name="de-Jesus-Oliveira Victor-Adriel" userId="a708fc36-3c1b-42ab-b5e9-2e1fa3c6605e" providerId="ADAL" clId="{CDAD515F-66A4-4BEC-88D2-66E3F38E220E}" dt="2022-10-27T04:41:24.665" v="11" actId="478"/>
          <ac:picMkLst>
            <pc:docMk/>
            <pc:sldMk cId="339145208" sldId="269"/>
            <ac:picMk id="3" creationId="{754CA031-443A-44A7-90F7-E0BABF3FCC18}"/>
          </ac:picMkLst>
        </pc:picChg>
        <pc:picChg chg="del mod">
          <ac:chgData name="de-Jesus-Oliveira Victor-Adriel" userId="a708fc36-3c1b-42ab-b5e9-2e1fa3c6605e" providerId="ADAL" clId="{CDAD515F-66A4-4BEC-88D2-66E3F38E220E}" dt="2022-10-27T04:41:17.467" v="9" actId="478"/>
          <ac:picMkLst>
            <pc:docMk/>
            <pc:sldMk cId="339145208" sldId="269"/>
            <ac:picMk id="5" creationId="{325977CD-E320-411A-9228-A355635663E2}"/>
          </ac:picMkLst>
        </pc:picChg>
        <pc:picChg chg="del mod">
          <ac:chgData name="de-Jesus-Oliveira Victor-Adriel" userId="a708fc36-3c1b-42ab-b5e9-2e1fa3c6605e" providerId="ADAL" clId="{CDAD515F-66A4-4BEC-88D2-66E3F38E220E}" dt="2022-10-27T04:45:23.561" v="26" actId="478"/>
          <ac:picMkLst>
            <pc:docMk/>
            <pc:sldMk cId="339145208" sldId="269"/>
            <ac:picMk id="7" creationId="{420AFF2E-ED81-462E-8F0E-A03D6978B92E}"/>
          </ac:picMkLst>
        </pc:picChg>
        <pc:picChg chg="del mod">
          <ac:chgData name="de-Jesus-Oliveira Victor-Adriel" userId="a708fc36-3c1b-42ab-b5e9-2e1fa3c6605e" providerId="ADAL" clId="{CDAD515F-66A4-4BEC-88D2-66E3F38E220E}" dt="2022-10-27T04:45:57.158" v="29" actId="478"/>
          <ac:picMkLst>
            <pc:docMk/>
            <pc:sldMk cId="339145208" sldId="269"/>
            <ac:picMk id="10" creationId="{2738923D-3835-4CEC-BE73-2CB7DA4119B0}"/>
          </ac:picMkLst>
        </pc:picChg>
        <pc:picChg chg="add del mod">
          <ac:chgData name="de-Jesus-Oliveira Victor-Adriel" userId="a708fc36-3c1b-42ab-b5e9-2e1fa3c6605e" providerId="ADAL" clId="{CDAD515F-66A4-4BEC-88D2-66E3F38E220E}" dt="2022-10-27T05:17:09.227" v="752" actId="478"/>
          <ac:picMkLst>
            <pc:docMk/>
            <pc:sldMk cId="339145208" sldId="269"/>
            <ac:picMk id="13" creationId="{8EA2400F-91E5-B4B6-E4A0-79B95A75B295}"/>
          </ac:picMkLst>
        </pc:picChg>
        <pc:picChg chg="del">
          <ac:chgData name="de-Jesus-Oliveira Victor-Adriel" userId="a708fc36-3c1b-42ab-b5e9-2e1fa3c6605e" providerId="ADAL" clId="{CDAD515F-66A4-4BEC-88D2-66E3F38E220E}" dt="2022-10-27T04:41:31.680" v="12" actId="478"/>
          <ac:picMkLst>
            <pc:docMk/>
            <pc:sldMk cId="339145208" sldId="269"/>
            <ac:picMk id="18" creationId="{048EA978-4C4B-443C-98F2-57CD16F7A233}"/>
          </ac:picMkLst>
        </pc:picChg>
        <pc:picChg chg="del mod">
          <ac:chgData name="de-Jesus-Oliveira Victor-Adriel" userId="a708fc36-3c1b-42ab-b5e9-2e1fa3c6605e" providerId="ADAL" clId="{CDAD515F-66A4-4BEC-88D2-66E3F38E220E}" dt="2022-10-27T04:45:57.834" v="30" actId="478"/>
          <ac:picMkLst>
            <pc:docMk/>
            <pc:sldMk cId="339145208" sldId="269"/>
            <ac:picMk id="19" creationId="{26BB9AEA-BC90-489D-A66D-991AA09E8C90}"/>
          </ac:picMkLst>
        </pc:picChg>
        <pc:picChg chg="del">
          <ac:chgData name="de-Jesus-Oliveira Victor-Adriel" userId="a708fc36-3c1b-42ab-b5e9-2e1fa3c6605e" providerId="ADAL" clId="{CDAD515F-66A4-4BEC-88D2-66E3F38E220E}" dt="2022-10-27T05:27:52.255" v="890" actId="478"/>
          <ac:picMkLst>
            <pc:docMk/>
            <pc:sldMk cId="339145208" sldId="269"/>
            <ac:picMk id="20" creationId="{526EB260-B965-46B4-AE7B-E76010CB3631}"/>
          </ac:picMkLst>
        </pc:picChg>
        <pc:picChg chg="add mod modCrop">
          <ac:chgData name="de-Jesus-Oliveira Victor-Adriel" userId="a708fc36-3c1b-42ab-b5e9-2e1fa3c6605e" providerId="ADAL" clId="{CDAD515F-66A4-4BEC-88D2-66E3F38E220E}" dt="2022-10-27T05:18:41.852" v="762" actId="1076"/>
          <ac:picMkLst>
            <pc:docMk/>
            <pc:sldMk cId="339145208" sldId="269"/>
            <ac:picMk id="71" creationId="{20A89458-9537-C176-01C3-FA9B3F7E0575}"/>
          </ac:picMkLst>
        </pc:picChg>
        <pc:picChg chg="del mod">
          <ac:chgData name="de-Jesus-Oliveira Victor-Adriel" userId="a708fc36-3c1b-42ab-b5e9-2e1fa3c6605e" providerId="ADAL" clId="{CDAD515F-66A4-4BEC-88D2-66E3F38E220E}" dt="2022-10-27T04:45:58.572" v="31" actId="478"/>
          <ac:picMkLst>
            <pc:docMk/>
            <pc:sldMk cId="339145208" sldId="269"/>
            <ac:picMk id="72" creationId="{72E39377-4A51-45C9-A315-AA35A325EC15}"/>
          </ac:picMkLst>
        </pc:picChg>
        <pc:picChg chg="del">
          <ac:chgData name="de-Jesus-Oliveira Victor-Adriel" userId="a708fc36-3c1b-42ab-b5e9-2e1fa3c6605e" providerId="ADAL" clId="{CDAD515F-66A4-4BEC-88D2-66E3F38E220E}" dt="2022-10-27T05:54:11.993" v="1267" actId="478"/>
          <ac:picMkLst>
            <pc:docMk/>
            <pc:sldMk cId="339145208" sldId="269"/>
            <ac:picMk id="73" creationId="{31C0DE9F-B85B-4138-97AC-1BDFCDDC54D7}"/>
          </ac:picMkLst>
        </pc:picChg>
        <pc:picChg chg="add mod ord">
          <ac:chgData name="de-Jesus-Oliveira Victor-Adriel" userId="a708fc36-3c1b-42ab-b5e9-2e1fa3c6605e" providerId="ADAL" clId="{CDAD515F-66A4-4BEC-88D2-66E3F38E220E}" dt="2022-10-27T05:20:32.548" v="785" actId="1037"/>
          <ac:picMkLst>
            <pc:docMk/>
            <pc:sldMk cId="339145208" sldId="269"/>
            <ac:picMk id="75" creationId="{87962C1E-6ACF-C5C4-7F6D-11C05799AD15}"/>
          </ac:picMkLst>
        </pc:picChg>
        <pc:picChg chg="del">
          <ac:chgData name="de-Jesus-Oliveira Victor-Adriel" userId="a708fc36-3c1b-42ab-b5e9-2e1fa3c6605e" providerId="ADAL" clId="{CDAD515F-66A4-4BEC-88D2-66E3F38E220E}" dt="2022-10-27T05:38:41.248" v="1070" actId="478"/>
          <ac:picMkLst>
            <pc:docMk/>
            <pc:sldMk cId="339145208" sldId="269"/>
            <ac:picMk id="77" creationId="{601ED1A2-2139-4BCA-9470-90396210B0CB}"/>
          </ac:picMkLst>
        </pc:picChg>
        <pc:picChg chg="del">
          <ac:chgData name="de-Jesus-Oliveira Victor-Adriel" userId="a708fc36-3c1b-42ab-b5e9-2e1fa3c6605e" providerId="ADAL" clId="{CDAD515F-66A4-4BEC-88D2-66E3F38E220E}" dt="2022-10-27T05:38:42.412" v="1072" actId="478"/>
          <ac:picMkLst>
            <pc:docMk/>
            <pc:sldMk cId="339145208" sldId="269"/>
            <ac:picMk id="78" creationId="{95725AA3-79E0-4B68-8308-9C006DE2BB3E}"/>
          </ac:picMkLst>
        </pc:picChg>
        <pc:picChg chg="del">
          <ac:chgData name="de-Jesus-Oliveira Victor-Adriel" userId="a708fc36-3c1b-42ab-b5e9-2e1fa3c6605e" providerId="ADAL" clId="{CDAD515F-66A4-4BEC-88D2-66E3F38E220E}" dt="2022-10-27T05:38:41.850" v="1071" actId="478"/>
          <ac:picMkLst>
            <pc:docMk/>
            <pc:sldMk cId="339145208" sldId="269"/>
            <ac:picMk id="79" creationId="{F064DAD9-CD3A-4BD4-A96A-EF1E9C4CB13C}"/>
          </ac:picMkLst>
        </pc:picChg>
        <pc:picChg chg="del">
          <ac:chgData name="de-Jesus-Oliveira Victor-Adriel" userId="a708fc36-3c1b-42ab-b5e9-2e1fa3c6605e" providerId="ADAL" clId="{CDAD515F-66A4-4BEC-88D2-66E3F38E220E}" dt="2022-10-27T05:38:39.286" v="1068" actId="478"/>
          <ac:picMkLst>
            <pc:docMk/>
            <pc:sldMk cId="339145208" sldId="269"/>
            <ac:picMk id="81" creationId="{A301CEB6-2032-4B10-BAE1-904581768F1F}"/>
          </ac:picMkLst>
        </pc:picChg>
        <pc:picChg chg="del">
          <ac:chgData name="de-Jesus-Oliveira Victor-Adriel" userId="a708fc36-3c1b-42ab-b5e9-2e1fa3c6605e" providerId="ADAL" clId="{CDAD515F-66A4-4BEC-88D2-66E3F38E220E}" dt="2022-10-27T05:38:40.111" v="1069" actId="478"/>
          <ac:picMkLst>
            <pc:docMk/>
            <pc:sldMk cId="339145208" sldId="269"/>
            <ac:picMk id="82" creationId="{7FB04BD2-F13B-49B5-A14B-DF28B87EF283}"/>
          </ac:picMkLst>
        </pc:picChg>
        <pc:picChg chg="mod">
          <ac:chgData name="de-Jesus-Oliveira Victor-Adriel" userId="a708fc36-3c1b-42ab-b5e9-2e1fa3c6605e" providerId="ADAL" clId="{CDAD515F-66A4-4BEC-88D2-66E3F38E220E}" dt="2022-10-27T05:57:46.110" v="1335" actId="1036"/>
          <ac:picMkLst>
            <pc:docMk/>
            <pc:sldMk cId="339145208" sldId="269"/>
            <ac:picMk id="84" creationId="{8A7FA522-49CA-44D8-A3B7-1D9F6FFA5B9A}"/>
          </ac:picMkLst>
        </pc:picChg>
        <pc:picChg chg="add mod ord modCrop">
          <ac:chgData name="de-Jesus-Oliveira Victor-Adriel" userId="a708fc36-3c1b-42ab-b5e9-2e1fa3c6605e" providerId="ADAL" clId="{CDAD515F-66A4-4BEC-88D2-66E3F38E220E}" dt="2022-10-27T05:27:07.487" v="889" actId="1036"/>
          <ac:picMkLst>
            <pc:docMk/>
            <pc:sldMk cId="339145208" sldId="269"/>
            <ac:picMk id="86" creationId="{C3993C27-AE14-0A04-658C-EC2D5FC8CAD0}"/>
          </ac:picMkLst>
        </pc:picChg>
        <pc:picChg chg="del">
          <ac:chgData name="de-Jesus-Oliveira Victor-Adriel" userId="a708fc36-3c1b-42ab-b5e9-2e1fa3c6605e" providerId="ADAL" clId="{CDAD515F-66A4-4BEC-88D2-66E3F38E220E}" dt="2022-10-27T05:31:44.602" v="1023" actId="478"/>
          <ac:picMkLst>
            <pc:docMk/>
            <pc:sldMk cId="339145208" sldId="269"/>
            <ac:picMk id="87" creationId="{8D103743-43D1-A81F-8D06-1BB2CAE59DD8}"/>
          </ac:picMkLst>
        </pc:picChg>
        <pc:picChg chg="del">
          <ac:chgData name="de-Jesus-Oliveira Victor-Adriel" userId="a708fc36-3c1b-42ab-b5e9-2e1fa3c6605e" providerId="ADAL" clId="{CDAD515F-66A4-4BEC-88D2-66E3F38E220E}" dt="2022-10-27T05:31:45.085" v="1024" actId="478"/>
          <ac:picMkLst>
            <pc:docMk/>
            <pc:sldMk cId="339145208" sldId="269"/>
            <ac:picMk id="89" creationId="{8DCB9ADB-A90A-0F7E-709E-C7B37277CE23}"/>
          </ac:picMkLst>
        </pc:picChg>
        <pc:picChg chg="del">
          <ac:chgData name="de-Jesus-Oliveira Victor-Adriel" userId="a708fc36-3c1b-42ab-b5e9-2e1fa3c6605e" providerId="ADAL" clId="{CDAD515F-66A4-4BEC-88D2-66E3F38E220E}" dt="2022-10-27T05:31:45.658" v="1025" actId="478"/>
          <ac:picMkLst>
            <pc:docMk/>
            <pc:sldMk cId="339145208" sldId="269"/>
            <ac:picMk id="90" creationId="{71D4A6A6-930A-55A6-3B88-9B6613A3FF9E}"/>
          </ac:picMkLst>
        </pc:picChg>
        <pc:picChg chg="add del mod">
          <ac:chgData name="de-Jesus-Oliveira Victor-Adriel" userId="a708fc36-3c1b-42ab-b5e9-2e1fa3c6605e" providerId="ADAL" clId="{CDAD515F-66A4-4BEC-88D2-66E3F38E220E}" dt="2022-10-27T05:25:47.378" v="878" actId="478"/>
          <ac:picMkLst>
            <pc:docMk/>
            <pc:sldMk cId="339145208" sldId="269"/>
            <ac:picMk id="91" creationId="{F10E9BDF-53DA-2253-3B8F-5203F3BC9882}"/>
          </ac:picMkLst>
        </pc:picChg>
        <pc:picChg chg="add mod ord">
          <ac:chgData name="de-Jesus-Oliveira Victor-Adriel" userId="a708fc36-3c1b-42ab-b5e9-2e1fa3c6605e" providerId="ADAL" clId="{CDAD515F-66A4-4BEC-88D2-66E3F38E220E}" dt="2022-10-27T05:27:03.063" v="886" actId="1035"/>
          <ac:picMkLst>
            <pc:docMk/>
            <pc:sldMk cId="339145208" sldId="269"/>
            <ac:picMk id="92" creationId="{FC151FC8-2EC0-AD70-F7E4-29DEA42EE22C}"/>
          </ac:picMkLst>
        </pc:picChg>
        <pc:picChg chg="add mod">
          <ac:chgData name="de-Jesus-Oliveira Victor-Adriel" userId="a708fc36-3c1b-42ab-b5e9-2e1fa3c6605e" providerId="ADAL" clId="{CDAD515F-66A4-4BEC-88D2-66E3F38E220E}" dt="2022-10-27T05:27:56.582" v="892" actId="1076"/>
          <ac:picMkLst>
            <pc:docMk/>
            <pc:sldMk cId="339145208" sldId="269"/>
            <ac:picMk id="93" creationId="{B995237D-F9E0-E944-70F1-58E75AC79F89}"/>
          </ac:picMkLst>
        </pc:picChg>
        <pc:picChg chg="add del mod">
          <ac:chgData name="de-Jesus-Oliveira Victor-Adriel" userId="a708fc36-3c1b-42ab-b5e9-2e1fa3c6605e" providerId="ADAL" clId="{CDAD515F-66A4-4BEC-88D2-66E3F38E220E}" dt="2022-10-27T05:56:22.444" v="1294" actId="478"/>
          <ac:picMkLst>
            <pc:docMk/>
            <pc:sldMk cId="339145208" sldId="269"/>
            <ac:picMk id="98" creationId="{82442462-57AE-FE4B-A3D8-30FF707B8BEC}"/>
          </ac:picMkLst>
        </pc:picChg>
        <pc:picChg chg="add del mod">
          <ac:chgData name="de-Jesus-Oliveira Victor-Adriel" userId="a708fc36-3c1b-42ab-b5e9-2e1fa3c6605e" providerId="ADAL" clId="{CDAD515F-66A4-4BEC-88D2-66E3F38E220E}" dt="2022-10-27T05:56:22.945" v="1295" actId="478"/>
          <ac:picMkLst>
            <pc:docMk/>
            <pc:sldMk cId="339145208" sldId="269"/>
            <ac:picMk id="100" creationId="{91C0AFDF-59D3-B0A1-A1DD-A9165191AEE1}"/>
          </ac:picMkLst>
        </pc:picChg>
        <pc:picChg chg="add del mod">
          <ac:chgData name="de-Jesus-Oliveira Victor-Adriel" userId="a708fc36-3c1b-42ab-b5e9-2e1fa3c6605e" providerId="ADAL" clId="{CDAD515F-66A4-4BEC-88D2-66E3F38E220E}" dt="2022-10-27T05:56:21.776" v="1293" actId="478"/>
          <ac:picMkLst>
            <pc:docMk/>
            <pc:sldMk cId="339145208" sldId="269"/>
            <ac:picMk id="102" creationId="{436CE331-227D-B5DB-6DE6-8C097E9318F7}"/>
          </ac:picMkLst>
        </pc:picChg>
        <pc:picChg chg="add mod">
          <ac:chgData name="de-Jesus-Oliveira Victor-Adriel" userId="a708fc36-3c1b-42ab-b5e9-2e1fa3c6605e" providerId="ADAL" clId="{CDAD515F-66A4-4BEC-88D2-66E3F38E220E}" dt="2022-10-27T05:57:44.935" v="1332" actId="1076"/>
          <ac:picMkLst>
            <pc:docMk/>
            <pc:sldMk cId="339145208" sldId="269"/>
            <ac:picMk id="103" creationId="{B6E123ED-97A7-8DA8-49C5-DA2F48B8CC25}"/>
          </ac:picMkLst>
        </pc:picChg>
        <pc:picChg chg="add mod">
          <ac:chgData name="de-Jesus-Oliveira Victor-Adriel" userId="a708fc36-3c1b-42ab-b5e9-2e1fa3c6605e" providerId="ADAL" clId="{CDAD515F-66A4-4BEC-88D2-66E3F38E220E}" dt="2022-10-27T05:57:46.110" v="1335" actId="1036"/>
          <ac:picMkLst>
            <pc:docMk/>
            <pc:sldMk cId="339145208" sldId="269"/>
            <ac:picMk id="104" creationId="{23EB438C-AD66-F8EB-2FFA-AD312ABCFD5A}"/>
          </ac:picMkLst>
        </pc:picChg>
        <pc:picChg chg="add mod">
          <ac:chgData name="de-Jesus-Oliveira Victor-Adriel" userId="a708fc36-3c1b-42ab-b5e9-2e1fa3c6605e" providerId="ADAL" clId="{CDAD515F-66A4-4BEC-88D2-66E3F38E220E}" dt="2022-10-27T05:57:52.534" v="1337" actId="1036"/>
          <ac:picMkLst>
            <pc:docMk/>
            <pc:sldMk cId="339145208" sldId="269"/>
            <ac:picMk id="107" creationId="{8A224E7D-A94A-4907-0BD7-6ADBE50F15DA}"/>
          </ac:picMkLst>
        </pc:picChg>
        <pc:picChg chg="add mod">
          <ac:chgData name="de-Jesus-Oliveira Victor-Adriel" userId="a708fc36-3c1b-42ab-b5e9-2e1fa3c6605e" providerId="ADAL" clId="{CDAD515F-66A4-4BEC-88D2-66E3F38E220E}" dt="2022-10-27T05:57:52.534" v="1337" actId="1036"/>
          <ac:picMkLst>
            <pc:docMk/>
            <pc:sldMk cId="339145208" sldId="269"/>
            <ac:picMk id="109" creationId="{E3A16EB0-84CF-2082-74D8-1EDBBB902D8F}"/>
          </ac:picMkLst>
        </pc:picChg>
        <pc:picChg chg="add mod">
          <ac:chgData name="de-Jesus-Oliveira Victor-Adriel" userId="a708fc36-3c1b-42ab-b5e9-2e1fa3c6605e" providerId="ADAL" clId="{CDAD515F-66A4-4BEC-88D2-66E3F38E220E}" dt="2022-10-27T05:57:52.534" v="1337" actId="1036"/>
          <ac:picMkLst>
            <pc:docMk/>
            <pc:sldMk cId="339145208" sldId="269"/>
            <ac:picMk id="111" creationId="{99185CB4-EC30-2EC2-4924-316F4DEC406A}"/>
          </ac:picMkLst>
        </pc:picChg>
        <pc:picChg chg="add del mod">
          <ac:chgData name="de-Jesus-Oliveira Victor-Adriel" userId="a708fc36-3c1b-42ab-b5e9-2e1fa3c6605e" providerId="ADAL" clId="{CDAD515F-66A4-4BEC-88D2-66E3F38E220E}" dt="2022-10-27T05:58:49.404" v="1341" actId="478"/>
          <ac:picMkLst>
            <pc:docMk/>
            <pc:sldMk cId="339145208" sldId="269"/>
            <ac:picMk id="112" creationId="{28A6FABA-0B81-6A46-AAAC-FCBF2368EFD7}"/>
          </ac:picMkLst>
        </pc:picChg>
        <pc:picChg chg="add mod ord">
          <ac:chgData name="de-Jesus-Oliveira Victor-Adriel" userId="a708fc36-3c1b-42ab-b5e9-2e1fa3c6605e" providerId="ADAL" clId="{CDAD515F-66A4-4BEC-88D2-66E3F38E220E}" dt="2022-10-27T05:59:38.435" v="1354" actId="167"/>
          <ac:picMkLst>
            <pc:docMk/>
            <pc:sldMk cId="339145208" sldId="269"/>
            <ac:picMk id="114" creationId="{16E3A147-3351-AE51-24D0-04698D9A796C}"/>
          </ac:picMkLst>
        </pc:picChg>
        <pc:picChg chg="add mod">
          <ac:chgData name="de-Jesus-Oliveira Victor-Adriel" userId="a708fc36-3c1b-42ab-b5e9-2e1fa3c6605e" providerId="ADAL" clId="{CDAD515F-66A4-4BEC-88D2-66E3F38E220E}" dt="2022-10-27T06:00:03.367" v="1357" actId="1076"/>
          <ac:picMkLst>
            <pc:docMk/>
            <pc:sldMk cId="339145208" sldId="269"/>
            <ac:picMk id="115" creationId="{B669824D-38D1-0F01-B310-77C94C1A0387}"/>
          </ac:picMkLst>
        </pc:picChg>
        <pc:picChg chg="add mod">
          <ac:chgData name="de-Jesus-Oliveira Victor-Adriel" userId="a708fc36-3c1b-42ab-b5e9-2e1fa3c6605e" providerId="ADAL" clId="{CDAD515F-66A4-4BEC-88D2-66E3F38E220E}" dt="2022-10-27T06:00:16.887" v="1361" actId="1076"/>
          <ac:picMkLst>
            <pc:docMk/>
            <pc:sldMk cId="339145208" sldId="269"/>
            <ac:picMk id="116" creationId="{DD5F409C-3FC7-7588-367F-768E385E76D8}"/>
          </ac:picMkLst>
        </pc:picChg>
        <pc:picChg chg="add mod">
          <ac:chgData name="de-Jesus-Oliveira Victor-Adriel" userId="a708fc36-3c1b-42ab-b5e9-2e1fa3c6605e" providerId="ADAL" clId="{CDAD515F-66A4-4BEC-88D2-66E3F38E220E}" dt="2022-10-27T06:00:22.359" v="1363" actId="1076"/>
          <ac:picMkLst>
            <pc:docMk/>
            <pc:sldMk cId="339145208" sldId="269"/>
            <ac:picMk id="117" creationId="{91B6A0E2-DABC-8755-CD76-2B38D71ED1AC}"/>
          </ac:picMkLst>
        </pc:picChg>
        <pc:picChg chg="add mod ord modCrop">
          <ac:chgData name="de-Jesus-Oliveira Victor-Adriel" userId="a708fc36-3c1b-42ab-b5e9-2e1fa3c6605e" providerId="ADAL" clId="{CDAD515F-66A4-4BEC-88D2-66E3F38E220E}" dt="2022-10-27T06:16:01.003" v="1932" actId="1036"/>
          <ac:picMkLst>
            <pc:docMk/>
            <pc:sldMk cId="339145208" sldId="269"/>
            <ac:picMk id="125" creationId="{F734F249-D05A-F6C7-598B-A062C68DDDE3}"/>
          </ac:picMkLst>
        </pc:picChg>
        <pc:picChg chg="add del mod ord">
          <ac:chgData name="de-Jesus-Oliveira Victor-Adriel" userId="a708fc36-3c1b-42ab-b5e9-2e1fa3c6605e" providerId="ADAL" clId="{CDAD515F-66A4-4BEC-88D2-66E3F38E220E}" dt="2022-10-27T06:14:50.935" v="1878" actId="478"/>
          <ac:picMkLst>
            <pc:docMk/>
            <pc:sldMk cId="339145208" sldId="269"/>
            <ac:picMk id="126" creationId="{AF3B7BF0-482E-D5DD-9D61-CB59ADDEC64C}"/>
          </ac:picMkLst>
        </pc:picChg>
        <pc:picChg chg="add mod ord">
          <ac:chgData name="de-Jesus-Oliveira Victor-Adriel" userId="a708fc36-3c1b-42ab-b5e9-2e1fa3c6605e" providerId="ADAL" clId="{CDAD515F-66A4-4BEC-88D2-66E3F38E220E}" dt="2022-10-27T06:15:30.754" v="1924" actId="1035"/>
          <ac:picMkLst>
            <pc:docMk/>
            <pc:sldMk cId="339145208" sldId="269"/>
            <ac:picMk id="127" creationId="{8377CD9E-81E3-63AD-5F97-8D1C98653047}"/>
          </ac:picMkLst>
        </pc:picChg>
      </pc:sldChg>
      <pc:sldChg chg="delSp modSp add del mod">
        <pc:chgData name="de-Jesus-Oliveira Victor-Adriel" userId="a708fc36-3c1b-42ab-b5e9-2e1fa3c6605e" providerId="ADAL" clId="{CDAD515F-66A4-4BEC-88D2-66E3F38E220E}" dt="2022-10-27T06:13:47.163" v="1830" actId="47"/>
        <pc:sldMkLst>
          <pc:docMk/>
          <pc:sldMk cId="1846985730" sldId="270"/>
        </pc:sldMkLst>
        <pc:picChg chg="del mod modCrop">
          <ac:chgData name="de-Jesus-Oliveira Victor-Adriel" userId="a708fc36-3c1b-42ab-b5e9-2e1fa3c6605e" providerId="ADAL" clId="{CDAD515F-66A4-4BEC-88D2-66E3F38E220E}" dt="2022-10-27T06:13:40.722" v="1828" actId="21"/>
          <ac:picMkLst>
            <pc:docMk/>
            <pc:sldMk cId="1846985730" sldId="270"/>
            <ac:picMk id="9" creationId="{16CD78C9-1E84-4DBA-A8DC-40BE6DE2C962}"/>
          </ac:picMkLst>
        </pc:picChg>
        <pc:picChg chg="del mod modCrop">
          <ac:chgData name="de-Jesus-Oliveira Victor-Adriel" userId="a708fc36-3c1b-42ab-b5e9-2e1fa3c6605e" providerId="ADAL" clId="{CDAD515F-66A4-4BEC-88D2-66E3F38E220E}" dt="2022-10-27T06:13:40.722" v="1828" actId="21"/>
          <ac:picMkLst>
            <pc:docMk/>
            <pc:sldMk cId="1846985730" sldId="270"/>
            <ac:picMk id="11" creationId="{B92976EE-EFFB-4701-AE43-835E84BF1B0A}"/>
          </ac:picMkLst>
        </pc:picChg>
      </pc:sldChg>
      <pc:sldChg chg="delSp modSp add del mod">
        <pc:chgData name="de-Jesus-Oliveira Victor-Adriel" userId="a708fc36-3c1b-42ab-b5e9-2e1fa3c6605e" providerId="ADAL" clId="{CDAD515F-66A4-4BEC-88D2-66E3F38E220E}" dt="2022-10-27T05:19:07.337" v="763" actId="47"/>
        <pc:sldMkLst>
          <pc:docMk/>
          <pc:sldMk cId="1859228357" sldId="270"/>
        </pc:sldMkLst>
        <pc:picChg chg="del mod modCrop">
          <ac:chgData name="de-Jesus-Oliveira Victor-Adriel" userId="a708fc36-3c1b-42ab-b5e9-2e1fa3c6605e" providerId="ADAL" clId="{CDAD515F-66A4-4BEC-88D2-66E3F38E220E}" dt="2022-10-27T05:13:09.944" v="747" actId="21"/>
          <ac:picMkLst>
            <pc:docMk/>
            <pc:sldMk cId="1859228357" sldId="270"/>
            <ac:picMk id="3" creationId="{D3C4BCA2-689E-4A9D-A6DB-B1C5BD2A3A5E}"/>
          </ac:picMkLst>
        </pc:picChg>
        <pc:picChg chg="del mod">
          <ac:chgData name="de-Jesus-Oliveira Victor-Adriel" userId="a708fc36-3c1b-42ab-b5e9-2e1fa3c6605e" providerId="ADAL" clId="{CDAD515F-66A4-4BEC-88D2-66E3F38E220E}" dt="2022-10-27T05:12:43.767" v="740" actId="478"/>
          <ac:picMkLst>
            <pc:docMk/>
            <pc:sldMk cId="1859228357" sldId="270"/>
            <ac:picMk id="13" creationId="{A5A6FD7D-A127-46AE-A202-3E710215B529}"/>
          </ac:picMkLst>
        </pc:picChg>
      </pc:sldChg>
      <pc:sldChg chg="delSp modSp add del mod">
        <pc:chgData name="de-Jesus-Oliveira Victor-Adriel" userId="a708fc36-3c1b-42ab-b5e9-2e1fa3c6605e" providerId="ADAL" clId="{CDAD515F-66A4-4BEC-88D2-66E3F38E220E}" dt="2022-10-27T05:26:04.540" v="880" actId="47"/>
        <pc:sldMkLst>
          <pc:docMk/>
          <pc:sldMk cId="3725545805" sldId="270"/>
        </pc:sldMkLst>
        <pc:picChg chg="del mod modCrop">
          <ac:chgData name="de-Jesus-Oliveira Victor-Adriel" userId="a708fc36-3c1b-42ab-b5e9-2e1fa3c6605e" providerId="ADAL" clId="{CDAD515F-66A4-4BEC-88D2-66E3F38E220E}" dt="2022-10-27T05:19:49.909" v="771" actId="21"/>
          <ac:picMkLst>
            <pc:docMk/>
            <pc:sldMk cId="3725545805" sldId="270"/>
            <ac:picMk id="13" creationId="{A5A6FD7D-A127-46AE-A202-3E710215B529}"/>
          </ac:picMkLst>
        </pc:picChg>
      </pc:sldChg>
      <pc:sldChg chg="delSp modSp add del mod">
        <pc:chgData name="de-Jesus-Oliveira Victor-Adriel" userId="a708fc36-3c1b-42ab-b5e9-2e1fa3c6605e" providerId="ADAL" clId="{CDAD515F-66A4-4BEC-88D2-66E3F38E220E}" dt="2022-10-27T05:25:55.895" v="879" actId="47"/>
        <pc:sldMkLst>
          <pc:docMk/>
          <pc:sldMk cId="4261631225" sldId="271"/>
        </pc:sldMkLst>
        <pc:picChg chg="del mod modCrop">
          <ac:chgData name="de-Jesus-Oliveira Victor-Adriel" userId="a708fc36-3c1b-42ab-b5e9-2e1fa3c6605e" providerId="ADAL" clId="{CDAD515F-66A4-4BEC-88D2-66E3F38E220E}" dt="2022-10-27T05:25:39.247" v="875" actId="21"/>
          <ac:picMkLst>
            <pc:docMk/>
            <pc:sldMk cId="4261631225" sldId="271"/>
            <ac:picMk id="9" creationId="{16CD78C9-1E84-4DBA-A8DC-40BE6DE2C962}"/>
          </ac:picMkLst>
        </pc:picChg>
        <pc:picChg chg="del mod modCrop">
          <ac:chgData name="de-Jesus-Oliveira Victor-Adriel" userId="a708fc36-3c1b-42ab-b5e9-2e1fa3c6605e" providerId="ADAL" clId="{CDAD515F-66A4-4BEC-88D2-66E3F38E220E}" dt="2022-10-27T05:24:05.825" v="858" actId="21"/>
          <ac:picMkLst>
            <pc:docMk/>
            <pc:sldMk cId="4261631225" sldId="271"/>
            <ac:picMk id="11" creationId="{B92976EE-EFFB-4701-AE43-835E84BF1B0A}"/>
          </ac:picMkLst>
        </pc:picChg>
      </pc:sldChg>
    </pc:docChg>
  </pc:docChgLst>
  <pc:docChgLst>
    <pc:chgData name="de-Jesus-Oliveira Victor-Adriel" userId="a708fc36-3c1b-42ab-b5e9-2e1fa3c6605e" providerId="ADAL" clId="{6E479FB4-CF40-4185-999F-12E25718B366}"/>
    <pc:docChg chg="modSld">
      <pc:chgData name="de-Jesus-Oliveira Victor-Adriel" userId="a708fc36-3c1b-42ab-b5e9-2e1fa3c6605e" providerId="ADAL" clId="{6E479FB4-CF40-4185-999F-12E25718B366}" dt="2022-10-27T11:18:35.477" v="24" actId="1036"/>
      <pc:docMkLst>
        <pc:docMk/>
      </pc:docMkLst>
      <pc:sldChg chg="modSp mod">
        <pc:chgData name="de-Jesus-Oliveira Victor-Adriel" userId="a708fc36-3c1b-42ab-b5e9-2e1fa3c6605e" providerId="ADAL" clId="{6E479FB4-CF40-4185-999F-12E25718B366}" dt="2022-10-27T11:17:24.533" v="5" actId="20577"/>
        <pc:sldMkLst>
          <pc:docMk/>
          <pc:sldMk cId="2379314157" sldId="262"/>
        </pc:sldMkLst>
        <pc:spChg chg="mod">
          <ac:chgData name="de-Jesus-Oliveira Victor-Adriel" userId="a708fc36-3c1b-42ab-b5e9-2e1fa3c6605e" providerId="ADAL" clId="{6E479FB4-CF40-4185-999F-12E25718B366}" dt="2022-10-27T11:17:18.727" v="1" actId="6549"/>
          <ac:spMkLst>
            <pc:docMk/>
            <pc:sldMk cId="2379314157" sldId="262"/>
            <ac:spMk id="29" creationId="{5766EFFC-A054-4112-A391-8532A573AD6E}"/>
          </ac:spMkLst>
        </pc:spChg>
        <pc:spChg chg="mod">
          <ac:chgData name="de-Jesus-Oliveira Victor-Adriel" userId="a708fc36-3c1b-42ab-b5e9-2e1fa3c6605e" providerId="ADAL" clId="{6E479FB4-CF40-4185-999F-12E25718B366}" dt="2022-10-27T11:17:21.703" v="3" actId="6549"/>
          <ac:spMkLst>
            <pc:docMk/>
            <pc:sldMk cId="2379314157" sldId="262"/>
            <ac:spMk id="31" creationId="{312F8BC2-5450-4C33-8D69-AC5DA23DEC83}"/>
          </ac:spMkLst>
        </pc:spChg>
        <pc:spChg chg="mod">
          <ac:chgData name="de-Jesus-Oliveira Victor-Adriel" userId="a708fc36-3c1b-42ab-b5e9-2e1fa3c6605e" providerId="ADAL" clId="{6E479FB4-CF40-4185-999F-12E25718B366}" dt="2022-10-27T11:17:24.533" v="5" actId="20577"/>
          <ac:spMkLst>
            <pc:docMk/>
            <pc:sldMk cId="2379314157" sldId="262"/>
            <ac:spMk id="32" creationId="{BDCC9F9F-C68F-4626-BA84-8EF41A13546B}"/>
          </ac:spMkLst>
        </pc:spChg>
      </pc:sldChg>
      <pc:sldChg chg="modSp mod">
        <pc:chgData name="de-Jesus-Oliveira Victor-Adriel" userId="a708fc36-3c1b-42ab-b5e9-2e1fa3c6605e" providerId="ADAL" clId="{6E479FB4-CF40-4185-999F-12E25718B366}" dt="2022-10-27T11:18:03.096" v="14" actId="6549"/>
        <pc:sldMkLst>
          <pc:docMk/>
          <pc:sldMk cId="2993848755" sldId="264"/>
        </pc:sldMkLst>
        <pc:spChg chg="mod">
          <ac:chgData name="de-Jesus-Oliveira Victor-Adriel" userId="a708fc36-3c1b-42ab-b5e9-2e1fa3c6605e" providerId="ADAL" clId="{6E479FB4-CF40-4185-999F-12E25718B366}" dt="2022-10-27T11:17:55.364" v="12" actId="6549"/>
          <ac:spMkLst>
            <pc:docMk/>
            <pc:sldMk cId="2993848755" sldId="264"/>
            <ac:spMk id="41" creationId="{74B713E2-B23D-490D-8851-7432755BDF15}"/>
          </ac:spMkLst>
        </pc:spChg>
        <pc:spChg chg="mod">
          <ac:chgData name="de-Jesus-Oliveira Victor-Adriel" userId="a708fc36-3c1b-42ab-b5e9-2e1fa3c6605e" providerId="ADAL" clId="{6E479FB4-CF40-4185-999F-12E25718B366}" dt="2022-10-27T11:17:39.900" v="6" actId="13926"/>
          <ac:spMkLst>
            <pc:docMk/>
            <pc:sldMk cId="2993848755" sldId="264"/>
            <ac:spMk id="59" creationId="{296FDF6C-8E13-49CC-BA9A-7D10C5AC18A5}"/>
          </ac:spMkLst>
        </pc:spChg>
        <pc:spChg chg="mod">
          <ac:chgData name="de-Jesus-Oliveira Victor-Adriel" userId="a708fc36-3c1b-42ab-b5e9-2e1fa3c6605e" providerId="ADAL" clId="{6E479FB4-CF40-4185-999F-12E25718B366}" dt="2022-10-27T11:17:53.180" v="10" actId="13926"/>
          <ac:spMkLst>
            <pc:docMk/>
            <pc:sldMk cId="2993848755" sldId="264"/>
            <ac:spMk id="77" creationId="{2F45E7DA-4643-4743-9DA8-5695685829E3}"/>
          </ac:spMkLst>
        </pc:spChg>
        <pc:spChg chg="mod">
          <ac:chgData name="de-Jesus-Oliveira Victor-Adriel" userId="a708fc36-3c1b-42ab-b5e9-2e1fa3c6605e" providerId="ADAL" clId="{6E479FB4-CF40-4185-999F-12E25718B366}" dt="2022-10-27T11:18:03.096" v="14" actId="6549"/>
          <ac:spMkLst>
            <pc:docMk/>
            <pc:sldMk cId="2993848755" sldId="264"/>
            <ac:spMk id="94" creationId="{2CF2E4BB-F0D5-4960-B674-978486CD0605}"/>
          </ac:spMkLst>
        </pc:spChg>
      </pc:sldChg>
      <pc:sldChg chg="modSp mod">
        <pc:chgData name="de-Jesus-Oliveira Victor-Adriel" userId="a708fc36-3c1b-42ab-b5e9-2e1fa3c6605e" providerId="ADAL" clId="{6E479FB4-CF40-4185-999F-12E25718B366}" dt="2022-10-27T11:18:35.477" v="24" actId="1036"/>
        <pc:sldMkLst>
          <pc:docMk/>
          <pc:sldMk cId="339145208" sldId="269"/>
        </pc:sldMkLst>
        <pc:spChg chg="mod">
          <ac:chgData name="de-Jesus-Oliveira Victor-Adriel" userId="a708fc36-3c1b-42ab-b5e9-2e1fa3c6605e" providerId="ADAL" clId="{6E479FB4-CF40-4185-999F-12E25718B366}" dt="2022-10-27T11:18:14.211" v="16" actId="6549"/>
          <ac:spMkLst>
            <pc:docMk/>
            <pc:sldMk cId="339145208" sldId="269"/>
            <ac:spMk id="122" creationId="{425E009E-A87F-B303-3E00-A7C1C4553329}"/>
          </ac:spMkLst>
        </pc:spChg>
        <pc:picChg chg="mod">
          <ac:chgData name="de-Jesus-Oliveira Victor-Adriel" userId="a708fc36-3c1b-42ab-b5e9-2e1fa3c6605e" providerId="ADAL" clId="{6E479FB4-CF40-4185-999F-12E25718B366}" dt="2022-10-27T11:18:35.477" v="24" actId="1036"/>
          <ac:picMkLst>
            <pc:docMk/>
            <pc:sldMk cId="339145208" sldId="269"/>
            <ac:picMk id="75" creationId="{87962C1E-6ACF-C5C4-7F6D-11C05799AD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36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6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488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189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42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11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90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68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91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11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A053-06E9-40EE-BE46-DB75A413985D}" type="datetimeFigureOut">
              <a:rPr lang="de-AT" smtClean="0"/>
              <a:t>10.03.2023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4C4A-945E-4A56-A1E7-C9D60F5427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84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E3B75C5-975B-46CA-8CCA-7F9608E9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0306" y="3285331"/>
            <a:ext cx="4497388" cy="449738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B15DD6-0713-4687-9E23-12B35F8AE7CE}"/>
              </a:ext>
            </a:extLst>
          </p:cNvPr>
          <p:cNvSpPr txBox="1"/>
          <p:nvPr/>
        </p:nvSpPr>
        <p:spPr>
          <a:xfrm>
            <a:off x="1180306" y="1247775"/>
            <a:ext cx="449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dirty="0">
                <a:latin typeface="Pangolin" panose="00000500000000000000" pitchFamily="2" charset="0"/>
              </a:rPr>
              <a:t>Datenattribute</a:t>
            </a:r>
          </a:p>
        </p:txBody>
      </p:sp>
    </p:spTree>
    <p:extLst>
      <p:ext uri="{BB962C8B-B14F-4D97-AF65-F5344CB8AC3E}">
        <p14:creationId xmlns:p14="http://schemas.microsoft.com/office/powerpoint/2010/main" val="298845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7C832-7D7F-40CB-9479-79BC46A793B9}"/>
              </a:ext>
            </a:extLst>
          </p:cNvPr>
          <p:cNvSpPr txBox="1"/>
          <p:nvPr/>
        </p:nvSpPr>
        <p:spPr>
          <a:xfrm>
            <a:off x="599281" y="790575"/>
            <a:ext cx="486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Dieser Comic wurde im Zuge des Forschungsprojekts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Comixplain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, gefördert von der Fachhochschule St. Pölten im Rahmen des Innovation Call 2022, erstellt.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Projektteam: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Victor-Adriel De-Jesus-Oliveira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Hsiang-Yun Wu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Christina Stoiber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Magdalena Boucher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Alena Ertl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Kontakt: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victor.oliveira@fhstp.ac.at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Illustrationen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Magdalena Boucher &amp; Alena Ertl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B10971-A7A0-4F60-8D4A-4B8950F4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t="5299" r="5641" b="5299"/>
          <a:stretch/>
        </p:blipFill>
        <p:spPr>
          <a:xfrm>
            <a:off x="5698800" y="0"/>
            <a:ext cx="1159200" cy="1165888"/>
          </a:xfrm>
          <a:prstGeom prst="rect">
            <a:avLst/>
          </a:prstGeom>
        </p:spPr>
      </p:pic>
      <p:sp>
        <p:nvSpPr>
          <p:cNvPr id="3" name="Textfeld 1">
            <a:extLst>
              <a:ext uri="{FF2B5EF4-FFF2-40B4-BE49-F238E27FC236}">
                <a16:creationId xmlns:a16="http://schemas.microsoft.com/office/drawing/2014/main" id="{C8EFDA5B-0D59-E3EF-BF0F-32745B8C48C4}"/>
              </a:ext>
            </a:extLst>
          </p:cNvPr>
          <p:cNvSpPr txBox="1"/>
          <p:nvPr/>
        </p:nvSpPr>
        <p:spPr>
          <a:xfrm>
            <a:off x="599281" y="8853815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https://fhstp.github.io/comixplain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8D709-597E-A9E2-C4CD-741636268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" y="7279125"/>
            <a:ext cx="1574690" cy="15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1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05F13C6-CB29-F062-1AF4-D20AA60C9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24"/>
            <a:ext cx="6858000" cy="97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571C5E1-CB85-A57A-2D0F-4A754767F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24"/>
            <a:ext cx="6858000" cy="97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CB769D1-9003-229A-374B-3BEDEF9AD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24"/>
            <a:ext cx="6858000" cy="97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545D649-DB7F-5611-4FE8-CDD53ABF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24"/>
            <a:ext cx="6858000" cy="97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2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7C832-7D7F-40CB-9479-79BC46A793B9}"/>
              </a:ext>
            </a:extLst>
          </p:cNvPr>
          <p:cNvSpPr txBox="1"/>
          <p:nvPr/>
        </p:nvSpPr>
        <p:spPr>
          <a:xfrm>
            <a:off x="599280" y="790575"/>
            <a:ext cx="5778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Quellen: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Munzner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, T. (2014). Visualization analysis and design. CRC press. 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Lazar, J., Feng, J. H., &amp; </a:t>
            </a:r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Hochheiser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, H. (2017). Research methods in human-computer interaction. Morgan Kaufmann. 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0BC1CF79-409D-6F06-B294-7B5402711524}"/>
              </a:ext>
            </a:extLst>
          </p:cNvPr>
          <p:cNvSpPr txBox="1"/>
          <p:nvPr/>
        </p:nvSpPr>
        <p:spPr>
          <a:xfrm>
            <a:off x="599281" y="8176706"/>
            <a:ext cx="4860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333333"/>
                </a:solidFill>
                <a:latin typeface="Source Sans Pro" panose="020B0503030403020204" pitchFamily="34" charset="0"/>
              </a:rPr>
              <a:t>Datenattribute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© 2022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Comixplain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Team: Victor-Adriel De-Jesus-Oliveira, Hsiang-Yun Wu, Christina Stoiber, Magdalena Boucher, and Alena Ertl, with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illustrations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Magdalena Boucher and Alena Ertl, all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employed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Sankt Pölten University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Applied Sciences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licensed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under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CC BY-SA 4.0. To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view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a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copy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this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license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visit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http://creativecommons.org/licenses/by-sa/4.0/</a:t>
            </a:r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1b7603-f8b8-47c9-9682-dc6aa8e9acd7">
      <Terms xmlns="http://schemas.microsoft.com/office/infopath/2007/PartnerControls"/>
    </lcf76f155ced4ddcb4097134ff3c332f>
    <TaxCatchAll xmlns="94bcf745-830c-42f4-885c-a1d7342e6e3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BF7B09DBF6D7B4DA35692C22AFAF86F" ma:contentTypeVersion="14" ma:contentTypeDescription="Ein neues Dokument erstellen." ma:contentTypeScope="" ma:versionID="7fa51edddc3b5d4add4053e4f476b28c">
  <xsd:schema xmlns:xsd="http://www.w3.org/2001/XMLSchema" xmlns:xs="http://www.w3.org/2001/XMLSchema" xmlns:p="http://schemas.microsoft.com/office/2006/metadata/properties" xmlns:ns2="da1b7603-f8b8-47c9-9682-dc6aa8e9acd7" xmlns:ns3="94bcf745-830c-42f4-885c-a1d7342e6e36" targetNamespace="http://schemas.microsoft.com/office/2006/metadata/properties" ma:root="true" ma:fieldsID="7be54b9049223abbaf215f38e7f70585" ns2:_="" ns3:_="">
    <xsd:import namespace="da1b7603-f8b8-47c9-9682-dc6aa8e9acd7"/>
    <xsd:import namespace="94bcf745-830c-42f4-885c-a1d7342e6e3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b7603-f8b8-47c9-9682-dc6aa8e9acd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a84640ab-69e5-4507-afc1-7da4bb7a5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cf745-830c-42f4-885c-a1d7342e6e3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243bb-53a8-4b98-83ee-304bfef20349}" ma:internalName="TaxCatchAll" ma:showField="CatchAllData" ma:web="94bcf745-830c-42f4-885c-a1d7342e6e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9A8B4E-FDB2-442F-A1FE-63815B7A5B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4C1447-3C1F-45A8-A213-56C966138D6C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a1b7603-f8b8-47c9-9682-dc6aa8e9acd7"/>
    <ds:schemaRef ds:uri="http://schemas.microsoft.com/office/infopath/2007/PartnerControls"/>
    <ds:schemaRef ds:uri="94bcf745-830c-42f4-885c-a1d7342e6e36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66F5FA-3CD3-4B09-952F-6F12F44088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1b7603-f8b8-47c9-9682-dc6aa8e9acd7"/>
    <ds:schemaRef ds:uri="94bcf745-830c-42f4-885c-a1d7342e6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</Words>
  <Application>Microsoft Office PowerPoint</Application>
  <PresentationFormat>A4-Papier (210 x 297 mm)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Pangolin</vt:lpstr>
      <vt:lpstr>Segoe UI</vt:lpstr>
      <vt:lpstr>Source Sans Pro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Boucher Magdalena</dc:creator>
  <cp:lastModifiedBy>Boucher Magdalena</cp:lastModifiedBy>
  <cp:revision>72</cp:revision>
  <dcterms:created xsi:type="dcterms:W3CDTF">2022-09-19T11:21:57Z</dcterms:created>
  <dcterms:modified xsi:type="dcterms:W3CDTF">2023-03-10T13:46:09Z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0x0101009BF7B09DBF6D7B4DA35692C22AFAF86F</vt:lpwstr>
  </property>
  <property fmtid="{D5CDD505-2E9C-101B-9397-08002B2CF9AE}" pid="3" name="MediaServiceImageTags">
    <vt:lpwstr/>
  </property>
</Properties>
</file>