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  <p:sldId id="266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0" r:id="rId25"/>
    <p:sldId id="282" r:id="rId26"/>
    <p:sldId id="281" r:id="rId2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tory" id="{BEEF7BF9-C479-48EC-8CB1-BBF355A7A12B}">
          <p14:sldIdLst>
            <p14:sldId id="265"/>
            <p14:sldId id="266"/>
            <p14:sldId id="259"/>
            <p14:sldId id="260"/>
            <p14:sldId id="261"/>
            <p14:sldId id="262"/>
            <p14:sldId id="263"/>
            <p14:sldId id="268"/>
            <p14:sldId id="264"/>
          </p14:sldIdLst>
        </p14:section>
        <p14:section name="Optional - R" id="{4774CB5F-3627-4980-B474-EE74BB6C67DB}">
          <p14:sldIdLst>
            <p14:sldId id="269"/>
          </p14:sldIdLst>
        </p14:section>
        <p14:section name="Sources" id="{B5C9727D-4248-47B1-85CD-21A431B8028F}">
          <p14:sldIdLst>
            <p14:sldId id="267"/>
          </p14:sldIdLst>
        </p14:section>
        <p14:section name="Personalized for Class" id="{9E182FCE-B333-4A3E-B688-16E7F6C7DB9A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7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0" userDrawn="1">
          <p15:clr>
            <a:srgbClr val="A4A3A4"/>
          </p15:clr>
        </p15:guide>
        <p15:guide id="2" pos="142" userDrawn="1">
          <p15:clr>
            <a:srgbClr val="A4A3A4"/>
          </p15:clr>
        </p15:guide>
        <p15:guide id="3" pos="4178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  <p15:guide id="5" orient="horz" pos="2190" userDrawn="1">
          <p15:clr>
            <a:srgbClr val="A4A3A4"/>
          </p15:clr>
        </p15:guide>
        <p15:guide id="6" orient="horz" pos="2281" userDrawn="1">
          <p15:clr>
            <a:srgbClr val="A4A3A4"/>
          </p15:clr>
        </p15:guide>
        <p15:guide id="7" orient="horz" pos="4141" userDrawn="1">
          <p15:clr>
            <a:srgbClr val="A4A3A4"/>
          </p15:clr>
        </p15:guide>
        <p15:guide id="8" orient="horz" pos="4231" userDrawn="1">
          <p15:clr>
            <a:srgbClr val="A4A3A4"/>
          </p15:clr>
        </p15:guide>
        <p15:guide id="9" pos="1434" userDrawn="1">
          <p15:clr>
            <a:srgbClr val="A4A3A4"/>
          </p15:clr>
        </p15:guide>
        <p15:guide id="10" pos="1502" userDrawn="1">
          <p15:clr>
            <a:srgbClr val="A4A3A4"/>
          </p15:clr>
        </p15:guide>
        <p15:guide id="11" pos="2886" userDrawn="1">
          <p15:clr>
            <a:srgbClr val="A4A3A4"/>
          </p15:clr>
        </p15:guide>
        <p15:guide id="13" pos="2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6349" autoAdjust="0"/>
  </p:normalViewPr>
  <p:slideViewPr>
    <p:cSldViewPr snapToGrid="0">
      <p:cViewPr>
        <p:scale>
          <a:sx n="66" d="100"/>
          <a:sy n="66" d="100"/>
        </p:scale>
        <p:origin x="2328" y="72"/>
      </p:cViewPr>
      <p:guideLst>
        <p:guide orient="horz" pos="330"/>
        <p:guide pos="142"/>
        <p:guide pos="4178"/>
        <p:guide orient="horz" pos="6091"/>
        <p:guide orient="horz" pos="2190"/>
        <p:guide orient="horz" pos="2281"/>
        <p:guide orient="horz" pos="4141"/>
        <p:guide orient="horz" pos="4231"/>
        <p:guide pos="1434"/>
        <p:guide pos="1502"/>
        <p:guide pos="2886"/>
        <p:guide pos="2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36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6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48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18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2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11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90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68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1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11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A053-06E9-40EE-BE46-DB75A413985D}" type="datetimeFigureOut">
              <a:rPr lang="de-AT" smtClean="0"/>
              <a:t>17.02.2023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84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3.png"/><Relationship Id="rId10" Type="http://schemas.openxmlformats.org/officeDocument/2006/relationships/image" Target="../media/image38.svg"/><Relationship Id="rId4" Type="http://schemas.openxmlformats.org/officeDocument/2006/relationships/image" Target="../media/image27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38.sv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3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E3B75C5-975B-46CA-8CCA-7F9608E9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06" y="3285331"/>
            <a:ext cx="4497388" cy="449738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B15DD6-0713-4687-9E23-12B35F8AE7CE}"/>
              </a:ext>
            </a:extLst>
          </p:cNvPr>
          <p:cNvSpPr txBox="1"/>
          <p:nvPr/>
        </p:nvSpPr>
        <p:spPr>
          <a:xfrm>
            <a:off x="1180306" y="1247775"/>
            <a:ext cx="4497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dirty="0">
                <a:latin typeface="Pangolin" panose="00000500000000000000" pitchFamily="2" charset="0"/>
              </a:rPr>
              <a:t>Central</a:t>
            </a:r>
          </a:p>
          <a:p>
            <a:pPr algn="ctr"/>
            <a:r>
              <a:rPr lang="de-AT" sz="4800" dirty="0" err="1">
                <a:latin typeface="Pangolin" panose="00000500000000000000" pitchFamily="2" charset="0"/>
              </a:rPr>
              <a:t>Tendency</a:t>
            </a:r>
            <a:endParaRPr lang="de-AT" sz="48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5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rafik 10">
            <a:extLst>
              <a:ext uri="{FF2B5EF4-FFF2-40B4-BE49-F238E27FC236}">
                <a16:creationId xmlns:a16="http://schemas.microsoft.com/office/drawing/2014/main" id="{F734F249-D05A-F6C7-598B-A062C68DD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3" t="51275" r="5209" b="34790"/>
          <a:stretch/>
        </p:blipFill>
        <p:spPr>
          <a:xfrm>
            <a:off x="4576500" y="7885999"/>
            <a:ext cx="2056075" cy="1777809"/>
          </a:xfrm>
          <a:prstGeom prst="rect">
            <a:avLst/>
          </a:prstGeom>
        </p:spPr>
      </p:pic>
      <p:pic>
        <p:nvPicPr>
          <p:cNvPr id="2" name="Grafik 19">
            <a:extLst>
              <a:ext uri="{FF2B5EF4-FFF2-40B4-BE49-F238E27FC236}">
                <a16:creationId xmlns:a16="http://schemas.microsoft.com/office/drawing/2014/main" id="{04F3E39D-9282-FFFE-1396-174E1763BF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t="78677" r="68750" b="16524"/>
          <a:stretch/>
        </p:blipFill>
        <p:spPr>
          <a:xfrm>
            <a:off x="4586288" y="7653338"/>
            <a:ext cx="2071687" cy="582811"/>
          </a:xfrm>
          <a:prstGeom prst="rect">
            <a:avLst/>
          </a:prstGeom>
        </p:spPr>
      </p:pic>
      <p:pic>
        <p:nvPicPr>
          <p:cNvPr id="114" name="Picture 113" descr="Chart, histogram&#10;&#10;Description automatically generated">
            <a:extLst>
              <a:ext uri="{FF2B5EF4-FFF2-40B4-BE49-F238E27FC236}">
                <a16:creationId xmlns:a16="http://schemas.microsoft.com/office/drawing/2014/main" id="{16E3A147-3351-AE51-24D0-04698D9A7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1" y="8414585"/>
            <a:ext cx="4139081" cy="1203464"/>
          </a:xfrm>
          <a:prstGeom prst="rect">
            <a:avLst/>
          </a:prstGeom>
        </p:spPr>
      </p:pic>
      <p:sp>
        <p:nvSpPr>
          <p:cNvPr id="96" name="Textfeld 28">
            <a:extLst>
              <a:ext uri="{FF2B5EF4-FFF2-40B4-BE49-F238E27FC236}">
                <a16:creationId xmlns:a16="http://schemas.microsoft.com/office/drawing/2014/main" id="{BC87C90C-10E4-CD6E-0CD9-BDD4372F6DE4}"/>
              </a:ext>
            </a:extLst>
          </p:cNvPr>
          <p:cNvSpPr txBox="1"/>
          <p:nvPr/>
        </p:nvSpPr>
        <p:spPr>
          <a:xfrm>
            <a:off x="4437682" y="4617884"/>
            <a:ext cx="219145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en-GB" sz="1000" dirty="0">
                <a:latin typeface="Pangolin" panose="00000500000000000000" pitchFamily="2" charset="0"/>
              </a:rPr>
              <a:t>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1"/>
                </a:solidFill>
                <a:latin typeface="Pangolin" panose="00000500000000000000" pitchFamily="2" charset="0"/>
              </a:rPr>
              <a:t>geom_histogram</a:t>
            </a:r>
            <a:r>
              <a:rPr lang="en-GB" sz="1000" dirty="0">
                <a:latin typeface="Pangolin" panose="00000500000000000000" pitchFamily="2" charset="0"/>
              </a:rPr>
              <a:t>(</a:t>
            </a:r>
            <a:r>
              <a:rPr lang="en-GB" sz="1000" dirty="0" err="1">
                <a:latin typeface="Pangolin" panose="00000500000000000000" pitchFamily="2" charset="0"/>
              </a:rPr>
              <a:t>aes</a:t>
            </a:r>
            <a:r>
              <a:rPr lang="en-GB" sz="1000" dirty="0">
                <a:latin typeface="Pangolin" panose="00000500000000000000" pitchFamily="2" charset="0"/>
              </a:rPr>
              <a:t>(y=..density..), 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colour="black", 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fill="white" )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2"/>
                </a:solidFill>
                <a:latin typeface="Pangolin" panose="00000500000000000000" pitchFamily="2" charset="0"/>
              </a:rPr>
              <a:t>geom_density</a:t>
            </a:r>
            <a:r>
              <a:rPr lang="en-GB" sz="1000" dirty="0">
                <a:latin typeface="Pangolin" panose="00000500000000000000" pitchFamily="2" charset="0"/>
              </a:rPr>
              <a:t>()</a:t>
            </a:r>
            <a:endParaRPr lang="de-AT" sz="1000" dirty="0">
              <a:latin typeface="Pangolin" panose="00000500000000000000" pitchFamily="2" charset="0"/>
            </a:endParaRPr>
          </a:p>
        </p:txBody>
      </p:sp>
      <p:pic>
        <p:nvPicPr>
          <p:cNvPr id="86" name="Grafik 10">
            <a:extLst>
              <a:ext uri="{FF2B5EF4-FFF2-40B4-BE49-F238E27FC236}">
                <a16:creationId xmlns:a16="http://schemas.microsoft.com/office/drawing/2014/main" id="{C3993C27-AE14-0A04-658C-EC2D5FC8C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04" t="82435" r="6397" b="5025"/>
          <a:stretch/>
        </p:blipFill>
        <p:spPr>
          <a:xfrm flipH="1">
            <a:off x="536489" y="1953556"/>
            <a:ext cx="1543050" cy="1527217"/>
          </a:xfrm>
          <a:prstGeom prst="rect">
            <a:avLst/>
          </a:prstGeom>
        </p:spPr>
      </p:pic>
      <p:pic>
        <p:nvPicPr>
          <p:cNvPr id="92" name="Grafik 12">
            <a:extLst>
              <a:ext uri="{FF2B5EF4-FFF2-40B4-BE49-F238E27FC236}">
                <a16:creationId xmlns:a16="http://schemas.microsoft.com/office/drawing/2014/main" id="{FC151FC8-2EC0-AD70-F7E4-29DEA42EE2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66499" r="65159" b="19346"/>
          <a:stretch/>
        </p:blipFill>
        <p:spPr>
          <a:xfrm flipH="1">
            <a:off x="119190" y="732161"/>
            <a:ext cx="2292263" cy="1402168"/>
          </a:xfrm>
          <a:prstGeom prst="rect">
            <a:avLst/>
          </a:prstGeom>
        </p:spPr>
      </p:pic>
      <p:pic>
        <p:nvPicPr>
          <p:cNvPr id="75" name="Grafik 12">
            <a:extLst>
              <a:ext uri="{FF2B5EF4-FFF2-40B4-BE49-F238E27FC236}">
                <a16:creationId xmlns:a16="http://schemas.microsoft.com/office/drawing/2014/main" id="{87962C1E-6ACF-C5C4-7F6D-11C05799AD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66499" r="65159" b="19346"/>
          <a:stretch/>
        </p:blipFill>
        <p:spPr>
          <a:xfrm flipH="1">
            <a:off x="4488776" y="685271"/>
            <a:ext cx="2292263" cy="140216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C7BFEB-35B4-45F9-8B45-DE09AB980A3E}"/>
              </a:ext>
            </a:extLst>
          </p:cNvPr>
          <p:cNvSpPr/>
          <p:nvPr/>
        </p:nvSpPr>
        <p:spPr>
          <a:xfrm>
            <a:off x="4581525" y="5238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A8A83C-9ABB-4B17-B735-341303AFD6C7}"/>
              </a:ext>
            </a:extLst>
          </p:cNvPr>
          <p:cNvSpPr/>
          <p:nvPr/>
        </p:nvSpPr>
        <p:spPr>
          <a:xfrm>
            <a:off x="219642" y="53948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6CF4C3F-3649-4A82-987C-790660E86AD1}"/>
              </a:ext>
            </a:extLst>
          </p:cNvPr>
          <p:cNvSpPr/>
          <p:nvPr/>
        </p:nvSpPr>
        <p:spPr>
          <a:xfrm>
            <a:off x="2397692" y="53948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B7CD86-A1C9-4CC6-8E51-64A9BBF89F6A}"/>
              </a:ext>
            </a:extLst>
          </p:cNvPr>
          <p:cNvSpPr/>
          <p:nvPr/>
        </p:nvSpPr>
        <p:spPr>
          <a:xfrm>
            <a:off x="458152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74BA091-A396-422F-B494-2CDE50A6B047}"/>
              </a:ext>
            </a:extLst>
          </p:cNvPr>
          <p:cNvSpPr txBox="1"/>
          <p:nvPr/>
        </p:nvSpPr>
        <p:spPr>
          <a:xfrm>
            <a:off x="265597" y="598600"/>
            <a:ext cx="19568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Programming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languages</a:t>
            </a:r>
            <a:r>
              <a:rPr lang="de-DE" sz="1000" dirty="0">
                <a:latin typeface="Pangolin" panose="00000500000000000000" pitchFamily="2" charset="0"/>
              </a:rPr>
              <a:t> like </a:t>
            </a:r>
            <a:r>
              <a:rPr lang="de-DE" sz="1000" b="1" dirty="0">
                <a:highlight>
                  <a:srgbClr val="C0C0C0"/>
                </a:highlight>
                <a:latin typeface="Pangolin" panose="00000500000000000000" pitchFamily="2" charset="0"/>
              </a:rPr>
              <a:t>R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help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calculate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central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attributes</a:t>
            </a:r>
            <a:r>
              <a:rPr lang="de-DE" sz="1000" dirty="0">
                <a:latin typeface="Pangolin" panose="00000500000000000000" pitchFamily="2" charset="0"/>
              </a:rPr>
              <a:t> in large </a:t>
            </a:r>
            <a:r>
              <a:rPr lang="de-DE" sz="1000" dirty="0" err="1">
                <a:latin typeface="Pangolin" panose="00000500000000000000" pitchFamily="2" charset="0"/>
              </a:rPr>
              <a:t>datasets</a:t>
            </a:r>
            <a:r>
              <a:rPr lang="de-DE" sz="1000" dirty="0">
                <a:latin typeface="Pangolin" panose="00000500000000000000" pitchFamily="2" charset="0"/>
              </a:rPr>
              <a:t>. </a:t>
            </a:r>
            <a:r>
              <a:rPr lang="de-DE" sz="1000" dirty="0" err="1">
                <a:latin typeface="Pangolin" panose="00000500000000000000" pitchFamily="2" charset="0"/>
              </a:rPr>
              <a:t>With</a:t>
            </a:r>
            <a:r>
              <a:rPr lang="de-DE" sz="1000" dirty="0">
                <a:latin typeface="Pangolin" panose="00000500000000000000" pitchFamily="2" charset="0"/>
              </a:rPr>
              <a:t> R </a:t>
            </a:r>
            <a:r>
              <a:rPr lang="de-DE" sz="1000" dirty="0" err="1">
                <a:latin typeface="Pangolin" panose="00000500000000000000" pitchFamily="2" charset="0"/>
              </a:rPr>
              <a:t>libraries</a:t>
            </a:r>
            <a:r>
              <a:rPr lang="de-DE" sz="1000" dirty="0">
                <a:latin typeface="Pangolin" panose="00000500000000000000" pitchFamily="2" charset="0"/>
              </a:rPr>
              <a:t>, like </a:t>
            </a:r>
            <a:r>
              <a:rPr lang="de-DE" sz="1000" b="1" dirty="0" err="1">
                <a:highlight>
                  <a:srgbClr val="C0C0C0"/>
                </a:highlight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quickly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visualize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AA32A4E-C8B4-40BC-B1F2-FFFE3C4BBAC2}"/>
              </a:ext>
            </a:extLst>
          </p:cNvPr>
          <p:cNvSpPr txBox="1"/>
          <p:nvPr/>
        </p:nvSpPr>
        <p:spPr>
          <a:xfrm>
            <a:off x="4648538" y="6801745"/>
            <a:ext cx="18997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R </a:t>
            </a:r>
            <a:r>
              <a:rPr lang="de-DE" sz="1000" dirty="0" err="1">
                <a:latin typeface="Pangolin" panose="00000500000000000000" pitchFamily="2" charset="0"/>
              </a:rPr>
              <a:t>includes</a:t>
            </a:r>
            <a:r>
              <a:rPr lang="de-DE" sz="1000" dirty="0">
                <a:latin typeface="Pangolin" panose="00000500000000000000" pitchFamily="2" charset="0"/>
              </a:rPr>
              <a:t> native </a:t>
            </a:r>
            <a:r>
              <a:rPr lang="de-DE" sz="1000" dirty="0" err="1">
                <a:latin typeface="Pangolin" panose="00000500000000000000" pitchFamily="2" charset="0"/>
              </a:rPr>
              <a:t>functions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calculate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mean</a:t>
            </a:r>
            <a:r>
              <a:rPr lang="de-DE" sz="1000" dirty="0">
                <a:latin typeface="Pangolin" panose="00000500000000000000" pitchFamily="2" charset="0"/>
              </a:rPr>
              <a:t> and median.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For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build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your</a:t>
            </a:r>
            <a:r>
              <a:rPr lang="de-DE" sz="1000" dirty="0">
                <a:latin typeface="Pangolin" panose="00000500000000000000" pitchFamily="2" charset="0"/>
              </a:rPr>
              <a:t> own </a:t>
            </a:r>
            <a:r>
              <a:rPr lang="de-DE" sz="1000" dirty="0" err="1">
                <a:latin typeface="Pangolin" panose="00000500000000000000" pitchFamily="2" charset="0"/>
              </a:rPr>
              <a:t>function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>
                <a:latin typeface="Pangolin" panose="00000500000000000000" pitchFamily="2" charset="0"/>
              </a:rPr>
              <a:t>Most </a:t>
            </a:r>
            <a:r>
              <a:rPr lang="de-DE" sz="1000" dirty="0" err="1">
                <a:latin typeface="Pangolin" panose="00000500000000000000" pitchFamily="2" charset="0"/>
              </a:rPr>
              <a:t>Likely</a:t>
            </a:r>
            <a:r>
              <a:rPr lang="de-DE" sz="1000" dirty="0">
                <a:latin typeface="Pangolin" panose="00000500000000000000" pitchFamily="2" charset="0"/>
              </a:rPr>
              <a:t> Values (mlv)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from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library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modeest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DD63EA2-E175-4A4A-9E66-B30031536713}"/>
              </a:ext>
            </a:extLst>
          </p:cNvPr>
          <p:cNvSpPr/>
          <p:nvPr/>
        </p:nvSpPr>
        <p:spPr>
          <a:xfrm>
            <a:off x="2659543" y="539482"/>
            <a:ext cx="763674" cy="608965"/>
          </a:xfrm>
          <a:custGeom>
            <a:avLst/>
            <a:gdLst>
              <a:gd name="connsiteX0" fmla="*/ 0 w 763674"/>
              <a:gd name="connsiteY0" fmla="*/ 0 h 608965"/>
              <a:gd name="connsiteX1" fmla="*/ 397110 w 763674"/>
              <a:gd name="connsiteY1" fmla="*/ 0 h 608965"/>
              <a:gd name="connsiteX2" fmla="*/ 763674 w 763674"/>
              <a:gd name="connsiteY2" fmla="*/ 0 h 608965"/>
              <a:gd name="connsiteX3" fmla="*/ 763674 w 763674"/>
              <a:gd name="connsiteY3" fmla="*/ 608965 h 608965"/>
              <a:gd name="connsiteX4" fmla="*/ 366564 w 763674"/>
              <a:gd name="connsiteY4" fmla="*/ 608965 h 608965"/>
              <a:gd name="connsiteX5" fmla="*/ 0 w 763674"/>
              <a:gd name="connsiteY5" fmla="*/ 608965 h 608965"/>
              <a:gd name="connsiteX6" fmla="*/ 0 w 763674"/>
              <a:gd name="connsiteY6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608965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6058" y="149542"/>
                  <a:pt x="770297" y="352081"/>
                  <a:pt x="763674" y="608965"/>
                </a:cubicBezTo>
                <a:cubicBezTo>
                  <a:pt x="646175" y="605373"/>
                  <a:pt x="456151" y="610353"/>
                  <a:pt x="366564" y="608965"/>
                </a:cubicBezTo>
                <a:cubicBezTo>
                  <a:pt x="276977" y="607578"/>
                  <a:pt x="150976" y="605198"/>
                  <a:pt x="0" y="608965"/>
                </a:cubicBezTo>
                <a:cubicBezTo>
                  <a:pt x="-6067" y="357225"/>
                  <a:pt x="3273" y="271829"/>
                  <a:pt x="0" y="0"/>
                </a:cubicBezTo>
                <a:close/>
              </a:path>
              <a:path w="763674" h="608965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39754" y="215772"/>
                  <a:pt x="759364" y="454213"/>
                  <a:pt x="763674" y="608965"/>
                </a:cubicBezTo>
                <a:cubicBezTo>
                  <a:pt x="659936" y="605723"/>
                  <a:pt x="487121" y="594363"/>
                  <a:pt x="389474" y="608965"/>
                </a:cubicBezTo>
                <a:cubicBezTo>
                  <a:pt x="291827" y="623567"/>
                  <a:pt x="173046" y="606163"/>
                  <a:pt x="0" y="608965"/>
                </a:cubicBezTo>
                <a:cubicBezTo>
                  <a:pt x="-15161" y="363393"/>
                  <a:pt x="-25685" y="24498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model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692AC80-01F2-40DF-AC3D-6AB0FEE2F30C}"/>
              </a:ext>
            </a:extLst>
          </p:cNvPr>
          <p:cNvSpPr/>
          <p:nvPr/>
        </p:nvSpPr>
        <p:spPr>
          <a:xfrm>
            <a:off x="3938199" y="525195"/>
            <a:ext cx="525782" cy="608965"/>
          </a:xfrm>
          <a:custGeom>
            <a:avLst/>
            <a:gdLst>
              <a:gd name="connsiteX0" fmla="*/ 0 w 525782"/>
              <a:gd name="connsiteY0" fmla="*/ 0 h 608965"/>
              <a:gd name="connsiteX1" fmla="*/ 525782 w 525782"/>
              <a:gd name="connsiteY1" fmla="*/ 0 h 608965"/>
              <a:gd name="connsiteX2" fmla="*/ 525782 w 525782"/>
              <a:gd name="connsiteY2" fmla="*/ 608965 h 608965"/>
              <a:gd name="connsiteX3" fmla="*/ 0 w 525782"/>
              <a:gd name="connsiteY3" fmla="*/ 608965 h 608965"/>
              <a:gd name="connsiteX4" fmla="*/ 0 w 525782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2" h="608965" fill="none" extrusionOk="0">
                <a:moveTo>
                  <a:pt x="0" y="0"/>
                </a:moveTo>
                <a:cubicBezTo>
                  <a:pt x="149255" y="-7318"/>
                  <a:pt x="331812" y="-2007"/>
                  <a:pt x="525782" y="0"/>
                </a:cubicBezTo>
                <a:cubicBezTo>
                  <a:pt x="514276" y="171196"/>
                  <a:pt x="501000" y="480586"/>
                  <a:pt x="525782" y="608965"/>
                </a:cubicBezTo>
                <a:cubicBezTo>
                  <a:pt x="276113" y="614077"/>
                  <a:pt x="205398" y="587863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25782" h="608965" stroke="0" extrusionOk="0">
                <a:moveTo>
                  <a:pt x="0" y="0"/>
                </a:moveTo>
                <a:cubicBezTo>
                  <a:pt x="137018" y="-11737"/>
                  <a:pt x="271574" y="17406"/>
                  <a:pt x="525782" y="0"/>
                </a:cubicBezTo>
                <a:cubicBezTo>
                  <a:pt x="515713" y="132285"/>
                  <a:pt x="522001" y="388021"/>
                  <a:pt x="525782" y="608965"/>
                </a:cubicBezTo>
                <a:cubicBezTo>
                  <a:pt x="334194" y="590623"/>
                  <a:pt x="154063" y="596261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hwy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35AC02F-1B09-44C4-8A3C-2A8F5AF2FF58}"/>
              </a:ext>
            </a:extLst>
          </p:cNvPr>
          <p:cNvSpPr/>
          <p:nvPr/>
        </p:nvSpPr>
        <p:spPr>
          <a:xfrm>
            <a:off x="3423216" y="534720"/>
            <a:ext cx="548459" cy="608965"/>
          </a:xfrm>
          <a:custGeom>
            <a:avLst/>
            <a:gdLst>
              <a:gd name="connsiteX0" fmla="*/ 0 w 548459"/>
              <a:gd name="connsiteY0" fmla="*/ 0 h 608965"/>
              <a:gd name="connsiteX1" fmla="*/ 548459 w 548459"/>
              <a:gd name="connsiteY1" fmla="*/ 0 h 608965"/>
              <a:gd name="connsiteX2" fmla="*/ 548459 w 548459"/>
              <a:gd name="connsiteY2" fmla="*/ 608965 h 608965"/>
              <a:gd name="connsiteX3" fmla="*/ 0 w 548459"/>
              <a:gd name="connsiteY3" fmla="*/ 608965 h 608965"/>
              <a:gd name="connsiteX4" fmla="*/ 0 w 548459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459" h="608965" fill="none" extrusionOk="0">
                <a:moveTo>
                  <a:pt x="0" y="0"/>
                </a:moveTo>
                <a:cubicBezTo>
                  <a:pt x="142118" y="13190"/>
                  <a:pt x="389930" y="22737"/>
                  <a:pt x="548459" y="0"/>
                </a:cubicBezTo>
                <a:cubicBezTo>
                  <a:pt x="536953" y="171196"/>
                  <a:pt x="523677" y="480586"/>
                  <a:pt x="548459" y="608965"/>
                </a:cubicBezTo>
                <a:cubicBezTo>
                  <a:pt x="324350" y="600425"/>
                  <a:pt x="127149" y="613876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48459" h="608965" stroke="0" extrusionOk="0">
                <a:moveTo>
                  <a:pt x="0" y="0"/>
                </a:moveTo>
                <a:cubicBezTo>
                  <a:pt x="217536" y="19875"/>
                  <a:pt x="352938" y="-1199"/>
                  <a:pt x="548459" y="0"/>
                </a:cubicBezTo>
                <a:cubicBezTo>
                  <a:pt x="538390" y="132285"/>
                  <a:pt x="544678" y="388021"/>
                  <a:pt x="548459" y="608965"/>
                </a:cubicBezTo>
                <a:cubicBezTo>
                  <a:pt x="290442" y="612755"/>
                  <a:pt x="150704" y="629519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year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004C57D-4772-46A4-991E-3AEE902DA708}"/>
              </a:ext>
            </a:extLst>
          </p:cNvPr>
          <p:cNvSpPr/>
          <p:nvPr/>
        </p:nvSpPr>
        <p:spPr>
          <a:xfrm>
            <a:off x="2404573" y="1153210"/>
            <a:ext cx="257665" cy="284798"/>
          </a:xfrm>
          <a:custGeom>
            <a:avLst/>
            <a:gdLst>
              <a:gd name="connsiteX0" fmla="*/ 0 w 257665"/>
              <a:gd name="connsiteY0" fmla="*/ 0 h 284798"/>
              <a:gd name="connsiteX1" fmla="*/ 257665 w 257665"/>
              <a:gd name="connsiteY1" fmla="*/ 0 h 284798"/>
              <a:gd name="connsiteX2" fmla="*/ 257665 w 257665"/>
              <a:gd name="connsiteY2" fmla="*/ 284798 h 284798"/>
              <a:gd name="connsiteX3" fmla="*/ 0 w 257665"/>
              <a:gd name="connsiteY3" fmla="*/ 284798 h 284798"/>
              <a:gd name="connsiteX4" fmla="*/ 0 w 257665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4798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5690" y="68055"/>
                  <a:pt x="271731" y="167730"/>
                  <a:pt x="257665" y="284798"/>
                </a:cubicBezTo>
                <a:cubicBezTo>
                  <a:pt x="170953" y="288639"/>
                  <a:pt x="96204" y="275445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0BB61E7-BF72-47F7-945A-790E3BA6E7F9}"/>
              </a:ext>
            </a:extLst>
          </p:cNvPr>
          <p:cNvSpPr/>
          <p:nvPr/>
        </p:nvSpPr>
        <p:spPr>
          <a:xfrm>
            <a:off x="2404573" y="1446965"/>
            <a:ext cx="257665" cy="284798"/>
          </a:xfrm>
          <a:custGeom>
            <a:avLst/>
            <a:gdLst>
              <a:gd name="connsiteX0" fmla="*/ 0 w 257665"/>
              <a:gd name="connsiteY0" fmla="*/ 0 h 284798"/>
              <a:gd name="connsiteX1" fmla="*/ 257665 w 257665"/>
              <a:gd name="connsiteY1" fmla="*/ 0 h 284798"/>
              <a:gd name="connsiteX2" fmla="*/ 257665 w 257665"/>
              <a:gd name="connsiteY2" fmla="*/ 284798 h 284798"/>
              <a:gd name="connsiteX3" fmla="*/ 0 w 257665"/>
              <a:gd name="connsiteY3" fmla="*/ 284798 h 284798"/>
              <a:gd name="connsiteX4" fmla="*/ 0 w 257665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4798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5690" y="68055"/>
                  <a:pt x="271731" y="167730"/>
                  <a:pt x="257665" y="284798"/>
                </a:cubicBezTo>
                <a:cubicBezTo>
                  <a:pt x="170953" y="288639"/>
                  <a:pt x="96204" y="275445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AE237E4-1834-4D97-BD07-450F3072757D}"/>
              </a:ext>
            </a:extLst>
          </p:cNvPr>
          <p:cNvSpPr/>
          <p:nvPr/>
        </p:nvSpPr>
        <p:spPr>
          <a:xfrm>
            <a:off x="2411454" y="1745518"/>
            <a:ext cx="257665" cy="303320"/>
          </a:xfrm>
          <a:custGeom>
            <a:avLst/>
            <a:gdLst>
              <a:gd name="connsiteX0" fmla="*/ 0 w 257665"/>
              <a:gd name="connsiteY0" fmla="*/ 0 h 303320"/>
              <a:gd name="connsiteX1" fmla="*/ 257665 w 257665"/>
              <a:gd name="connsiteY1" fmla="*/ 0 h 303320"/>
              <a:gd name="connsiteX2" fmla="*/ 257665 w 257665"/>
              <a:gd name="connsiteY2" fmla="*/ 303320 h 303320"/>
              <a:gd name="connsiteX3" fmla="*/ 0 w 257665"/>
              <a:gd name="connsiteY3" fmla="*/ 303320 h 303320"/>
              <a:gd name="connsiteX4" fmla="*/ 0 w 257665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303320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54686" y="141612"/>
                  <a:pt x="257301" y="237450"/>
                  <a:pt x="257665" y="303320"/>
                </a:cubicBezTo>
                <a:cubicBezTo>
                  <a:pt x="170953" y="307161"/>
                  <a:pt x="96204" y="293967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0D75A4A-6C08-477B-A57E-2B8B3A0296A6}"/>
              </a:ext>
            </a:extLst>
          </p:cNvPr>
          <p:cNvSpPr/>
          <p:nvPr/>
        </p:nvSpPr>
        <p:spPr>
          <a:xfrm>
            <a:off x="2411454" y="2048838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9CE3752-B6C4-40AF-A4EF-F082E48A835F}"/>
              </a:ext>
            </a:extLst>
          </p:cNvPr>
          <p:cNvSpPr/>
          <p:nvPr/>
        </p:nvSpPr>
        <p:spPr>
          <a:xfrm>
            <a:off x="2411454" y="2322253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5109DBE-863D-46FA-AEA5-8039E0D22E2E}"/>
              </a:ext>
            </a:extLst>
          </p:cNvPr>
          <p:cNvSpPr/>
          <p:nvPr/>
        </p:nvSpPr>
        <p:spPr>
          <a:xfrm>
            <a:off x="2411454" y="2595668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5AD129-5EE8-459D-A6E6-73A6D5BF8FE4}"/>
              </a:ext>
            </a:extLst>
          </p:cNvPr>
          <p:cNvSpPr/>
          <p:nvPr/>
        </p:nvSpPr>
        <p:spPr>
          <a:xfrm>
            <a:off x="2411454" y="2878037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2457DB-B2B6-4D54-906C-35AD7E4D2583}"/>
              </a:ext>
            </a:extLst>
          </p:cNvPr>
          <p:cNvSpPr/>
          <p:nvPr/>
        </p:nvSpPr>
        <p:spPr>
          <a:xfrm>
            <a:off x="2662239" y="1153210"/>
            <a:ext cx="763674" cy="284798"/>
          </a:xfrm>
          <a:custGeom>
            <a:avLst/>
            <a:gdLst>
              <a:gd name="connsiteX0" fmla="*/ 0 w 763674"/>
              <a:gd name="connsiteY0" fmla="*/ 0 h 284798"/>
              <a:gd name="connsiteX1" fmla="*/ 397110 w 763674"/>
              <a:gd name="connsiteY1" fmla="*/ 0 h 284798"/>
              <a:gd name="connsiteX2" fmla="*/ 763674 w 763674"/>
              <a:gd name="connsiteY2" fmla="*/ 0 h 284798"/>
              <a:gd name="connsiteX3" fmla="*/ 763674 w 763674"/>
              <a:gd name="connsiteY3" fmla="*/ 284798 h 284798"/>
              <a:gd name="connsiteX4" fmla="*/ 366564 w 763674"/>
              <a:gd name="connsiteY4" fmla="*/ 284798 h 284798"/>
              <a:gd name="connsiteX5" fmla="*/ 0 w 763674"/>
              <a:gd name="connsiteY5" fmla="*/ 284798 h 284798"/>
              <a:gd name="connsiteX6" fmla="*/ 0 w 763674"/>
              <a:gd name="connsiteY6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4798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1616" y="136058"/>
                  <a:pt x="763492" y="170818"/>
                  <a:pt x="763674" y="284798"/>
                </a:cubicBezTo>
                <a:cubicBezTo>
                  <a:pt x="646175" y="281206"/>
                  <a:pt x="456151" y="286186"/>
                  <a:pt x="366564" y="284798"/>
                </a:cubicBezTo>
                <a:cubicBezTo>
                  <a:pt x="276977" y="283411"/>
                  <a:pt x="150976" y="281031"/>
                  <a:pt x="0" y="284798"/>
                </a:cubicBezTo>
                <a:cubicBezTo>
                  <a:pt x="-11352" y="179906"/>
                  <a:pt x="-10308" y="61675"/>
                  <a:pt x="0" y="0"/>
                </a:cubicBezTo>
                <a:close/>
              </a:path>
              <a:path w="763674" h="284798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5915" y="111640"/>
                  <a:pt x="769148" y="197094"/>
                  <a:pt x="763674" y="284798"/>
                </a:cubicBezTo>
                <a:cubicBezTo>
                  <a:pt x="659936" y="281556"/>
                  <a:pt x="487121" y="270196"/>
                  <a:pt x="389474" y="284798"/>
                </a:cubicBezTo>
                <a:cubicBezTo>
                  <a:pt x="291827" y="299400"/>
                  <a:pt x="173046" y="281996"/>
                  <a:pt x="0" y="284798"/>
                </a:cubicBezTo>
                <a:cubicBezTo>
                  <a:pt x="3278" y="197777"/>
                  <a:pt x="2711" y="12283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jetta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13119D9-AC1F-48EA-81DB-E22E969C74AF}"/>
              </a:ext>
            </a:extLst>
          </p:cNvPr>
          <p:cNvSpPr/>
          <p:nvPr/>
        </p:nvSpPr>
        <p:spPr>
          <a:xfrm>
            <a:off x="2662239" y="1446965"/>
            <a:ext cx="763674" cy="284798"/>
          </a:xfrm>
          <a:custGeom>
            <a:avLst/>
            <a:gdLst>
              <a:gd name="connsiteX0" fmla="*/ 0 w 763674"/>
              <a:gd name="connsiteY0" fmla="*/ 0 h 284798"/>
              <a:gd name="connsiteX1" fmla="*/ 397110 w 763674"/>
              <a:gd name="connsiteY1" fmla="*/ 0 h 284798"/>
              <a:gd name="connsiteX2" fmla="*/ 763674 w 763674"/>
              <a:gd name="connsiteY2" fmla="*/ 0 h 284798"/>
              <a:gd name="connsiteX3" fmla="*/ 763674 w 763674"/>
              <a:gd name="connsiteY3" fmla="*/ 284798 h 284798"/>
              <a:gd name="connsiteX4" fmla="*/ 366564 w 763674"/>
              <a:gd name="connsiteY4" fmla="*/ 284798 h 284798"/>
              <a:gd name="connsiteX5" fmla="*/ 0 w 763674"/>
              <a:gd name="connsiteY5" fmla="*/ 284798 h 284798"/>
              <a:gd name="connsiteX6" fmla="*/ 0 w 763674"/>
              <a:gd name="connsiteY6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4798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1616" y="136058"/>
                  <a:pt x="763492" y="170818"/>
                  <a:pt x="763674" y="284798"/>
                </a:cubicBezTo>
                <a:cubicBezTo>
                  <a:pt x="646175" y="281206"/>
                  <a:pt x="456151" y="286186"/>
                  <a:pt x="366564" y="284798"/>
                </a:cubicBezTo>
                <a:cubicBezTo>
                  <a:pt x="276977" y="283411"/>
                  <a:pt x="150976" y="281031"/>
                  <a:pt x="0" y="284798"/>
                </a:cubicBezTo>
                <a:cubicBezTo>
                  <a:pt x="-11352" y="179906"/>
                  <a:pt x="-10308" y="61675"/>
                  <a:pt x="0" y="0"/>
                </a:cubicBezTo>
                <a:close/>
              </a:path>
              <a:path w="763674" h="284798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5915" y="111640"/>
                  <a:pt x="769148" y="197094"/>
                  <a:pt x="763674" y="284798"/>
                </a:cubicBezTo>
                <a:cubicBezTo>
                  <a:pt x="659936" y="281556"/>
                  <a:pt x="487121" y="270196"/>
                  <a:pt x="389474" y="284798"/>
                </a:cubicBezTo>
                <a:cubicBezTo>
                  <a:pt x="291827" y="299400"/>
                  <a:pt x="173046" y="281996"/>
                  <a:pt x="0" y="284798"/>
                </a:cubicBezTo>
                <a:cubicBezTo>
                  <a:pt x="3278" y="197777"/>
                  <a:pt x="2711" y="12283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corolla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5D866BB-5776-4804-AABA-A7E0B4F66035}"/>
              </a:ext>
            </a:extLst>
          </p:cNvPr>
          <p:cNvSpPr/>
          <p:nvPr/>
        </p:nvSpPr>
        <p:spPr>
          <a:xfrm>
            <a:off x="2669120" y="1745518"/>
            <a:ext cx="763674" cy="303320"/>
          </a:xfrm>
          <a:custGeom>
            <a:avLst/>
            <a:gdLst>
              <a:gd name="connsiteX0" fmla="*/ 0 w 763674"/>
              <a:gd name="connsiteY0" fmla="*/ 0 h 303320"/>
              <a:gd name="connsiteX1" fmla="*/ 397110 w 763674"/>
              <a:gd name="connsiteY1" fmla="*/ 0 h 303320"/>
              <a:gd name="connsiteX2" fmla="*/ 763674 w 763674"/>
              <a:gd name="connsiteY2" fmla="*/ 0 h 303320"/>
              <a:gd name="connsiteX3" fmla="*/ 763674 w 763674"/>
              <a:gd name="connsiteY3" fmla="*/ 303320 h 303320"/>
              <a:gd name="connsiteX4" fmla="*/ 366564 w 763674"/>
              <a:gd name="connsiteY4" fmla="*/ 303320 h 303320"/>
              <a:gd name="connsiteX5" fmla="*/ 0 w 763674"/>
              <a:gd name="connsiteY5" fmla="*/ 303320 h 303320"/>
              <a:gd name="connsiteX6" fmla="*/ 0 w 763674"/>
              <a:gd name="connsiteY6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303320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2218" y="76844"/>
                  <a:pt x="762337" y="213595"/>
                  <a:pt x="763674" y="303320"/>
                </a:cubicBezTo>
                <a:cubicBezTo>
                  <a:pt x="646175" y="299728"/>
                  <a:pt x="456151" y="304708"/>
                  <a:pt x="366564" y="303320"/>
                </a:cubicBezTo>
                <a:cubicBezTo>
                  <a:pt x="276977" y="301933"/>
                  <a:pt x="150976" y="299553"/>
                  <a:pt x="0" y="303320"/>
                </a:cubicBezTo>
                <a:cubicBezTo>
                  <a:pt x="13773" y="158686"/>
                  <a:pt x="8798" y="65556"/>
                  <a:pt x="0" y="0"/>
                </a:cubicBezTo>
                <a:close/>
              </a:path>
              <a:path w="763674" h="303320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1504" y="134555"/>
                  <a:pt x="756880" y="194528"/>
                  <a:pt x="763674" y="303320"/>
                </a:cubicBezTo>
                <a:cubicBezTo>
                  <a:pt x="659936" y="300078"/>
                  <a:pt x="487121" y="288718"/>
                  <a:pt x="389474" y="303320"/>
                </a:cubicBezTo>
                <a:cubicBezTo>
                  <a:pt x="291827" y="317922"/>
                  <a:pt x="173046" y="300518"/>
                  <a:pt x="0" y="303320"/>
                </a:cubicBezTo>
                <a:cubicBezTo>
                  <a:pt x="-10872" y="170878"/>
                  <a:pt x="10451" y="8712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civic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C6140F5-80FF-45F0-A011-25F8D484F512}"/>
              </a:ext>
            </a:extLst>
          </p:cNvPr>
          <p:cNvSpPr/>
          <p:nvPr/>
        </p:nvSpPr>
        <p:spPr>
          <a:xfrm>
            <a:off x="2669120" y="2048838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civic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5EEA670-A21A-474F-9581-9C7AB7E39B37}"/>
              </a:ext>
            </a:extLst>
          </p:cNvPr>
          <p:cNvSpPr/>
          <p:nvPr/>
        </p:nvSpPr>
        <p:spPr>
          <a:xfrm>
            <a:off x="2669120" y="2322253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corolla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5FBC87C-5524-41D0-B185-6A728F41A5BF}"/>
              </a:ext>
            </a:extLst>
          </p:cNvPr>
          <p:cNvSpPr/>
          <p:nvPr/>
        </p:nvSpPr>
        <p:spPr>
          <a:xfrm>
            <a:off x="2673303" y="2604622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altima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CBC6E1D-22CB-43C4-A4F8-3394E9C47CBE}"/>
              </a:ext>
            </a:extLst>
          </p:cNvPr>
          <p:cNvSpPr/>
          <p:nvPr/>
        </p:nvSpPr>
        <p:spPr>
          <a:xfrm>
            <a:off x="2669120" y="2878037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sonata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7FB0D11-BBCF-4BE7-ACBA-C5EEB1C900C8}"/>
              </a:ext>
            </a:extLst>
          </p:cNvPr>
          <p:cNvSpPr/>
          <p:nvPr/>
        </p:nvSpPr>
        <p:spPr>
          <a:xfrm>
            <a:off x="3425913" y="1153210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1999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036FD4-4C2B-491E-9FBE-E6B1C9CC25F2}"/>
              </a:ext>
            </a:extLst>
          </p:cNvPr>
          <p:cNvSpPr/>
          <p:nvPr/>
        </p:nvSpPr>
        <p:spPr>
          <a:xfrm>
            <a:off x="3425913" y="1446965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E68117D-58BD-4524-8D79-A63E41F3C4C7}"/>
              </a:ext>
            </a:extLst>
          </p:cNvPr>
          <p:cNvSpPr/>
          <p:nvPr/>
        </p:nvSpPr>
        <p:spPr>
          <a:xfrm>
            <a:off x="3432794" y="1745518"/>
            <a:ext cx="537948" cy="303320"/>
          </a:xfrm>
          <a:custGeom>
            <a:avLst/>
            <a:gdLst>
              <a:gd name="connsiteX0" fmla="*/ 0 w 537948"/>
              <a:gd name="connsiteY0" fmla="*/ 0 h 303320"/>
              <a:gd name="connsiteX1" fmla="*/ 537948 w 537948"/>
              <a:gd name="connsiteY1" fmla="*/ 0 h 303320"/>
              <a:gd name="connsiteX2" fmla="*/ 537948 w 537948"/>
              <a:gd name="connsiteY2" fmla="*/ 303320 h 303320"/>
              <a:gd name="connsiteX3" fmla="*/ 0 w 537948"/>
              <a:gd name="connsiteY3" fmla="*/ 303320 h 303320"/>
              <a:gd name="connsiteX4" fmla="*/ 0 w 53794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303320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6774" y="72261"/>
                  <a:pt x="535271" y="187431"/>
                  <a:pt x="537948" y="303320"/>
                </a:cubicBezTo>
                <a:cubicBezTo>
                  <a:pt x="281488" y="323720"/>
                  <a:pt x="165125" y="325628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537948" h="303320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34969" y="141612"/>
                  <a:pt x="537584" y="237450"/>
                  <a:pt x="537948" y="303320"/>
                </a:cubicBezTo>
                <a:cubicBezTo>
                  <a:pt x="269639" y="316343"/>
                  <a:pt x="244293" y="290544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66EFFC-A054-4112-A391-8532A573AD6E}"/>
              </a:ext>
            </a:extLst>
          </p:cNvPr>
          <p:cNvSpPr txBox="1"/>
          <p:nvPr/>
        </p:nvSpPr>
        <p:spPr>
          <a:xfrm>
            <a:off x="271268" y="4328324"/>
            <a:ext cx="2252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install.packages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("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tidyverse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")</a:t>
            </a:r>
          </a:p>
          <a:p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library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r>
              <a:rPr lang="de-AT" sz="1000" dirty="0" err="1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de-AT" sz="1000" dirty="0">
                <a:latin typeface="Pangolin" panose="00000500000000000000" pitchFamily="2" charset="0"/>
              </a:rPr>
              <a:t> &lt;- </a:t>
            </a:r>
            <a:r>
              <a:rPr lang="de-AT" sz="1000" dirty="0" err="1">
                <a:latin typeface="Pangolin" panose="00000500000000000000" pitchFamily="2" charset="0"/>
              </a:rPr>
              <a:t>ggplot</a:t>
            </a:r>
            <a:r>
              <a:rPr lang="de-AT" sz="1000" dirty="0">
                <a:latin typeface="Pangolin" panose="00000500000000000000" pitchFamily="2" charset="0"/>
              </a:rPr>
              <a:t>(</a:t>
            </a:r>
            <a:r>
              <a:rPr lang="de-AT" sz="1000" dirty="0" err="1">
                <a:latin typeface="Pangolin" panose="00000500000000000000" pitchFamily="2" charset="0"/>
              </a:rPr>
              <a:t>mpg</a:t>
            </a:r>
            <a:r>
              <a:rPr lang="de-AT" sz="1000" dirty="0">
                <a:latin typeface="Pangolin" panose="00000500000000000000" pitchFamily="2" charset="0"/>
              </a:rPr>
              <a:t>, </a:t>
            </a:r>
            <a:r>
              <a:rPr lang="de-AT" sz="1000" dirty="0" err="1">
                <a:latin typeface="Pangolin" panose="00000500000000000000" pitchFamily="2" charset="0"/>
              </a:rPr>
              <a:t>aes</a:t>
            </a:r>
            <a:r>
              <a:rPr lang="de-AT" sz="1000" dirty="0">
                <a:latin typeface="Pangolin" panose="00000500000000000000" pitchFamily="2" charset="0"/>
              </a:rPr>
              <a:t>(x=</a:t>
            </a:r>
            <a:r>
              <a:rPr lang="de-AT" sz="1000" dirty="0" err="1">
                <a:latin typeface="Pangolin" panose="00000500000000000000" pitchFamily="2" charset="0"/>
              </a:rPr>
              <a:t>hwy</a:t>
            </a:r>
            <a:r>
              <a:rPr lang="de-AT" sz="1000" dirty="0">
                <a:latin typeface="Pangolin" panose="00000500000000000000" pitchFamily="2" charset="0"/>
              </a:rPr>
              <a:t>))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ABC11-BBC8-474D-88FE-0526E60DB289}"/>
              </a:ext>
            </a:extLst>
          </p:cNvPr>
          <p:cNvSpPr/>
          <p:nvPr/>
        </p:nvSpPr>
        <p:spPr>
          <a:xfrm>
            <a:off x="3432794" y="2048838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30DEAED-F1A0-4820-A7E7-A73C4EBF6645}"/>
              </a:ext>
            </a:extLst>
          </p:cNvPr>
          <p:cNvSpPr/>
          <p:nvPr/>
        </p:nvSpPr>
        <p:spPr>
          <a:xfrm>
            <a:off x="3432794" y="2322253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1999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1465F51-7636-4A6B-B511-91E67E74C527}"/>
              </a:ext>
            </a:extLst>
          </p:cNvPr>
          <p:cNvSpPr/>
          <p:nvPr/>
        </p:nvSpPr>
        <p:spPr>
          <a:xfrm>
            <a:off x="3432794" y="2595668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068F04-EF37-45C6-84CD-A9F573021109}"/>
              </a:ext>
            </a:extLst>
          </p:cNvPr>
          <p:cNvSpPr/>
          <p:nvPr/>
        </p:nvSpPr>
        <p:spPr>
          <a:xfrm>
            <a:off x="3432794" y="2878037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F50FF3F-FBD3-486C-AE6F-BE99971DA9E4}"/>
              </a:ext>
            </a:extLst>
          </p:cNvPr>
          <p:cNvSpPr/>
          <p:nvPr/>
        </p:nvSpPr>
        <p:spPr>
          <a:xfrm>
            <a:off x="3970742" y="1153210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F4B0ADE-2CC2-4C9E-9F45-38BA006B2B5D}"/>
              </a:ext>
            </a:extLst>
          </p:cNvPr>
          <p:cNvSpPr/>
          <p:nvPr/>
        </p:nvSpPr>
        <p:spPr>
          <a:xfrm>
            <a:off x="3970742" y="1446965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417E45B-2F46-4A04-9EB9-C373BEFF1FD3}"/>
              </a:ext>
            </a:extLst>
          </p:cNvPr>
          <p:cNvSpPr/>
          <p:nvPr/>
        </p:nvSpPr>
        <p:spPr>
          <a:xfrm>
            <a:off x="3977623" y="1745518"/>
            <a:ext cx="490168" cy="303320"/>
          </a:xfrm>
          <a:custGeom>
            <a:avLst/>
            <a:gdLst>
              <a:gd name="connsiteX0" fmla="*/ 0 w 490168"/>
              <a:gd name="connsiteY0" fmla="*/ 0 h 303320"/>
              <a:gd name="connsiteX1" fmla="*/ 490168 w 490168"/>
              <a:gd name="connsiteY1" fmla="*/ 0 h 303320"/>
              <a:gd name="connsiteX2" fmla="*/ 490168 w 490168"/>
              <a:gd name="connsiteY2" fmla="*/ 303320 h 303320"/>
              <a:gd name="connsiteX3" fmla="*/ 0 w 490168"/>
              <a:gd name="connsiteY3" fmla="*/ 303320 h 303320"/>
              <a:gd name="connsiteX4" fmla="*/ 0 w 49016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303320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98994" y="72261"/>
                  <a:pt x="487491" y="187431"/>
                  <a:pt x="490168" y="303320"/>
                </a:cubicBezTo>
                <a:cubicBezTo>
                  <a:pt x="307206" y="306320"/>
                  <a:pt x="241620" y="293802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490168" h="303320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87189" y="141612"/>
                  <a:pt x="489804" y="237450"/>
                  <a:pt x="490168" y="303320"/>
                </a:cubicBezTo>
                <a:cubicBezTo>
                  <a:pt x="347669" y="292519"/>
                  <a:pt x="159544" y="299643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4EBB416-0DBE-4E0B-8C58-B95C9ADB4BA1}"/>
              </a:ext>
            </a:extLst>
          </p:cNvPr>
          <p:cNvSpPr/>
          <p:nvPr/>
        </p:nvSpPr>
        <p:spPr>
          <a:xfrm>
            <a:off x="3977623" y="2048838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55E1B4A-03ED-4432-8BE3-CCDDFDACD723}"/>
              </a:ext>
            </a:extLst>
          </p:cNvPr>
          <p:cNvSpPr/>
          <p:nvPr/>
        </p:nvSpPr>
        <p:spPr>
          <a:xfrm>
            <a:off x="3977623" y="2322253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5718A35-66DB-424E-A3AC-CB97D16AB1AD}"/>
              </a:ext>
            </a:extLst>
          </p:cNvPr>
          <p:cNvSpPr/>
          <p:nvPr/>
        </p:nvSpPr>
        <p:spPr>
          <a:xfrm>
            <a:off x="3977623" y="2595668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E730C4-6324-4944-9536-3971734A973D}"/>
              </a:ext>
            </a:extLst>
          </p:cNvPr>
          <p:cNvSpPr/>
          <p:nvPr/>
        </p:nvSpPr>
        <p:spPr>
          <a:xfrm>
            <a:off x="3977623" y="2878037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8A7FA522-49CA-44D8-A3B7-1D9F6FFA5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5472638" y="5355325"/>
            <a:ext cx="121539" cy="89108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B30A4C5D-F35D-4051-B7B2-2D242ED9661C}"/>
              </a:ext>
            </a:extLst>
          </p:cNvPr>
          <p:cNvSpPr txBox="1"/>
          <p:nvPr/>
        </p:nvSpPr>
        <p:spPr>
          <a:xfrm>
            <a:off x="114552" y="221488"/>
            <a:ext cx="3765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Central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2B24B-D04F-34B4-EA92-BF7EC8075FED}"/>
              </a:ext>
            </a:extLst>
          </p:cNvPr>
          <p:cNvSpPr txBox="1"/>
          <p:nvPr/>
        </p:nvSpPr>
        <p:spPr>
          <a:xfrm>
            <a:off x="6450037" y="9662499"/>
            <a:ext cx="248786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8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558756-E622-4BFD-BCDE-DB242659C27B}"/>
              </a:ext>
            </a:extLst>
          </p:cNvPr>
          <p:cNvSpPr/>
          <p:nvPr/>
        </p:nvSpPr>
        <p:spPr>
          <a:xfrm>
            <a:off x="225424" y="3622675"/>
            <a:ext cx="6400269" cy="2951163"/>
          </a:xfrm>
          <a:custGeom>
            <a:avLst/>
            <a:gdLst>
              <a:gd name="connsiteX0" fmla="*/ 0 w 6400269"/>
              <a:gd name="connsiteY0" fmla="*/ 0 h 2951163"/>
              <a:gd name="connsiteX1" fmla="*/ 448019 w 6400269"/>
              <a:gd name="connsiteY1" fmla="*/ 0 h 2951163"/>
              <a:gd name="connsiteX2" fmla="*/ 960040 w 6400269"/>
              <a:gd name="connsiteY2" fmla="*/ 0 h 2951163"/>
              <a:gd name="connsiteX3" fmla="*/ 1600067 w 6400269"/>
              <a:gd name="connsiteY3" fmla="*/ 0 h 2951163"/>
              <a:gd name="connsiteX4" fmla="*/ 2176091 w 6400269"/>
              <a:gd name="connsiteY4" fmla="*/ 0 h 2951163"/>
              <a:gd name="connsiteX5" fmla="*/ 2688113 w 6400269"/>
              <a:gd name="connsiteY5" fmla="*/ 0 h 2951163"/>
              <a:gd name="connsiteX6" fmla="*/ 3392143 w 6400269"/>
              <a:gd name="connsiteY6" fmla="*/ 0 h 2951163"/>
              <a:gd name="connsiteX7" fmla="*/ 4096172 w 6400269"/>
              <a:gd name="connsiteY7" fmla="*/ 0 h 2951163"/>
              <a:gd name="connsiteX8" fmla="*/ 4864204 w 6400269"/>
              <a:gd name="connsiteY8" fmla="*/ 0 h 2951163"/>
              <a:gd name="connsiteX9" fmla="*/ 5440229 w 6400269"/>
              <a:gd name="connsiteY9" fmla="*/ 0 h 2951163"/>
              <a:gd name="connsiteX10" fmla="*/ 6400269 w 6400269"/>
              <a:gd name="connsiteY10" fmla="*/ 0 h 2951163"/>
              <a:gd name="connsiteX11" fmla="*/ 6400269 w 6400269"/>
              <a:gd name="connsiteY11" fmla="*/ 590233 h 2951163"/>
              <a:gd name="connsiteX12" fmla="*/ 6400269 w 6400269"/>
              <a:gd name="connsiteY12" fmla="*/ 1091930 h 2951163"/>
              <a:gd name="connsiteX13" fmla="*/ 6400269 w 6400269"/>
              <a:gd name="connsiteY13" fmla="*/ 1741186 h 2951163"/>
              <a:gd name="connsiteX14" fmla="*/ 6400269 w 6400269"/>
              <a:gd name="connsiteY14" fmla="*/ 2242884 h 2951163"/>
              <a:gd name="connsiteX15" fmla="*/ 6400269 w 6400269"/>
              <a:gd name="connsiteY15" fmla="*/ 2951163 h 2951163"/>
              <a:gd name="connsiteX16" fmla="*/ 5952250 w 6400269"/>
              <a:gd name="connsiteY16" fmla="*/ 2951163 h 2951163"/>
              <a:gd name="connsiteX17" fmla="*/ 5504231 w 6400269"/>
              <a:gd name="connsiteY17" fmla="*/ 2951163 h 2951163"/>
              <a:gd name="connsiteX18" fmla="*/ 4992210 w 6400269"/>
              <a:gd name="connsiteY18" fmla="*/ 2951163 h 2951163"/>
              <a:gd name="connsiteX19" fmla="*/ 4416186 w 6400269"/>
              <a:gd name="connsiteY19" fmla="*/ 2951163 h 2951163"/>
              <a:gd name="connsiteX20" fmla="*/ 3840161 w 6400269"/>
              <a:gd name="connsiteY20" fmla="*/ 2951163 h 2951163"/>
              <a:gd name="connsiteX21" fmla="*/ 3392143 w 6400269"/>
              <a:gd name="connsiteY21" fmla="*/ 2951163 h 2951163"/>
              <a:gd name="connsiteX22" fmla="*/ 2944124 w 6400269"/>
              <a:gd name="connsiteY22" fmla="*/ 2951163 h 2951163"/>
              <a:gd name="connsiteX23" fmla="*/ 2240094 w 6400269"/>
              <a:gd name="connsiteY23" fmla="*/ 2951163 h 2951163"/>
              <a:gd name="connsiteX24" fmla="*/ 1728073 w 6400269"/>
              <a:gd name="connsiteY24" fmla="*/ 2951163 h 2951163"/>
              <a:gd name="connsiteX25" fmla="*/ 1088046 w 6400269"/>
              <a:gd name="connsiteY25" fmla="*/ 2951163 h 2951163"/>
              <a:gd name="connsiteX26" fmla="*/ 0 w 6400269"/>
              <a:gd name="connsiteY26" fmla="*/ 2951163 h 2951163"/>
              <a:gd name="connsiteX27" fmla="*/ 0 w 6400269"/>
              <a:gd name="connsiteY27" fmla="*/ 2390442 h 2951163"/>
              <a:gd name="connsiteX28" fmla="*/ 0 w 6400269"/>
              <a:gd name="connsiteY28" fmla="*/ 1800209 h 2951163"/>
              <a:gd name="connsiteX29" fmla="*/ 0 w 6400269"/>
              <a:gd name="connsiteY29" fmla="*/ 1269000 h 2951163"/>
              <a:gd name="connsiteX30" fmla="*/ 0 w 6400269"/>
              <a:gd name="connsiteY30" fmla="*/ 649256 h 2951163"/>
              <a:gd name="connsiteX31" fmla="*/ 0 w 6400269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0269" h="2951163" extrusionOk="0">
                <a:moveTo>
                  <a:pt x="0" y="0"/>
                </a:moveTo>
                <a:cubicBezTo>
                  <a:pt x="218521" y="14820"/>
                  <a:pt x="256491" y="968"/>
                  <a:pt x="448019" y="0"/>
                </a:cubicBezTo>
                <a:cubicBezTo>
                  <a:pt x="639547" y="-968"/>
                  <a:pt x="809836" y="-4969"/>
                  <a:pt x="960040" y="0"/>
                </a:cubicBezTo>
                <a:cubicBezTo>
                  <a:pt x="1110244" y="4969"/>
                  <a:pt x="1387062" y="12871"/>
                  <a:pt x="1600067" y="0"/>
                </a:cubicBezTo>
                <a:cubicBezTo>
                  <a:pt x="1813072" y="-12871"/>
                  <a:pt x="1966465" y="-25712"/>
                  <a:pt x="2176091" y="0"/>
                </a:cubicBezTo>
                <a:cubicBezTo>
                  <a:pt x="2385717" y="25712"/>
                  <a:pt x="2547337" y="-22983"/>
                  <a:pt x="2688113" y="0"/>
                </a:cubicBezTo>
                <a:cubicBezTo>
                  <a:pt x="2828889" y="22983"/>
                  <a:pt x="3117060" y="26807"/>
                  <a:pt x="3392143" y="0"/>
                </a:cubicBezTo>
                <a:cubicBezTo>
                  <a:pt x="3667226" y="-26807"/>
                  <a:pt x="3831649" y="-9757"/>
                  <a:pt x="4096172" y="0"/>
                </a:cubicBezTo>
                <a:cubicBezTo>
                  <a:pt x="4360695" y="9757"/>
                  <a:pt x="4616937" y="28082"/>
                  <a:pt x="4864204" y="0"/>
                </a:cubicBezTo>
                <a:cubicBezTo>
                  <a:pt x="5111471" y="-28082"/>
                  <a:pt x="5314230" y="-3938"/>
                  <a:pt x="5440229" y="0"/>
                </a:cubicBezTo>
                <a:cubicBezTo>
                  <a:pt x="5566229" y="3938"/>
                  <a:pt x="6112814" y="41935"/>
                  <a:pt x="6400269" y="0"/>
                </a:cubicBezTo>
                <a:cubicBezTo>
                  <a:pt x="6416041" y="136988"/>
                  <a:pt x="6396303" y="444909"/>
                  <a:pt x="6400269" y="590233"/>
                </a:cubicBezTo>
                <a:cubicBezTo>
                  <a:pt x="6404235" y="735557"/>
                  <a:pt x="6387973" y="891046"/>
                  <a:pt x="6400269" y="1091930"/>
                </a:cubicBezTo>
                <a:cubicBezTo>
                  <a:pt x="6412565" y="1292814"/>
                  <a:pt x="6404322" y="1580484"/>
                  <a:pt x="6400269" y="1741186"/>
                </a:cubicBezTo>
                <a:cubicBezTo>
                  <a:pt x="6396216" y="1901888"/>
                  <a:pt x="6423304" y="2030121"/>
                  <a:pt x="6400269" y="2242884"/>
                </a:cubicBezTo>
                <a:cubicBezTo>
                  <a:pt x="6377234" y="2455647"/>
                  <a:pt x="6431995" y="2746667"/>
                  <a:pt x="6400269" y="2951163"/>
                </a:cubicBezTo>
                <a:cubicBezTo>
                  <a:pt x="6270805" y="2942577"/>
                  <a:pt x="6107950" y="2956933"/>
                  <a:pt x="5952250" y="2951163"/>
                </a:cubicBezTo>
                <a:cubicBezTo>
                  <a:pt x="5796550" y="2945393"/>
                  <a:pt x="5712483" y="2971072"/>
                  <a:pt x="5504231" y="2951163"/>
                </a:cubicBezTo>
                <a:cubicBezTo>
                  <a:pt x="5295979" y="2931254"/>
                  <a:pt x="5102235" y="2955012"/>
                  <a:pt x="4992210" y="2951163"/>
                </a:cubicBezTo>
                <a:cubicBezTo>
                  <a:pt x="4882185" y="2947314"/>
                  <a:pt x="4647496" y="2963406"/>
                  <a:pt x="4416186" y="2951163"/>
                </a:cubicBezTo>
                <a:cubicBezTo>
                  <a:pt x="4184876" y="2938920"/>
                  <a:pt x="4026902" y="2930045"/>
                  <a:pt x="3840161" y="2951163"/>
                </a:cubicBezTo>
                <a:cubicBezTo>
                  <a:pt x="3653421" y="2972281"/>
                  <a:pt x="3570124" y="2951166"/>
                  <a:pt x="3392143" y="2951163"/>
                </a:cubicBezTo>
                <a:cubicBezTo>
                  <a:pt x="3214162" y="2951160"/>
                  <a:pt x="3148609" y="2932066"/>
                  <a:pt x="2944124" y="2951163"/>
                </a:cubicBezTo>
                <a:cubicBezTo>
                  <a:pt x="2739639" y="2970260"/>
                  <a:pt x="2423302" y="2950061"/>
                  <a:pt x="2240094" y="2951163"/>
                </a:cubicBezTo>
                <a:cubicBezTo>
                  <a:pt x="2056886" y="2952266"/>
                  <a:pt x="1953480" y="2950793"/>
                  <a:pt x="1728073" y="2951163"/>
                </a:cubicBezTo>
                <a:cubicBezTo>
                  <a:pt x="1502666" y="2951533"/>
                  <a:pt x="1371872" y="2939328"/>
                  <a:pt x="1088046" y="2951163"/>
                </a:cubicBezTo>
                <a:cubicBezTo>
                  <a:pt x="804220" y="2962998"/>
                  <a:pt x="500368" y="2961448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683AFD-4183-4973-BBF7-9CB54E09061E}"/>
              </a:ext>
            </a:extLst>
          </p:cNvPr>
          <p:cNvSpPr txBox="1"/>
          <p:nvPr/>
        </p:nvSpPr>
        <p:spPr>
          <a:xfrm>
            <a:off x="313894" y="3662060"/>
            <a:ext cx="6223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highlight>
                  <a:srgbClr val="C0C0C0"/>
                </a:highlight>
                <a:latin typeface="Pangolin" panose="00000500000000000000" pitchFamily="2" charset="0"/>
              </a:rPr>
              <a:t>ggplot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which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included</a:t>
            </a:r>
            <a:r>
              <a:rPr lang="de-DE" sz="1000" dirty="0">
                <a:latin typeface="Pangolin" panose="00000500000000000000" pitchFamily="2" charset="0"/>
              </a:rPr>
              <a:t> in </a:t>
            </a:r>
            <a:r>
              <a:rPr lang="de-DE" sz="1000" dirty="0" err="1"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visualize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en-GB" sz="1000" dirty="0">
                <a:latin typeface="Pangolin" panose="00000500000000000000" pitchFamily="2" charset="0"/>
              </a:rPr>
              <a:t>highway miles per gallon (</a:t>
            </a:r>
            <a:r>
              <a:rPr lang="en-GB" sz="1000" dirty="0" err="1">
                <a:latin typeface="Pangolin" panose="00000500000000000000" pitchFamily="2" charset="0"/>
              </a:rPr>
              <a:t>hwy</a:t>
            </a:r>
            <a:r>
              <a:rPr lang="en-GB" sz="1000" dirty="0">
                <a:latin typeface="Pangolin" panose="00000500000000000000" pitchFamily="2" charset="0"/>
              </a:rPr>
              <a:t>)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using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histogram</a:t>
            </a:r>
            <a:r>
              <a:rPr lang="de-DE" sz="1000" dirty="0">
                <a:latin typeface="Pangolin" panose="00000500000000000000" pitchFamily="2" charset="0"/>
              </a:rPr>
              <a:t>, a </a:t>
            </a:r>
            <a:r>
              <a:rPr lang="de-DE" sz="1000" dirty="0" err="1">
                <a:latin typeface="Pangolin" panose="00000500000000000000" pitchFamily="2" charset="0"/>
              </a:rPr>
              <a:t>density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curve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both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75F6CB77-A7AD-5306-171B-998C0BE13CB4}"/>
              </a:ext>
            </a:extLst>
          </p:cNvPr>
          <p:cNvSpPr/>
          <p:nvPr/>
        </p:nvSpPr>
        <p:spPr>
          <a:xfrm flipV="1">
            <a:off x="233043" y="3821429"/>
            <a:ext cx="6407151" cy="351465"/>
          </a:xfrm>
          <a:custGeom>
            <a:avLst/>
            <a:gdLst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  <a:gd name="connsiteX3" fmla="*/ 3203576 w 6407151"/>
              <a:gd name="connsiteY3" fmla="*/ 175733 h 351465"/>
              <a:gd name="connsiteX4" fmla="*/ 5737 w 6407151"/>
              <a:gd name="connsiteY4" fmla="*/ 165220 h 351465"/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7151" h="351465" stroke="0" extrusionOk="0">
                <a:moveTo>
                  <a:pt x="5737" y="165220"/>
                </a:moveTo>
                <a:cubicBezTo>
                  <a:pt x="-38134" y="232"/>
                  <a:pt x="1295883" y="174169"/>
                  <a:pt x="3203340" y="-1"/>
                </a:cubicBezTo>
                <a:cubicBezTo>
                  <a:pt x="4867421" y="17474"/>
                  <a:pt x="6222909" y="48542"/>
                  <a:pt x="6388357" y="156725"/>
                </a:cubicBezTo>
                <a:cubicBezTo>
                  <a:pt x="4935963" y="60699"/>
                  <a:pt x="4527130" y="216524"/>
                  <a:pt x="3203576" y="175733"/>
                </a:cubicBezTo>
                <a:cubicBezTo>
                  <a:pt x="2050520" y="207859"/>
                  <a:pt x="1084926" y="74489"/>
                  <a:pt x="5737" y="165220"/>
                </a:cubicBezTo>
                <a:close/>
              </a:path>
              <a:path w="6407151" h="351465" fill="none" extrusionOk="0">
                <a:moveTo>
                  <a:pt x="5737" y="165220"/>
                </a:moveTo>
                <a:cubicBezTo>
                  <a:pt x="-166733" y="123199"/>
                  <a:pt x="1454194" y="11604"/>
                  <a:pt x="3203340" y="-1"/>
                </a:cubicBezTo>
                <a:cubicBezTo>
                  <a:pt x="4866380" y="-3748"/>
                  <a:pt x="6176078" y="58895"/>
                  <a:pt x="6388357" y="156725"/>
                </a:cubicBezTo>
              </a:path>
              <a:path w="6407151" h="351465" fill="none" stroke="0" extrusionOk="0">
                <a:moveTo>
                  <a:pt x="5737" y="165220"/>
                </a:moveTo>
                <a:cubicBezTo>
                  <a:pt x="178210" y="118865"/>
                  <a:pt x="1390076" y="132471"/>
                  <a:pt x="3203340" y="-1"/>
                </a:cubicBezTo>
                <a:cubicBezTo>
                  <a:pt x="4839755" y="-6327"/>
                  <a:pt x="6203064" y="91788"/>
                  <a:pt x="6388357" y="156725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969021491">
                  <a:prstGeom prst="arc">
                    <a:avLst>
                      <a:gd name="adj1" fmla="val 10811301"/>
                      <a:gd name="adj2" fmla="val 2157948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Rechteck 44">
            <a:extLst>
              <a:ext uri="{FF2B5EF4-FFF2-40B4-BE49-F238E27FC236}">
                <a16:creationId xmlns:a16="http://schemas.microsoft.com/office/drawing/2014/main" id="{83C32E28-9629-5AE5-9D7D-5D0297A7BE6C}"/>
              </a:ext>
            </a:extLst>
          </p:cNvPr>
          <p:cNvSpPr/>
          <p:nvPr/>
        </p:nvSpPr>
        <p:spPr>
          <a:xfrm>
            <a:off x="2411454" y="3173478"/>
            <a:ext cx="2056337" cy="282369"/>
          </a:xfrm>
          <a:custGeom>
            <a:avLst/>
            <a:gdLst>
              <a:gd name="connsiteX0" fmla="*/ 0 w 2056337"/>
              <a:gd name="connsiteY0" fmla="*/ 0 h 282369"/>
              <a:gd name="connsiteX1" fmla="*/ 685446 w 2056337"/>
              <a:gd name="connsiteY1" fmla="*/ 0 h 282369"/>
              <a:gd name="connsiteX2" fmla="*/ 1350328 w 2056337"/>
              <a:gd name="connsiteY2" fmla="*/ 0 h 282369"/>
              <a:gd name="connsiteX3" fmla="*/ 2056337 w 2056337"/>
              <a:gd name="connsiteY3" fmla="*/ 0 h 282369"/>
              <a:gd name="connsiteX4" fmla="*/ 2056337 w 2056337"/>
              <a:gd name="connsiteY4" fmla="*/ 282369 h 282369"/>
              <a:gd name="connsiteX5" fmla="*/ 1432581 w 2056337"/>
              <a:gd name="connsiteY5" fmla="*/ 282369 h 282369"/>
              <a:gd name="connsiteX6" fmla="*/ 788263 w 2056337"/>
              <a:gd name="connsiteY6" fmla="*/ 282369 h 282369"/>
              <a:gd name="connsiteX7" fmla="*/ 0 w 2056337"/>
              <a:gd name="connsiteY7" fmla="*/ 282369 h 282369"/>
              <a:gd name="connsiteX8" fmla="*/ 0 w 2056337"/>
              <a:gd name="connsiteY8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337" h="282369" extrusionOk="0">
                <a:moveTo>
                  <a:pt x="0" y="0"/>
                </a:moveTo>
                <a:cubicBezTo>
                  <a:pt x="177854" y="17924"/>
                  <a:pt x="403156" y="-11386"/>
                  <a:pt x="685446" y="0"/>
                </a:cubicBezTo>
                <a:cubicBezTo>
                  <a:pt x="967736" y="11386"/>
                  <a:pt x="1181823" y="-27421"/>
                  <a:pt x="1350328" y="0"/>
                </a:cubicBezTo>
                <a:cubicBezTo>
                  <a:pt x="1518833" y="27421"/>
                  <a:pt x="1869455" y="-12747"/>
                  <a:pt x="2056337" y="0"/>
                </a:cubicBezTo>
                <a:cubicBezTo>
                  <a:pt x="2066011" y="59336"/>
                  <a:pt x="2065545" y="181819"/>
                  <a:pt x="2056337" y="282369"/>
                </a:cubicBezTo>
                <a:cubicBezTo>
                  <a:pt x="1812087" y="294541"/>
                  <a:pt x="1589131" y="272703"/>
                  <a:pt x="1432581" y="282369"/>
                </a:cubicBezTo>
                <a:cubicBezTo>
                  <a:pt x="1276031" y="292035"/>
                  <a:pt x="1046059" y="251184"/>
                  <a:pt x="788263" y="282369"/>
                </a:cubicBezTo>
                <a:cubicBezTo>
                  <a:pt x="530467" y="313554"/>
                  <a:pt x="313324" y="304813"/>
                  <a:pt x="0" y="282369"/>
                </a:cubicBezTo>
                <a:cubicBezTo>
                  <a:pt x="7971" y="155286"/>
                  <a:pt x="3496" y="91831"/>
                  <a:pt x="0" y="0"/>
                </a:cubicBezTo>
                <a:close/>
              </a:path>
            </a:pathLst>
          </a:custGeom>
          <a:noFill/>
          <a:ln w="25400">
            <a:noFill/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+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other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227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entries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" name="Textfeld 33">
            <a:extLst>
              <a:ext uri="{FF2B5EF4-FFF2-40B4-BE49-F238E27FC236}">
                <a16:creationId xmlns:a16="http://schemas.microsoft.com/office/drawing/2014/main" id="{25F31733-B6C2-A677-D797-F194419C2693}"/>
              </a:ext>
            </a:extLst>
          </p:cNvPr>
          <p:cNvSpPr txBox="1"/>
          <p:nvPr/>
        </p:nvSpPr>
        <p:spPr>
          <a:xfrm>
            <a:off x="4622410" y="582837"/>
            <a:ext cx="19568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In </a:t>
            </a:r>
            <a:r>
              <a:rPr lang="de-DE" sz="1000" dirty="0" err="1"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have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access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datasets</a:t>
            </a:r>
            <a:r>
              <a:rPr lang="de-DE" sz="1000" dirty="0">
                <a:latin typeface="Pangolin" panose="00000500000000000000" pitchFamily="2" charset="0"/>
              </a:rPr>
              <a:t> such </a:t>
            </a:r>
            <a:r>
              <a:rPr lang="de-DE" sz="1000" dirty="0" err="1">
                <a:latin typeface="Pangolin" panose="00000500000000000000" pitchFamily="2" charset="0"/>
              </a:rPr>
              <a:t>as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highlight>
                  <a:srgbClr val="C0C0C0"/>
                </a:highlight>
                <a:latin typeface="Pangolin" panose="00000500000000000000" pitchFamily="2" charset="0"/>
              </a:rPr>
              <a:t>mpg</a:t>
            </a:r>
            <a:r>
              <a:rPr lang="en-GB" sz="1000" dirty="0">
                <a:latin typeface="Pangolin" panose="00000500000000000000" pitchFamily="2" charset="0"/>
              </a:rPr>
              <a:t> with fuel economy data. It includes 11 attributes, such as car model, year of manufacture, and highway miles per gallon (</a:t>
            </a:r>
            <a:r>
              <a:rPr lang="en-GB" sz="1000" dirty="0" err="1">
                <a:latin typeface="Pangolin" panose="00000500000000000000" pitchFamily="2" charset="0"/>
              </a:rPr>
              <a:t>hwy</a:t>
            </a:r>
            <a:r>
              <a:rPr lang="en-GB" sz="1000" dirty="0">
                <a:latin typeface="Pangolin" panose="00000500000000000000" pitchFamily="2" charset="0"/>
              </a:rPr>
              <a:t>).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71" name="Picture 70" descr="A picture containing logo&#10;&#10;Description automatically generated">
            <a:extLst>
              <a:ext uri="{FF2B5EF4-FFF2-40B4-BE49-F238E27FC236}">
                <a16:creationId xmlns:a16="http://schemas.microsoft.com/office/drawing/2014/main" id="{20A89458-9537-C176-01C3-FA9B3F7E05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6"/>
          <a:stretch/>
        </p:blipFill>
        <p:spPr>
          <a:xfrm>
            <a:off x="4213850" y="1681048"/>
            <a:ext cx="2365389" cy="1763200"/>
          </a:xfrm>
          <a:prstGeom prst="rect">
            <a:avLst/>
          </a:prstGeom>
        </p:spPr>
      </p:pic>
      <p:pic>
        <p:nvPicPr>
          <p:cNvPr id="93" name="Grafik 1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995237D-F9E0-E944-70F1-58E75AC79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8" y="3829281"/>
            <a:ext cx="496321" cy="411316"/>
          </a:xfrm>
          <a:prstGeom prst="rect">
            <a:avLst/>
          </a:prstGeom>
        </p:spPr>
      </p:pic>
      <p:sp>
        <p:nvSpPr>
          <p:cNvPr id="94" name="Textfeld 28">
            <a:extLst>
              <a:ext uri="{FF2B5EF4-FFF2-40B4-BE49-F238E27FC236}">
                <a16:creationId xmlns:a16="http://schemas.microsoft.com/office/drawing/2014/main" id="{3047789D-1206-95F5-CDAB-B38D8FB03F1F}"/>
              </a:ext>
            </a:extLst>
          </p:cNvPr>
          <p:cNvSpPr txBox="1"/>
          <p:nvPr/>
        </p:nvSpPr>
        <p:spPr>
          <a:xfrm>
            <a:off x="2391203" y="4618460"/>
            <a:ext cx="148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en-GB" sz="1000" dirty="0">
                <a:latin typeface="Pangolin" panose="00000500000000000000" pitchFamily="2" charset="0"/>
              </a:rPr>
              <a:t>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1"/>
                </a:solidFill>
                <a:latin typeface="Pangolin" panose="00000500000000000000" pitchFamily="2" charset="0"/>
              </a:rPr>
              <a:t>geom_histogram</a:t>
            </a:r>
            <a:r>
              <a:rPr lang="en-GB" sz="1000" dirty="0">
                <a:latin typeface="Pangolin" panose="00000500000000000000" pitchFamily="2" charset="0"/>
              </a:rPr>
              <a:t>(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colour="black", 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fill="white“ )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95" name="Textfeld 28">
            <a:extLst>
              <a:ext uri="{FF2B5EF4-FFF2-40B4-BE49-F238E27FC236}">
                <a16:creationId xmlns:a16="http://schemas.microsoft.com/office/drawing/2014/main" id="{4AEBFDDE-85FE-1FBA-9A54-1B1EABC0F8A4}"/>
              </a:ext>
            </a:extLst>
          </p:cNvPr>
          <p:cNvSpPr txBox="1"/>
          <p:nvPr/>
        </p:nvSpPr>
        <p:spPr>
          <a:xfrm>
            <a:off x="275181" y="4955833"/>
            <a:ext cx="1488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en-GB" sz="1000" dirty="0">
                <a:latin typeface="Pangolin" panose="00000500000000000000" pitchFamily="2" charset="0"/>
              </a:rPr>
              <a:t>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2"/>
                </a:solidFill>
                <a:latin typeface="Pangolin" panose="00000500000000000000" pitchFamily="2" charset="0"/>
              </a:rPr>
              <a:t>geom_density</a:t>
            </a:r>
            <a:r>
              <a:rPr lang="en-GB" sz="1000" dirty="0">
                <a:latin typeface="Pangolin" panose="00000500000000000000" pitchFamily="2" charset="0"/>
              </a:rPr>
              <a:t>()</a:t>
            </a:r>
            <a:endParaRPr lang="de-AT" sz="1000" dirty="0">
              <a:latin typeface="Pangolin" panose="00000500000000000000" pitchFamily="2" charset="0"/>
            </a:endParaRPr>
          </a:p>
        </p:txBody>
      </p:sp>
      <p:pic>
        <p:nvPicPr>
          <p:cNvPr id="103" name="Grafik 83">
            <a:extLst>
              <a:ext uri="{FF2B5EF4-FFF2-40B4-BE49-F238E27FC236}">
                <a16:creationId xmlns:a16="http://schemas.microsoft.com/office/drawing/2014/main" id="{B6E123ED-97A7-8DA8-49C5-DA2F48B8C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1375034" y="5232879"/>
            <a:ext cx="121539" cy="89108"/>
          </a:xfrm>
          <a:prstGeom prst="rect">
            <a:avLst/>
          </a:prstGeom>
        </p:spPr>
      </p:pic>
      <p:pic>
        <p:nvPicPr>
          <p:cNvPr id="104" name="Grafik 83">
            <a:extLst>
              <a:ext uri="{FF2B5EF4-FFF2-40B4-BE49-F238E27FC236}">
                <a16:creationId xmlns:a16="http://schemas.microsoft.com/office/drawing/2014/main" id="{23EB438C-AD66-F8EB-2FFA-AD312ABCF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3305559" y="5210679"/>
            <a:ext cx="121539" cy="89108"/>
          </a:xfrm>
          <a:prstGeom prst="rect">
            <a:avLst/>
          </a:prstGeom>
        </p:spPr>
      </p:pic>
      <p:sp>
        <p:nvSpPr>
          <p:cNvPr id="105" name="Rechteck 5">
            <a:extLst>
              <a:ext uri="{FF2B5EF4-FFF2-40B4-BE49-F238E27FC236}">
                <a16:creationId xmlns:a16="http://schemas.microsoft.com/office/drawing/2014/main" id="{2EB3240F-7D30-F7A4-FAF7-5A404A21C50B}"/>
              </a:ext>
            </a:extLst>
          </p:cNvPr>
          <p:cNvSpPr/>
          <p:nvPr/>
        </p:nvSpPr>
        <p:spPr>
          <a:xfrm>
            <a:off x="225425" y="67214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7" name="Picture 106" descr="Chart, histogram&#10;&#10;Description automatically generated">
            <a:extLst>
              <a:ext uri="{FF2B5EF4-FFF2-40B4-BE49-F238E27FC236}">
                <a16:creationId xmlns:a16="http://schemas.microsoft.com/office/drawing/2014/main" id="{8A224E7D-A94A-4907-0BD7-6ADBE50F15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27" y="5485564"/>
            <a:ext cx="1976666" cy="1013249"/>
          </a:xfrm>
          <a:prstGeom prst="rect">
            <a:avLst/>
          </a:prstGeom>
        </p:spPr>
      </p:pic>
      <p:pic>
        <p:nvPicPr>
          <p:cNvPr id="109" name="Picture 108" descr="Chart, line chart&#10;&#10;Description automatically generated">
            <a:extLst>
              <a:ext uri="{FF2B5EF4-FFF2-40B4-BE49-F238E27FC236}">
                <a16:creationId xmlns:a16="http://schemas.microsoft.com/office/drawing/2014/main" id="{E3A16EB0-84CF-2082-74D8-1EDBBB902D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" y="5485564"/>
            <a:ext cx="1976666" cy="1013249"/>
          </a:xfrm>
          <a:prstGeom prst="rect">
            <a:avLst/>
          </a:prstGeom>
        </p:spPr>
      </p:pic>
      <p:pic>
        <p:nvPicPr>
          <p:cNvPr id="111" name="Picture 110" descr="Chart, histogram&#10;&#10;Description automatically generated">
            <a:extLst>
              <a:ext uri="{FF2B5EF4-FFF2-40B4-BE49-F238E27FC236}">
                <a16:creationId xmlns:a16="http://schemas.microsoft.com/office/drawing/2014/main" id="{99185CB4-EC30-2EC2-4924-316F4DEC4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33" y="5485564"/>
            <a:ext cx="1976666" cy="1013249"/>
          </a:xfrm>
          <a:prstGeom prst="rect">
            <a:avLst/>
          </a:prstGeom>
        </p:spPr>
      </p:pic>
      <p:pic>
        <p:nvPicPr>
          <p:cNvPr id="115" name="Grafik 83">
            <a:extLst>
              <a:ext uri="{FF2B5EF4-FFF2-40B4-BE49-F238E27FC236}">
                <a16:creationId xmlns:a16="http://schemas.microsoft.com/office/drawing/2014/main" id="{B669824D-38D1-0F01-B310-77C94C1A0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1994156" y="8331286"/>
            <a:ext cx="121539" cy="89108"/>
          </a:xfrm>
          <a:prstGeom prst="rect">
            <a:avLst/>
          </a:prstGeom>
        </p:spPr>
      </p:pic>
      <p:pic>
        <p:nvPicPr>
          <p:cNvPr id="116" name="Grafik 83">
            <a:extLst>
              <a:ext uri="{FF2B5EF4-FFF2-40B4-BE49-F238E27FC236}">
                <a16:creationId xmlns:a16="http://schemas.microsoft.com/office/drawing/2014/main" id="{DD5F409C-3FC7-7588-367F-768E385E7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4928" flipH="1" flipV="1">
            <a:off x="2118532" y="8331286"/>
            <a:ext cx="121539" cy="89108"/>
          </a:xfrm>
          <a:prstGeom prst="rect">
            <a:avLst/>
          </a:prstGeom>
        </p:spPr>
      </p:pic>
      <p:pic>
        <p:nvPicPr>
          <p:cNvPr id="117" name="Grafik 83">
            <a:extLst>
              <a:ext uri="{FF2B5EF4-FFF2-40B4-BE49-F238E27FC236}">
                <a16:creationId xmlns:a16="http://schemas.microsoft.com/office/drawing/2014/main" id="{91B6A0E2-DABC-8755-CD76-2B38D71ED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4928" flipH="1" flipV="1">
            <a:off x="2307690" y="8331287"/>
            <a:ext cx="121539" cy="89108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6BFE15F-4FF4-B20D-AA1D-5D07A780AEC7}"/>
              </a:ext>
            </a:extLst>
          </p:cNvPr>
          <p:cNvSpPr txBox="1"/>
          <p:nvPr/>
        </p:nvSpPr>
        <p:spPr>
          <a:xfrm>
            <a:off x="1916540" y="8129619"/>
            <a:ext cx="15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M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A09260-29DE-6AFB-9D97-2D8864F3EC3D}"/>
              </a:ext>
            </a:extLst>
          </p:cNvPr>
          <p:cNvSpPr txBox="1"/>
          <p:nvPr/>
        </p:nvSpPr>
        <p:spPr>
          <a:xfrm>
            <a:off x="2064345" y="8129619"/>
            <a:ext cx="350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Md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DD845C-5B94-CA3B-0F33-48CCF2D5EFBE}"/>
              </a:ext>
            </a:extLst>
          </p:cNvPr>
          <p:cNvSpPr txBox="1"/>
          <p:nvPr/>
        </p:nvSpPr>
        <p:spPr>
          <a:xfrm>
            <a:off x="2270692" y="8129619"/>
            <a:ext cx="495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Mode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21" name="Textfeld 28">
            <a:extLst>
              <a:ext uri="{FF2B5EF4-FFF2-40B4-BE49-F238E27FC236}">
                <a16:creationId xmlns:a16="http://schemas.microsoft.com/office/drawing/2014/main" id="{39C8BF01-3FB7-11A4-46D7-32840FDC5D6F}"/>
              </a:ext>
            </a:extLst>
          </p:cNvPr>
          <p:cNvSpPr txBox="1"/>
          <p:nvPr/>
        </p:nvSpPr>
        <p:spPr>
          <a:xfrm>
            <a:off x="618764" y="6947269"/>
            <a:ext cx="22526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mean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mpg$hwy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endParaRPr lang="de-DE" sz="1000" dirty="0">
              <a:latin typeface="Pangolin" panose="00000500000000000000" pitchFamily="2" charset="0"/>
            </a:endParaRPr>
          </a:p>
          <a:p>
            <a:r>
              <a:rPr lang="de-DE" sz="1000" b="1" dirty="0">
                <a:latin typeface="Pangolin" panose="00000500000000000000" pitchFamily="2" charset="0"/>
              </a:rPr>
              <a:t>median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mpg$hwy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endParaRPr lang="de-DE" sz="1000" dirty="0">
              <a:latin typeface="Pangolin" panose="00000500000000000000" pitchFamily="2" charset="0"/>
            </a:endParaRPr>
          </a:p>
          <a:p>
            <a:r>
              <a:rPr lang="de-DE" sz="1000" dirty="0" err="1">
                <a:latin typeface="Pangolin" panose="00000500000000000000" pitchFamily="2" charset="0"/>
              </a:rPr>
              <a:t>library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b="1" dirty="0" err="1">
                <a:latin typeface="Pangolin" panose="00000500000000000000" pitchFamily="2" charset="0"/>
              </a:rPr>
              <a:t>modeest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r>
              <a:rPr lang="de-DE" sz="1000" b="1" dirty="0">
                <a:latin typeface="Pangolin" panose="00000500000000000000" pitchFamily="2" charset="0"/>
              </a:rPr>
              <a:t>mlv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mpg$hwy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122" name="Textfeld 91">
            <a:extLst>
              <a:ext uri="{FF2B5EF4-FFF2-40B4-BE49-F238E27FC236}">
                <a16:creationId xmlns:a16="http://schemas.microsoft.com/office/drawing/2014/main" id="{425E009E-A87F-B303-3E00-A7C1C4553329}"/>
              </a:ext>
            </a:extLst>
          </p:cNvPr>
          <p:cNvSpPr txBox="1"/>
          <p:nvPr/>
        </p:nvSpPr>
        <p:spPr>
          <a:xfrm>
            <a:off x="2056220" y="6914874"/>
            <a:ext cx="14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Pangolin" panose="00000500000000000000" pitchFamily="2" charset="0"/>
              </a:rPr>
              <a:t>=        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23.4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23" name="Textfeld 91">
            <a:extLst>
              <a:ext uri="{FF2B5EF4-FFF2-40B4-BE49-F238E27FC236}">
                <a16:creationId xmlns:a16="http://schemas.microsoft.com/office/drawing/2014/main" id="{879A92E2-9555-9347-8B2F-EF04983CFFFE}"/>
              </a:ext>
            </a:extLst>
          </p:cNvPr>
          <p:cNvSpPr txBox="1"/>
          <p:nvPr/>
        </p:nvSpPr>
        <p:spPr>
          <a:xfrm>
            <a:off x="2056220" y="7221621"/>
            <a:ext cx="14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Pangolin" panose="00000500000000000000" pitchFamily="2" charset="0"/>
              </a:rPr>
              <a:t>=        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24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24" name="Textfeld 91">
            <a:extLst>
              <a:ext uri="{FF2B5EF4-FFF2-40B4-BE49-F238E27FC236}">
                <a16:creationId xmlns:a16="http://schemas.microsoft.com/office/drawing/2014/main" id="{9D837943-F1EC-1EFB-B8BA-4C360DEE6D52}"/>
              </a:ext>
            </a:extLst>
          </p:cNvPr>
          <p:cNvSpPr txBox="1"/>
          <p:nvPr/>
        </p:nvSpPr>
        <p:spPr>
          <a:xfrm>
            <a:off x="2072951" y="7690600"/>
            <a:ext cx="14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Pangolin" panose="00000500000000000000" pitchFamily="2" charset="0"/>
              </a:rPr>
              <a:t>=        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26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6" name="Textfeld 28">
            <a:extLst>
              <a:ext uri="{FF2B5EF4-FFF2-40B4-BE49-F238E27FC236}">
                <a16:creationId xmlns:a16="http://schemas.microsoft.com/office/drawing/2014/main" id="{7CE1DB2F-7713-EEAB-AD6F-01E41EBC3D52}"/>
              </a:ext>
            </a:extLst>
          </p:cNvPr>
          <p:cNvSpPr txBox="1"/>
          <p:nvPr/>
        </p:nvSpPr>
        <p:spPr>
          <a:xfrm>
            <a:off x="1815617" y="4332918"/>
            <a:ext cx="27971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Pangolin" panose="00000500000000000000" pitchFamily="2" charset="0"/>
              </a:rPr>
              <a:t># Install it only the first time using the library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7C832-7D7F-40CB-9479-79BC46A793B9}"/>
              </a:ext>
            </a:extLst>
          </p:cNvPr>
          <p:cNvSpPr txBox="1"/>
          <p:nvPr/>
        </p:nvSpPr>
        <p:spPr>
          <a:xfrm>
            <a:off x="599280" y="790575"/>
            <a:ext cx="5778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Sources: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Downey, A. (2014). Think stats: exploratory data analysis. O'Reilly Media, Inc.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Field, A. (2022). An adventure in statistics: The reality enigma. Sage. </a:t>
            </a:r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7D4C175C-6EE5-31C1-53D5-E28932057905}"/>
              </a:ext>
            </a:extLst>
          </p:cNvPr>
          <p:cNvSpPr txBox="1"/>
          <p:nvPr/>
        </p:nvSpPr>
        <p:spPr>
          <a:xfrm>
            <a:off x="599281" y="8176706"/>
            <a:ext cx="4860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Central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Tendency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© 2022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Comixplain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Team: Victor-Adriel De-Jesus-Oliveira, Hsiang-Yun Wu, Christina Stoiber, Magdalena Boucher, and Alena Ertl, with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illustrations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Magdalena Boucher and Alena Ertl, all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employed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Sankt Pölten University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Applied Sciences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licensed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under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CC BY-SA 4.0. To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view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a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copy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this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license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visit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http://creativecommons.org/licenses/by-sa/4.0/</a:t>
            </a:r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E3B75C5-975B-46CA-8CCA-7F9608E9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06" y="3285331"/>
            <a:ext cx="4497388" cy="449738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B15DD6-0713-4687-9E23-12B35F8AE7CE}"/>
              </a:ext>
            </a:extLst>
          </p:cNvPr>
          <p:cNvSpPr txBox="1"/>
          <p:nvPr/>
        </p:nvSpPr>
        <p:spPr>
          <a:xfrm>
            <a:off x="1180306" y="1247775"/>
            <a:ext cx="4497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dirty="0">
                <a:latin typeface="Pangolin" panose="00000500000000000000" pitchFamily="2" charset="0"/>
              </a:rPr>
              <a:t>Reporting</a:t>
            </a:r>
            <a:br>
              <a:rPr lang="de-AT" sz="4800" dirty="0">
                <a:latin typeface="Pangolin" panose="00000500000000000000" pitchFamily="2" charset="0"/>
              </a:rPr>
            </a:br>
            <a:r>
              <a:rPr lang="de-AT" sz="4800" dirty="0">
                <a:latin typeface="Pangolin" panose="00000500000000000000" pitchFamily="2" charset="0"/>
              </a:rPr>
              <a:t>Data</a:t>
            </a:r>
          </a:p>
        </p:txBody>
      </p:sp>
      <p:sp>
        <p:nvSpPr>
          <p:cNvPr id="2" name="Textfeld 3">
            <a:extLst>
              <a:ext uri="{FF2B5EF4-FFF2-40B4-BE49-F238E27FC236}">
                <a16:creationId xmlns:a16="http://schemas.microsoft.com/office/drawing/2014/main" id="{5D93CAC3-85E0-3D65-569E-BF6DA0D7290D}"/>
              </a:ext>
            </a:extLst>
          </p:cNvPr>
          <p:cNvSpPr txBox="1"/>
          <p:nvPr/>
        </p:nvSpPr>
        <p:spPr>
          <a:xfrm>
            <a:off x="1180306" y="8848725"/>
            <a:ext cx="44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Pangolin" panose="00000500000000000000" pitchFamily="2" charset="0"/>
              </a:rPr>
              <a:t>BCC - 3 - Usability and Experience Evaluation - EMH-UEE</a:t>
            </a:r>
          </a:p>
        </p:txBody>
      </p:sp>
    </p:spTree>
    <p:extLst>
      <p:ext uri="{BB962C8B-B14F-4D97-AF65-F5344CB8AC3E}">
        <p14:creationId xmlns:p14="http://schemas.microsoft.com/office/powerpoint/2010/main" val="243874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7C832-7D7F-40CB-9479-79BC46A793B9}"/>
              </a:ext>
            </a:extLst>
          </p:cNvPr>
          <p:cNvSpPr txBox="1"/>
          <p:nvPr/>
        </p:nvSpPr>
        <p:spPr>
          <a:xfrm>
            <a:off x="599281" y="790575"/>
            <a:ext cx="4860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comic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was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course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research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Comixplain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funded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St. Pölten UAS in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course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Innovation Call 2022.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Project Team: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Victor-Adriel De-Jesus-Oliveira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Hsiang-Yun Wu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Christina Stoiber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Magdalena Boucher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Alena Ertl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Contact: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victor.oliveira@fhstp.ac.at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Illustrations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Magdalena Boucher &amp; Alena Ertl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B10971-A7A0-4F60-8D4A-4B8950F4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5299" r="5641" b="5299"/>
          <a:stretch/>
        </p:blipFill>
        <p:spPr>
          <a:xfrm>
            <a:off x="5698800" y="0"/>
            <a:ext cx="1159200" cy="11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33A372D9-2CF7-4B00-A964-450BCC88A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" t="5287" r="3287" b="2384"/>
          <a:stretch/>
        </p:blipFill>
        <p:spPr>
          <a:xfrm>
            <a:off x="225425" y="523875"/>
            <a:ext cx="6407150" cy="914558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A22E94-C594-4ED7-85E2-108BB6747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8000" cy="9905385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C08132D0-3539-45AC-8FA5-E9B160950E3B}"/>
              </a:ext>
            </a:extLst>
          </p:cNvPr>
          <p:cNvSpPr/>
          <p:nvPr/>
        </p:nvSpPr>
        <p:spPr>
          <a:xfrm>
            <a:off x="2276475" y="4192119"/>
            <a:ext cx="107951" cy="1803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ADB4CFE-4FFF-44A9-B71F-E5D6E5BDC137}"/>
              </a:ext>
            </a:extLst>
          </p:cNvPr>
          <p:cNvSpPr/>
          <p:nvPr/>
        </p:nvSpPr>
        <p:spPr>
          <a:xfrm>
            <a:off x="4473576" y="7360277"/>
            <a:ext cx="107950" cy="1803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5C04B4-7A34-4152-85CA-723D95E57D2F}"/>
              </a:ext>
            </a:extLst>
          </p:cNvPr>
          <p:cNvSpPr/>
          <p:nvPr/>
        </p:nvSpPr>
        <p:spPr>
          <a:xfrm>
            <a:off x="2276475" y="7360277"/>
            <a:ext cx="126999" cy="1803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48A086-CC27-4C5E-A729-CCECCB1C6526}"/>
              </a:ext>
            </a:extLst>
          </p:cNvPr>
          <p:cNvSpPr/>
          <p:nvPr/>
        </p:nvSpPr>
        <p:spPr>
          <a:xfrm>
            <a:off x="225425" y="523875"/>
            <a:ext cx="6407150" cy="2951163"/>
          </a:xfrm>
          <a:custGeom>
            <a:avLst/>
            <a:gdLst>
              <a:gd name="connsiteX0" fmla="*/ 0 w 6407150"/>
              <a:gd name="connsiteY0" fmla="*/ 0 h 2951163"/>
              <a:gd name="connsiteX1" fmla="*/ 448501 w 6407150"/>
              <a:gd name="connsiteY1" fmla="*/ 0 h 2951163"/>
              <a:gd name="connsiteX2" fmla="*/ 961073 w 6407150"/>
              <a:gd name="connsiteY2" fmla="*/ 0 h 2951163"/>
              <a:gd name="connsiteX3" fmla="*/ 1601788 w 6407150"/>
              <a:gd name="connsiteY3" fmla="*/ 0 h 2951163"/>
              <a:gd name="connsiteX4" fmla="*/ 2178431 w 6407150"/>
              <a:gd name="connsiteY4" fmla="*/ 0 h 2951163"/>
              <a:gd name="connsiteX5" fmla="*/ 2691003 w 6407150"/>
              <a:gd name="connsiteY5" fmla="*/ 0 h 2951163"/>
              <a:gd name="connsiteX6" fmla="*/ 3395790 w 6407150"/>
              <a:gd name="connsiteY6" fmla="*/ 0 h 2951163"/>
              <a:gd name="connsiteX7" fmla="*/ 4100576 w 6407150"/>
              <a:gd name="connsiteY7" fmla="*/ 0 h 2951163"/>
              <a:gd name="connsiteX8" fmla="*/ 4869434 w 6407150"/>
              <a:gd name="connsiteY8" fmla="*/ 0 h 2951163"/>
              <a:gd name="connsiteX9" fmla="*/ 5446078 w 6407150"/>
              <a:gd name="connsiteY9" fmla="*/ 0 h 2951163"/>
              <a:gd name="connsiteX10" fmla="*/ 6407150 w 6407150"/>
              <a:gd name="connsiteY10" fmla="*/ 0 h 2951163"/>
              <a:gd name="connsiteX11" fmla="*/ 6407150 w 6407150"/>
              <a:gd name="connsiteY11" fmla="*/ 590233 h 2951163"/>
              <a:gd name="connsiteX12" fmla="*/ 6407150 w 6407150"/>
              <a:gd name="connsiteY12" fmla="*/ 1091930 h 2951163"/>
              <a:gd name="connsiteX13" fmla="*/ 6407150 w 6407150"/>
              <a:gd name="connsiteY13" fmla="*/ 1741186 h 2951163"/>
              <a:gd name="connsiteX14" fmla="*/ 6407150 w 6407150"/>
              <a:gd name="connsiteY14" fmla="*/ 2242884 h 2951163"/>
              <a:gd name="connsiteX15" fmla="*/ 6407150 w 6407150"/>
              <a:gd name="connsiteY15" fmla="*/ 2951163 h 2951163"/>
              <a:gd name="connsiteX16" fmla="*/ 5958650 w 6407150"/>
              <a:gd name="connsiteY16" fmla="*/ 2951163 h 2951163"/>
              <a:gd name="connsiteX17" fmla="*/ 5510149 w 6407150"/>
              <a:gd name="connsiteY17" fmla="*/ 2951163 h 2951163"/>
              <a:gd name="connsiteX18" fmla="*/ 4997577 w 6407150"/>
              <a:gd name="connsiteY18" fmla="*/ 2951163 h 2951163"/>
              <a:gd name="connsiteX19" fmla="*/ 4420934 w 6407150"/>
              <a:gd name="connsiteY19" fmla="*/ 2951163 h 2951163"/>
              <a:gd name="connsiteX20" fmla="*/ 3844290 w 6407150"/>
              <a:gd name="connsiteY20" fmla="*/ 2951163 h 2951163"/>
              <a:gd name="connsiteX21" fmla="*/ 3395789 w 6407150"/>
              <a:gd name="connsiteY21" fmla="*/ 2951163 h 2951163"/>
              <a:gd name="connsiteX22" fmla="*/ 2947289 w 6407150"/>
              <a:gd name="connsiteY22" fmla="*/ 2951163 h 2951163"/>
              <a:gd name="connsiteX23" fmla="*/ 2242503 w 6407150"/>
              <a:gd name="connsiteY23" fmla="*/ 2951163 h 2951163"/>
              <a:gd name="connsiteX24" fmla="*/ 1729931 w 6407150"/>
              <a:gd name="connsiteY24" fmla="*/ 2951163 h 2951163"/>
              <a:gd name="connsiteX25" fmla="*/ 1089216 w 6407150"/>
              <a:gd name="connsiteY25" fmla="*/ 2951163 h 2951163"/>
              <a:gd name="connsiteX26" fmla="*/ 0 w 6407150"/>
              <a:gd name="connsiteY26" fmla="*/ 2951163 h 2951163"/>
              <a:gd name="connsiteX27" fmla="*/ 0 w 6407150"/>
              <a:gd name="connsiteY27" fmla="*/ 2390442 h 2951163"/>
              <a:gd name="connsiteX28" fmla="*/ 0 w 6407150"/>
              <a:gd name="connsiteY28" fmla="*/ 1800209 h 2951163"/>
              <a:gd name="connsiteX29" fmla="*/ 0 w 6407150"/>
              <a:gd name="connsiteY29" fmla="*/ 1269000 h 2951163"/>
              <a:gd name="connsiteX30" fmla="*/ 0 w 6407150"/>
              <a:gd name="connsiteY30" fmla="*/ 649256 h 2951163"/>
              <a:gd name="connsiteX31" fmla="*/ 0 w 6407150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7150" h="29511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70288" y="3547"/>
                  <a:pt x="4100576" y="0"/>
                </a:cubicBezTo>
                <a:cubicBezTo>
                  <a:pt x="4330864" y="-3547"/>
                  <a:pt x="4501781" y="36987"/>
                  <a:pt x="4869434" y="0"/>
                </a:cubicBezTo>
                <a:cubicBezTo>
                  <a:pt x="5237087" y="-36987"/>
                  <a:pt x="5160751" y="-11055"/>
                  <a:pt x="5446078" y="0"/>
                </a:cubicBezTo>
                <a:cubicBezTo>
                  <a:pt x="5731405" y="11055"/>
                  <a:pt x="6008379" y="9631"/>
                  <a:pt x="6407150" y="0"/>
                </a:cubicBezTo>
                <a:cubicBezTo>
                  <a:pt x="6422922" y="136988"/>
                  <a:pt x="6403184" y="444909"/>
                  <a:pt x="6407150" y="590233"/>
                </a:cubicBezTo>
                <a:cubicBezTo>
                  <a:pt x="6411116" y="735557"/>
                  <a:pt x="6394854" y="891046"/>
                  <a:pt x="6407150" y="1091930"/>
                </a:cubicBezTo>
                <a:cubicBezTo>
                  <a:pt x="6419446" y="1292814"/>
                  <a:pt x="6411203" y="1580484"/>
                  <a:pt x="6407150" y="1741186"/>
                </a:cubicBezTo>
                <a:cubicBezTo>
                  <a:pt x="6403097" y="1901888"/>
                  <a:pt x="6430185" y="2030121"/>
                  <a:pt x="6407150" y="2242884"/>
                </a:cubicBezTo>
                <a:cubicBezTo>
                  <a:pt x="6384115" y="2455647"/>
                  <a:pt x="6438876" y="2746667"/>
                  <a:pt x="6407150" y="2951163"/>
                </a:cubicBezTo>
                <a:cubicBezTo>
                  <a:pt x="6312484" y="2958078"/>
                  <a:pt x="6085252" y="2944335"/>
                  <a:pt x="5958650" y="2951163"/>
                </a:cubicBezTo>
                <a:cubicBezTo>
                  <a:pt x="5832048" y="2957991"/>
                  <a:pt x="5683785" y="2951021"/>
                  <a:pt x="5510149" y="2951163"/>
                </a:cubicBezTo>
                <a:cubicBezTo>
                  <a:pt x="5336513" y="2951305"/>
                  <a:pt x="5217010" y="2949188"/>
                  <a:pt x="4997577" y="2951163"/>
                </a:cubicBezTo>
                <a:cubicBezTo>
                  <a:pt x="4778144" y="2953138"/>
                  <a:pt x="4578193" y="2941594"/>
                  <a:pt x="4420934" y="2951163"/>
                </a:cubicBezTo>
                <a:cubicBezTo>
                  <a:pt x="4263675" y="2960732"/>
                  <a:pt x="4025515" y="2974556"/>
                  <a:pt x="3844290" y="2951163"/>
                </a:cubicBezTo>
                <a:cubicBezTo>
                  <a:pt x="3663065" y="2927770"/>
                  <a:pt x="3505512" y="2937629"/>
                  <a:pt x="3395789" y="2951163"/>
                </a:cubicBezTo>
                <a:cubicBezTo>
                  <a:pt x="3286066" y="2964697"/>
                  <a:pt x="3083588" y="2936045"/>
                  <a:pt x="2947289" y="2951163"/>
                </a:cubicBezTo>
                <a:cubicBezTo>
                  <a:pt x="2810990" y="2966281"/>
                  <a:pt x="2435525" y="2983081"/>
                  <a:pt x="2242503" y="2951163"/>
                </a:cubicBezTo>
                <a:cubicBezTo>
                  <a:pt x="2049481" y="2919245"/>
                  <a:pt x="1861513" y="2934026"/>
                  <a:pt x="1729931" y="2951163"/>
                </a:cubicBezTo>
                <a:cubicBezTo>
                  <a:pt x="1598349" y="2968300"/>
                  <a:pt x="1306170" y="2979702"/>
                  <a:pt x="1089216" y="2951163"/>
                </a:cubicBezTo>
                <a:cubicBezTo>
                  <a:pt x="872263" y="2922624"/>
                  <a:pt x="252201" y="2969113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E163B4-4458-4446-8491-F629EECB841E}"/>
              </a:ext>
            </a:extLst>
          </p:cNvPr>
          <p:cNvSpPr/>
          <p:nvPr/>
        </p:nvSpPr>
        <p:spPr>
          <a:xfrm>
            <a:off x="225425" y="36226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A764FC-183B-4A97-9A71-F2EE021DBB55}"/>
              </a:ext>
            </a:extLst>
          </p:cNvPr>
          <p:cNvSpPr/>
          <p:nvPr/>
        </p:nvSpPr>
        <p:spPr>
          <a:xfrm>
            <a:off x="2403475" y="3621088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ADE0A1-25F5-45B8-8115-E604C0486571}"/>
              </a:ext>
            </a:extLst>
          </p:cNvPr>
          <p:cNvSpPr/>
          <p:nvPr/>
        </p:nvSpPr>
        <p:spPr>
          <a:xfrm>
            <a:off x="4581525" y="36226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90F97E-3D14-4838-9803-6B008765B8F3}"/>
              </a:ext>
            </a:extLst>
          </p:cNvPr>
          <p:cNvSpPr/>
          <p:nvPr/>
        </p:nvSpPr>
        <p:spPr>
          <a:xfrm>
            <a:off x="225425" y="6713829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62B7390-6103-40FA-972C-9E66A71C6FE2}"/>
              </a:ext>
            </a:extLst>
          </p:cNvPr>
          <p:cNvSpPr/>
          <p:nvPr/>
        </p:nvSpPr>
        <p:spPr>
          <a:xfrm>
            <a:off x="2403475" y="671224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EBA7CF2-551A-45E2-816B-988FC62FAF71}"/>
              </a:ext>
            </a:extLst>
          </p:cNvPr>
          <p:cNvSpPr/>
          <p:nvPr/>
        </p:nvSpPr>
        <p:spPr>
          <a:xfrm>
            <a:off x="4581525" y="6713829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885E3C-8085-4CDB-825C-5E65FC71774B}"/>
              </a:ext>
            </a:extLst>
          </p:cNvPr>
          <p:cNvSpPr/>
          <p:nvPr/>
        </p:nvSpPr>
        <p:spPr>
          <a:xfrm>
            <a:off x="328455" y="625846"/>
            <a:ext cx="2376108" cy="662042"/>
          </a:xfrm>
          <a:custGeom>
            <a:avLst/>
            <a:gdLst>
              <a:gd name="connsiteX0" fmla="*/ 0 w 2376108"/>
              <a:gd name="connsiteY0" fmla="*/ 0 h 662042"/>
              <a:gd name="connsiteX1" fmla="*/ 570266 w 2376108"/>
              <a:gd name="connsiteY1" fmla="*/ 0 h 662042"/>
              <a:gd name="connsiteX2" fmla="*/ 1164293 w 2376108"/>
              <a:gd name="connsiteY2" fmla="*/ 0 h 662042"/>
              <a:gd name="connsiteX3" fmla="*/ 1710798 w 2376108"/>
              <a:gd name="connsiteY3" fmla="*/ 0 h 662042"/>
              <a:gd name="connsiteX4" fmla="*/ 2376108 w 2376108"/>
              <a:gd name="connsiteY4" fmla="*/ 0 h 662042"/>
              <a:gd name="connsiteX5" fmla="*/ 2376108 w 2376108"/>
              <a:gd name="connsiteY5" fmla="*/ 662042 h 662042"/>
              <a:gd name="connsiteX6" fmla="*/ 1734559 w 2376108"/>
              <a:gd name="connsiteY6" fmla="*/ 662042 h 662042"/>
              <a:gd name="connsiteX7" fmla="*/ 1211815 w 2376108"/>
              <a:gd name="connsiteY7" fmla="*/ 662042 h 662042"/>
              <a:gd name="connsiteX8" fmla="*/ 570266 w 2376108"/>
              <a:gd name="connsiteY8" fmla="*/ 662042 h 662042"/>
              <a:gd name="connsiteX9" fmla="*/ 0 w 2376108"/>
              <a:gd name="connsiteY9" fmla="*/ 662042 h 662042"/>
              <a:gd name="connsiteX10" fmla="*/ 0 w 2376108"/>
              <a:gd name="connsiteY10" fmla="*/ 0 h 66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108" h="662042" fill="none" extrusionOk="0">
                <a:moveTo>
                  <a:pt x="0" y="0"/>
                </a:moveTo>
                <a:cubicBezTo>
                  <a:pt x="233252" y="12034"/>
                  <a:pt x="300509" y="19942"/>
                  <a:pt x="570266" y="0"/>
                </a:cubicBezTo>
                <a:cubicBezTo>
                  <a:pt x="840023" y="-19942"/>
                  <a:pt x="936469" y="3845"/>
                  <a:pt x="1164293" y="0"/>
                </a:cubicBezTo>
                <a:cubicBezTo>
                  <a:pt x="1392117" y="-3845"/>
                  <a:pt x="1571154" y="-8914"/>
                  <a:pt x="1710798" y="0"/>
                </a:cubicBezTo>
                <a:cubicBezTo>
                  <a:pt x="1850442" y="8914"/>
                  <a:pt x="2210288" y="30178"/>
                  <a:pt x="2376108" y="0"/>
                </a:cubicBezTo>
                <a:cubicBezTo>
                  <a:pt x="2396396" y="324956"/>
                  <a:pt x="2384481" y="363843"/>
                  <a:pt x="2376108" y="662042"/>
                </a:cubicBezTo>
                <a:cubicBezTo>
                  <a:pt x="2109501" y="693392"/>
                  <a:pt x="1880517" y="677109"/>
                  <a:pt x="1734559" y="662042"/>
                </a:cubicBezTo>
                <a:cubicBezTo>
                  <a:pt x="1588601" y="646975"/>
                  <a:pt x="1402879" y="662285"/>
                  <a:pt x="1211815" y="662042"/>
                </a:cubicBezTo>
                <a:cubicBezTo>
                  <a:pt x="1020751" y="661799"/>
                  <a:pt x="862653" y="677187"/>
                  <a:pt x="570266" y="662042"/>
                </a:cubicBezTo>
                <a:cubicBezTo>
                  <a:pt x="277879" y="646897"/>
                  <a:pt x="146956" y="684685"/>
                  <a:pt x="0" y="662042"/>
                </a:cubicBezTo>
                <a:cubicBezTo>
                  <a:pt x="-8696" y="486692"/>
                  <a:pt x="-11840" y="314701"/>
                  <a:pt x="0" y="0"/>
                </a:cubicBezTo>
                <a:close/>
              </a:path>
              <a:path w="2376108" h="662042" stroke="0" extrusionOk="0">
                <a:moveTo>
                  <a:pt x="0" y="0"/>
                </a:moveTo>
                <a:cubicBezTo>
                  <a:pt x="236416" y="5861"/>
                  <a:pt x="278741" y="-12652"/>
                  <a:pt x="546505" y="0"/>
                </a:cubicBezTo>
                <a:cubicBezTo>
                  <a:pt x="814270" y="12652"/>
                  <a:pt x="855425" y="-24284"/>
                  <a:pt x="1116771" y="0"/>
                </a:cubicBezTo>
                <a:cubicBezTo>
                  <a:pt x="1378117" y="24284"/>
                  <a:pt x="1465126" y="-8011"/>
                  <a:pt x="1687037" y="0"/>
                </a:cubicBezTo>
                <a:cubicBezTo>
                  <a:pt x="1908948" y="8011"/>
                  <a:pt x="2083649" y="327"/>
                  <a:pt x="2376108" y="0"/>
                </a:cubicBezTo>
                <a:cubicBezTo>
                  <a:pt x="2371448" y="171719"/>
                  <a:pt x="2384136" y="371769"/>
                  <a:pt x="2376108" y="662042"/>
                </a:cubicBezTo>
                <a:cubicBezTo>
                  <a:pt x="2089083" y="675365"/>
                  <a:pt x="1912202" y="634586"/>
                  <a:pt x="1782081" y="662042"/>
                </a:cubicBezTo>
                <a:cubicBezTo>
                  <a:pt x="1651960" y="689498"/>
                  <a:pt x="1465545" y="689844"/>
                  <a:pt x="1164293" y="662042"/>
                </a:cubicBezTo>
                <a:cubicBezTo>
                  <a:pt x="863041" y="634240"/>
                  <a:pt x="717394" y="653025"/>
                  <a:pt x="522744" y="662042"/>
                </a:cubicBezTo>
                <a:cubicBezTo>
                  <a:pt x="328094" y="671059"/>
                  <a:pt x="145535" y="645151"/>
                  <a:pt x="0" y="662042"/>
                </a:cubicBezTo>
                <a:cubicBezTo>
                  <a:pt x="29758" y="453594"/>
                  <a:pt x="-25535" y="24049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885086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It‘s</a:t>
            </a:r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busy</a:t>
            </a:r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day</a:t>
            </a:r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 at </a:t>
            </a:r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  <a:p>
            <a:pPr algn="ctr"/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central</a:t>
            </a:r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office</a:t>
            </a:r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</a:p>
        </p:txBody>
      </p:sp>
      <p:sp>
        <p:nvSpPr>
          <p:cNvPr id="26" name="Sprechblase: rechteckig mit abgerundeten Ecken 25">
            <a:extLst>
              <a:ext uri="{FF2B5EF4-FFF2-40B4-BE49-F238E27FC236}">
                <a16:creationId xmlns:a16="http://schemas.microsoft.com/office/drawing/2014/main" id="{C55C95A0-FB84-4284-94FF-36C2E5E15DA3}"/>
              </a:ext>
            </a:extLst>
          </p:cNvPr>
          <p:cNvSpPr/>
          <p:nvPr/>
        </p:nvSpPr>
        <p:spPr>
          <a:xfrm>
            <a:off x="3260190" y="1268570"/>
            <a:ext cx="603474" cy="350703"/>
          </a:xfrm>
          <a:custGeom>
            <a:avLst/>
            <a:gdLst>
              <a:gd name="connsiteX0" fmla="*/ 0 w 603474"/>
              <a:gd name="connsiteY0" fmla="*/ 58452 h 350703"/>
              <a:gd name="connsiteX1" fmla="*/ 58452 w 603474"/>
              <a:gd name="connsiteY1" fmla="*/ 0 h 350703"/>
              <a:gd name="connsiteX2" fmla="*/ 100579 w 603474"/>
              <a:gd name="connsiteY2" fmla="*/ 0 h 350703"/>
              <a:gd name="connsiteX3" fmla="*/ 100579 w 603474"/>
              <a:gd name="connsiteY3" fmla="*/ 0 h 350703"/>
              <a:gd name="connsiteX4" fmla="*/ 251448 w 603474"/>
              <a:gd name="connsiteY4" fmla="*/ 0 h 350703"/>
              <a:gd name="connsiteX5" fmla="*/ 545022 w 603474"/>
              <a:gd name="connsiteY5" fmla="*/ 0 h 350703"/>
              <a:gd name="connsiteX6" fmla="*/ 603474 w 603474"/>
              <a:gd name="connsiteY6" fmla="*/ 58452 h 350703"/>
              <a:gd name="connsiteX7" fmla="*/ 603474 w 603474"/>
              <a:gd name="connsiteY7" fmla="*/ 204577 h 350703"/>
              <a:gd name="connsiteX8" fmla="*/ 603474 w 603474"/>
              <a:gd name="connsiteY8" fmla="*/ 204577 h 350703"/>
              <a:gd name="connsiteX9" fmla="*/ 603474 w 603474"/>
              <a:gd name="connsiteY9" fmla="*/ 292253 h 350703"/>
              <a:gd name="connsiteX10" fmla="*/ 603474 w 603474"/>
              <a:gd name="connsiteY10" fmla="*/ 292251 h 350703"/>
              <a:gd name="connsiteX11" fmla="*/ 545022 w 603474"/>
              <a:gd name="connsiteY11" fmla="*/ 350703 h 350703"/>
              <a:gd name="connsiteX12" fmla="*/ 251448 w 603474"/>
              <a:gd name="connsiteY12" fmla="*/ 350703 h 350703"/>
              <a:gd name="connsiteX13" fmla="*/ 52194 w 603474"/>
              <a:gd name="connsiteY13" fmla="*/ 506068 h 350703"/>
              <a:gd name="connsiteX14" fmla="*/ 100579 w 603474"/>
              <a:gd name="connsiteY14" fmla="*/ 350703 h 350703"/>
              <a:gd name="connsiteX15" fmla="*/ 58452 w 603474"/>
              <a:gd name="connsiteY15" fmla="*/ 350703 h 350703"/>
              <a:gd name="connsiteX16" fmla="*/ 0 w 603474"/>
              <a:gd name="connsiteY16" fmla="*/ 292251 h 350703"/>
              <a:gd name="connsiteX17" fmla="*/ 0 w 603474"/>
              <a:gd name="connsiteY17" fmla="*/ 292253 h 350703"/>
              <a:gd name="connsiteX18" fmla="*/ 0 w 603474"/>
              <a:gd name="connsiteY18" fmla="*/ 204577 h 350703"/>
              <a:gd name="connsiteX19" fmla="*/ 0 w 603474"/>
              <a:gd name="connsiteY19" fmla="*/ 204577 h 350703"/>
              <a:gd name="connsiteX20" fmla="*/ 0 w 603474"/>
              <a:gd name="connsiteY20" fmla="*/ 58452 h 35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3474" h="350703" fill="none" extrusionOk="0">
                <a:moveTo>
                  <a:pt x="0" y="58452"/>
                </a:moveTo>
                <a:cubicBezTo>
                  <a:pt x="-863" y="26686"/>
                  <a:pt x="26998" y="-5765"/>
                  <a:pt x="58452" y="0"/>
                </a:cubicBezTo>
                <a:cubicBezTo>
                  <a:pt x="78184" y="1858"/>
                  <a:pt x="83060" y="-1961"/>
                  <a:pt x="100579" y="0"/>
                </a:cubicBezTo>
                <a:lnTo>
                  <a:pt x="100579" y="0"/>
                </a:lnTo>
                <a:cubicBezTo>
                  <a:pt x="170931" y="632"/>
                  <a:pt x="200553" y="-1532"/>
                  <a:pt x="251448" y="0"/>
                </a:cubicBezTo>
                <a:cubicBezTo>
                  <a:pt x="315258" y="3205"/>
                  <a:pt x="444446" y="-14407"/>
                  <a:pt x="545022" y="0"/>
                </a:cubicBezTo>
                <a:cubicBezTo>
                  <a:pt x="579541" y="3983"/>
                  <a:pt x="604040" y="25586"/>
                  <a:pt x="603474" y="58452"/>
                </a:cubicBezTo>
                <a:cubicBezTo>
                  <a:pt x="610307" y="129846"/>
                  <a:pt x="606907" y="159959"/>
                  <a:pt x="603474" y="204577"/>
                </a:cubicBezTo>
                <a:lnTo>
                  <a:pt x="603474" y="204577"/>
                </a:lnTo>
                <a:cubicBezTo>
                  <a:pt x="600069" y="242563"/>
                  <a:pt x="602016" y="273195"/>
                  <a:pt x="603474" y="292253"/>
                </a:cubicBezTo>
                <a:lnTo>
                  <a:pt x="603474" y="292251"/>
                </a:lnTo>
                <a:cubicBezTo>
                  <a:pt x="603859" y="325948"/>
                  <a:pt x="577472" y="344728"/>
                  <a:pt x="545022" y="350703"/>
                </a:cubicBezTo>
                <a:cubicBezTo>
                  <a:pt x="457981" y="339320"/>
                  <a:pt x="326455" y="358371"/>
                  <a:pt x="251448" y="350703"/>
                </a:cubicBezTo>
                <a:cubicBezTo>
                  <a:pt x="176914" y="405549"/>
                  <a:pt x="134353" y="432018"/>
                  <a:pt x="52194" y="506068"/>
                </a:cubicBezTo>
                <a:cubicBezTo>
                  <a:pt x="64830" y="465565"/>
                  <a:pt x="92410" y="403094"/>
                  <a:pt x="100579" y="350703"/>
                </a:cubicBezTo>
                <a:cubicBezTo>
                  <a:pt x="85600" y="352589"/>
                  <a:pt x="71445" y="352093"/>
                  <a:pt x="58452" y="350703"/>
                </a:cubicBezTo>
                <a:cubicBezTo>
                  <a:pt x="33919" y="348965"/>
                  <a:pt x="-5117" y="325511"/>
                  <a:pt x="0" y="292251"/>
                </a:cubicBezTo>
                <a:lnTo>
                  <a:pt x="0" y="292253"/>
                </a:lnTo>
                <a:cubicBezTo>
                  <a:pt x="-3940" y="274534"/>
                  <a:pt x="-4143" y="242685"/>
                  <a:pt x="0" y="204577"/>
                </a:cubicBezTo>
                <a:lnTo>
                  <a:pt x="0" y="204577"/>
                </a:lnTo>
                <a:cubicBezTo>
                  <a:pt x="-3564" y="161479"/>
                  <a:pt x="-255" y="125760"/>
                  <a:pt x="0" y="58452"/>
                </a:cubicBezTo>
                <a:close/>
              </a:path>
              <a:path w="603474" h="350703" stroke="0" extrusionOk="0">
                <a:moveTo>
                  <a:pt x="0" y="58452"/>
                </a:moveTo>
                <a:cubicBezTo>
                  <a:pt x="-6542" y="21753"/>
                  <a:pt x="29167" y="-981"/>
                  <a:pt x="58452" y="0"/>
                </a:cubicBezTo>
                <a:cubicBezTo>
                  <a:pt x="67380" y="-1966"/>
                  <a:pt x="81522" y="-1360"/>
                  <a:pt x="100579" y="0"/>
                </a:cubicBezTo>
                <a:lnTo>
                  <a:pt x="100579" y="0"/>
                </a:lnTo>
                <a:cubicBezTo>
                  <a:pt x="155204" y="-5731"/>
                  <a:pt x="186061" y="-4246"/>
                  <a:pt x="251448" y="0"/>
                </a:cubicBezTo>
                <a:cubicBezTo>
                  <a:pt x="339629" y="-8018"/>
                  <a:pt x="432075" y="-12997"/>
                  <a:pt x="545022" y="0"/>
                </a:cubicBezTo>
                <a:cubicBezTo>
                  <a:pt x="581161" y="3605"/>
                  <a:pt x="598726" y="27536"/>
                  <a:pt x="603474" y="58452"/>
                </a:cubicBezTo>
                <a:cubicBezTo>
                  <a:pt x="603751" y="102424"/>
                  <a:pt x="606104" y="147534"/>
                  <a:pt x="603474" y="204577"/>
                </a:cubicBezTo>
                <a:lnTo>
                  <a:pt x="603474" y="204577"/>
                </a:lnTo>
                <a:cubicBezTo>
                  <a:pt x="604871" y="245793"/>
                  <a:pt x="601429" y="274671"/>
                  <a:pt x="603474" y="292253"/>
                </a:cubicBezTo>
                <a:lnTo>
                  <a:pt x="603474" y="292251"/>
                </a:lnTo>
                <a:cubicBezTo>
                  <a:pt x="609023" y="323218"/>
                  <a:pt x="578234" y="350763"/>
                  <a:pt x="545022" y="350703"/>
                </a:cubicBezTo>
                <a:cubicBezTo>
                  <a:pt x="418400" y="356034"/>
                  <a:pt x="340863" y="350169"/>
                  <a:pt x="251448" y="350703"/>
                </a:cubicBezTo>
                <a:cubicBezTo>
                  <a:pt x="162504" y="431666"/>
                  <a:pt x="99465" y="483630"/>
                  <a:pt x="52194" y="506068"/>
                </a:cubicBezTo>
                <a:cubicBezTo>
                  <a:pt x="59301" y="464929"/>
                  <a:pt x="73454" y="417044"/>
                  <a:pt x="100579" y="350703"/>
                </a:cubicBezTo>
                <a:cubicBezTo>
                  <a:pt x="87983" y="349703"/>
                  <a:pt x="69526" y="349411"/>
                  <a:pt x="58452" y="350703"/>
                </a:cubicBezTo>
                <a:cubicBezTo>
                  <a:pt x="28663" y="351106"/>
                  <a:pt x="-4098" y="320798"/>
                  <a:pt x="0" y="292251"/>
                </a:cubicBezTo>
                <a:lnTo>
                  <a:pt x="0" y="292253"/>
                </a:lnTo>
                <a:cubicBezTo>
                  <a:pt x="-3387" y="258281"/>
                  <a:pt x="172" y="230420"/>
                  <a:pt x="0" y="204577"/>
                </a:cubicBezTo>
                <a:lnTo>
                  <a:pt x="0" y="204577"/>
                </a:lnTo>
                <a:cubicBezTo>
                  <a:pt x="6057" y="168518"/>
                  <a:pt x="110" y="109838"/>
                  <a:pt x="0" y="5845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8817758">
                  <a:prstGeom prst="wedgeRoundRectCallout">
                    <a:avLst>
                      <a:gd name="adj1" fmla="val -41351"/>
                      <a:gd name="adj2" fmla="val 94301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*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sigh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*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535BCD-3CF7-4F76-ADE4-FB69248A04D6}"/>
              </a:ext>
            </a:extLst>
          </p:cNvPr>
          <p:cNvSpPr txBox="1"/>
          <p:nvPr/>
        </p:nvSpPr>
        <p:spPr>
          <a:xfrm>
            <a:off x="297141" y="3743876"/>
            <a:ext cx="1966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Hey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newbie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ready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presentation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today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EF1BE89-8274-41B4-9325-6208789C84BA}"/>
              </a:ext>
            </a:extLst>
          </p:cNvPr>
          <p:cNvSpPr txBox="1"/>
          <p:nvPr/>
        </p:nvSpPr>
        <p:spPr>
          <a:xfrm>
            <a:off x="2403474" y="3666008"/>
            <a:ext cx="2051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Not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really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 I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collected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lot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data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but I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only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have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few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minutes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present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everything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35FDD67-08E8-4151-8A65-D74BC6B368CC}"/>
              </a:ext>
            </a:extLst>
          </p:cNvPr>
          <p:cNvSpPr txBox="1"/>
          <p:nvPr/>
        </p:nvSpPr>
        <p:spPr>
          <a:xfrm>
            <a:off x="3394633" y="4395493"/>
            <a:ext cx="7888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don‘t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just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show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interesting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aspects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C958BC1-8337-4871-8F17-BBA99AB6E256}"/>
              </a:ext>
            </a:extLst>
          </p:cNvPr>
          <p:cNvSpPr txBox="1"/>
          <p:nvPr/>
        </p:nvSpPr>
        <p:spPr>
          <a:xfrm>
            <a:off x="4574429" y="3668001"/>
            <a:ext cx="2051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But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so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many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interesting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aspects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 I just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don‘t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know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what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focus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on…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562B83-7200-4986-A521-5724F41075AC}"/>
              </a:ext>
            </a:extLst>
          </p:cNvPr>
          <p:cNvSpPr txBox="1"/>
          <p:nvPr/>
        </p:nvSpPr>
        <p:spPr>
          <a:xfrm>
            <a:off x="328455" y="6900838"/>
            <a:ext cx="1543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could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start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with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CENTRAL TENDENCY.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It‘s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good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overview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data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B723E9D-89AE-48B7-B489-6BC07430729F}"/>
              </a:ext>
            </a:extLst>
          </p:cNvPr>
          <p:cNvSpPr txBox="1"/>
          <p:nvPr/>
        </p:nvSpPr>
        <p:spPr>
          <a:xfrm>
            <a:off x="2640851" y="6806626"/>
            <a:ext cx="1548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Hey,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anybody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want</a:t>
            </a:r>
            <a:endParaRPr lang="de-DE" sz="1000" dirty="0">
              <a:solidFill>
                <a:schemeClr val="tx1"/>
              </a:solidFill>
              <a:latin typeface="Pangolin" panose="00000500000000000000" pitchFamily="2" charset="0"/>
            </a:endParaRPr>
          </a:p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some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BF85928-FBFA-4364-800A-EC665780A970}"/>
              </a:ext>
            </a:extLst>
          </p:cNvPr>
          <p:cNvSpPr txBox="1"/>
          <p:nvPr/>
        </p:nvSpPr>
        <p:spPr>
          <a:xfrm>
            <a:off x="2583949" y="7324504"/>
            <a:ext cx="926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Oh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these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will do!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15A2F07-5C44-4A20-B5D8-27317708A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44" y="7329132"/>
            <a:ext cx="475489" cy="42062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82BC4AA0-9032-473E-A681-44E5A917C63B}"/>
              </a:ext>
            </a:extLst>
          </p:cNvPr>
          <p:cNvSpPr txBox="1"/>
          <p:nvPr/>
        </p:nvSpPr>
        <p:spPr>
          <a:xfrm>
            <a:off x="4599173" y="6789030"/>
            <a:ext cx="20263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Okay,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see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these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Let‘s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measured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their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The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variable,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have</a:t>
            </a:r>
            <a:endParaRPr lang="de-DE" sz="1000" dirty="0">
              <a:latin typeface="Pangolin" panose="00000500000000000000" pitchFamily="2" charset="0"/>
            </a:endParaRPr>
          </a:p>
          <a:p>
            <a:pPr algn="ctr"/>
            <a:r>
              <a:rPr lang="de-DE" sz="1000" dirty="0">
                <a:latin typeface="Pangolin" panose="00000500000000000000" pitchFamily="2" charset="0"/>
              </a:rPr>
              <a:t>     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different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CF2BCCD-E674-45F6-9A13-F4F2FF9C660B}"/>
              </a:ext>
            </a:extLst>
          </p:cNvPr>
          <p:cNvSpPr txBox="1"/>
          <p:nvPr/>
        </p:nvSpPr>
        <p:spPr>
          <a:xfrm>
            <a:off x="4991348" y="9036717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180g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9F0731-A454-40E9-BB4D-EEE3BF5D7ABF}"/>
              </a:ext>
            </a:extLst>
          </p:cNvPr>
          <p:cNvSpPr txBox="1"/>
          <p:nvPr/>
        </p:nvSpPr>
        <p:spPr>
          <a:xfrm>
            <a:off x="5692261" y="9128921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190g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6631F0-6B4C-4C9E-8BEF-73E8571F4E5D}"/>
              </a:ext>
            </a:extLst>
          </p:cNvPr>
          <p:cNvSpPr txBox="1"/>
          <p:nvPr/>
        </p:nvSpPr>
        <p:spPr>
          <a:xfrm>
            <a:off x="4674650" y="8304297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190g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8420A7-FDDA-4093-9286-AC7890BFC37B}"/>
              </a:ext>
            </a:extLst>
          </p:cNvPr>
          <p:cNvSpPr txBox="1"/>
          <p:nvPr/>
        </p:nvSpPr>
        <p:spPr>
          <a:xfrm>
            <a:off x="6032054" y="7736173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180g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A62B924-69B9-4FB3-8E4D-16DCAE7BD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6597" flipH="1">
            <a:off x="4792697" y="8216605"/>
            <a:ext cx="136977" cy="100426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AA2F15D1-0A23-4553-970C-F27B7204A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7717" flipH="1">
            <a:off x="4978883" y="8999537"/>
            <a:ext cx="136977" cy="100426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4419039B-5FE3-4A87-AFF9-E9017042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6899">
            <a:off x="6089445" y="9113106"/>
            <a:ext cx="135620" cy="10042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06F7850-00F1-4245-90D9-4B107A759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31104" flipH="1">
            <a:off x="6141164" y="7992343"/>
            <a:ext cx="166284" cy="10042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6974D561-8548-4C46-98A0-42EA1DCD7898}"/>
              </a:ext>
            </a:extLst>
          </p:cNvPr>
          <p:cNvSpPr txBox="1"/>
          <p:nvPr/>
        </p:nvSpPr>
        <p:spPr>
          <a:xfrm>
            <a:off x="5782424" y="4745567"/>
            <a:ext cx="517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w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ell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014CC71-27EF-4927-9D32-ED8ABEA9F0DB}"/>
              </a:ext>
            </a:extLst>
          </p:cNvPr>
          <p:cNvSpPr txBox="1"/>
          <p:nvPr/>
        </p:nvSpPr>
        <p:spPr>
          <a:xfrm>
            <a:off x="1282150" y="7862775"/>
            <a:ext cx="926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Uhh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explain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32C986F-1C7C-4E01-B103-16A8A7B8F596}"/>
              </a:ext>
            </a:extLst>
          </p:cNvPr>
          <p:cNvSpPr txBox="1"/>
          <p:nvPr/>
        </p:nvSpPr>
        <p:spPr>
          <a:xfrm>
            <a:off x="5255321" y="7669001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180g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CF9D7C0C-1486-447F-988E-A78650970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42439" flipH="1">
            <a:off x="5422586" y="7916531"/>
            <a:ext cx="166284" cy="100426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646A411-381F-4557-95AF-4AEC64FF1957}"/>
              </a:ext>
            </a:extLst>
          </p:cNvPr>
          <p:cNvSpPr txBox="1"/>
          <p:nvPr/>
        </p:nvSpPr>
        <p:spPr>
          <a:xfrm>
            <a:off x="6153375" y="8801114"/>
            <a:ext cx="525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200g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6475D366-25F2-433D-B757-4F58D6CF6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86688">
            <a:off x="6382227" y="8676986"/>
            <a:ext cx="135620" cy="100426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CAB5EA4F-C8D5-4163-82AE-B8A9B8986F2C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Reporting Data</a:t>
            </a:r>
            <a:endParaRPr lang="de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9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3C4BCA2-689E-4A9D-A6DB-B1C5BD2A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7999" cy="990538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5A6FD7D-A127-46AE-A202-3E710215B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" y="0"/>
            <a:ext cx="6858000" cy="990538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5EC6200-4B66-45ED-80A2-B89B4AD5E08F}"/>
              </a:ext>
            </a:extLst>
          </p:cNvPr>
          <p:cNvSpPr/>
          <p:nvPr/>
        </p:nvSpPr>
        <p:spPr>
          <a:xfrm>
            <a:off x="225425" y="52705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498E816-32FA-4713-AF7C-E42C21AB38E5}"/>
              </a:ext>
            </a:extLst>
          </p:cNvPr>
          <p:cNvSpPr/>
          <p:nvPr/>
        </p:nvSpPr>
        <p:spPr>
          <a:xfrm>
            <a:off x="2403475" y="523875"/>
            <a:ext cx="4229100" cy="2951163"/>
          </a:xfrm>
          <a:custGeom>
            <a:avLst/>
            <a:gdLst>
              <a:gd name="connsiteX0" fmla="*/ 0 w 4229100"/>
              <a:gd name="connsiteY0" fmla="*/ 0 h 2951163"/>
              <a:gd name="connsiteX1" fmla="*/ 477284 w 4229100"/>
              <a:gd name="connsiteY1" fmla="*/ 0 h 2951163"/>
              <a:gd name="connsiteX2" fmla="*/ 996859 w 4229100"/>
              <a:gd name="connsiteY2" fmla="*/ 0 h 2951163"/>
              <a:gd name="connsiteX3" fmla="*/ 1601016 w 4229100"/>
              <a:gd name="connsiteY3" fmla="*/ 0 h 2951163"/>
              <a:gd name="connsiteX4" fmla="*/ 2162883 w 4229100"/>
              <a:gd name="connsiteY4" fmla="*/ 0 h 2951163"/>
              <a:gd name="connsiteX5" fmla="*/ 2682458 w 4229100"/>
              <a:gd name="connsiteY5" fmla="*/ 0 h 2951163"/>
              <a:gd name="connsiteX6" fmla="*/ 3328906 w 4229100"/>
              <a:gd name="connsiteY6" fmla="*/ 0 h 2951163"/>
              <a:gd name="connsiteX7" fmla="*/ 4229100 w 4229100"/>
              <a:gd name="connsiteY7" fmla="*/ 0 h 2951163"/>
              <a:gd name="connsiteX8" fmla="*/ 4229100 w 4229100"/>
              <a:gd name="connsiteY8" fmla="*/ 649256 h 2951163"/>
              <a:gd name="connsiteX9" fmla="*/ 4229100 w 4229100"/>
              <a:gd name="connsiteY9" fmla="*/ 1150954 h 2951163"/>
              <a:gd name="connsiteX10" fmla="*/ 4229100 w 4229100"/>
              <a:gd name="connsiteY10" fmla="*/ 1800209 h 2951163"/>
              <a:gd name="connsiteX11" fmla="*/ 4229100 w 4229100"/>
              <a:gd name="connsiteY11" fmla="*/ 2331419 h 2951163"/>
              <a:gd name="connsiteX12" fmla="*/ 4229100 w 4229100"/>
              <a:gd name="connsiteY12" fmla="*/ 2951163 h 2951163"/>
              <a:gd name="connsiteX13" fmla="*/ 3540361 w 4229100"/>
              <a:gd name="connsiteY13" fmla="*/ 2951163 h 2951163"/>
              <a:gd name="connsiteX14" fmla="*/ 2978495 w 4229100"/>
              <a:gd name="connsiteY14" fmla="*/ 2951163 h 2951163"/>
              <a:gd name="connsiteX15" fmla="*/ 2332047 w 4229100"/>
              <a:gd name="connsiteY15" fmla="*/ 2951163 h 2951163"/>
              <a:gd name="connsiteX16" fmla="*/ 1854762 w 4229100"/>
              <a:gd name="connsiteY16" fmla="*/ 2951163 h 2951163"/>
              <a:gd name="connsiteX17" fmla="*/ 1377478 w 4229100"/>
              <a:gd name="connsiteY17" fmla="*/ 2951163 h 2951163"/>
              <a:gd name="connsiteX18" fmla="*/ 857903 w 4229100"/>
              <a:gd name="connsiteY18" fmla="*/ 2951163 h 2951163"/>
              <a:gd name="connsiteX19" fmla="*/ 0 w 4229100"/>
              <a:gd name="connsiteY19" fmla="*/ 2951163 h 2951163"/>
              <a:gd name="connsiteX20" fmla="*/ 0 w 4229100"/>
              <a:gd name="connsiteY20" fmla="*/ 2390442 h 2951163"/>
              <a:gd name="connsiteX21" fmla="*/ 0 w 4229100"/>
              <a:gd name="connsiteY21" fmla="*/ 1800209 h 2951163"/>
              <a:gd name="connsiteX22" fmla="*/ 0 w 4229100"/>
              <a:gd name="connsiteY22" fmla="*/ 1269000 h 2951163"/>
              <a:gd name="connsiteX23" fmla="*/ 0 w 4229100"/>
              <a:gd name="connsiteY23" fmla="*/ 737791 h 2951163"/>
              <a:gd name="connsiteX24" fmla="*/ 0 w 422910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29100" h="2951163" extrusionOk="0">
                <a:moveTo>
                  <a:pt x="0" y="0"/>
                </a:moveTo>
                <a:cubicBezTo>
                  <a:pt x="226729" y="11653"/>
                  <a:pt x="260739" y="-11885"/>
                  <a:pt x="477284" y="0"/>
                </a:cubicBezTo>
                <a:cubicBezTo>
                  <a:pt x="693829" y="11885"/>
                  <a:pt x="816080" y="-1007"/>
                  <a:pt x="996859" y="0"/>
                </a:cubicBezTo>
                <a:cubicBezTo>
                  <a:pt x="1177638" y="1007"/>
                  <a:pt x="1312168" y="15822"/>
                  <a:pt x="1601016" y="0"/>
                </a:cubicBezTo>
                <a:cubicBezTo>
                  <a:pt x="1889864" y="-15822"/>
                  <a:pt x="1918296" y="-16857"/>
                  <a:pt x="2162883" y="0"/>
                </a:cubicBezTo>
                <a:cubicBezTo>
                  <a:pt x="2407470" y="16857"/>
                  <a:pt x="2482670" y="8801"/>
                  <a:pt x="2682458" y="0"/>
                </a:cubicBezTo>
                <a:cubicBezTo>
                  <a:pt x="2882246" y="-8801"/>
                  <a:pt x="3148831" y="-8718"/>
                  <a:pt x="3328906" y="0"/>
                </a:cubicBezTo>
                <a:cubicBezTo>
                  <a:pt x="3508981" y="8718"/>
                  <a:pt x="3823410" y="31949"/>
                  <a:pt x="4229100" y="0"/>
                </a:cubicBezTo>
                <a:cubicBezTo>
                  <a:pt x="4229205" y="211258"/>
                  <a:pt x="4222629" y="514894"/>
                  <a:pt x="4229100" y="649256"/>
                </a:cubicBezTo>
                <a:cubicBezTo>
                  <a:pt x="4235571" y="783618"/>
                  <a:pt x="4215589" y="969180"/>
                  <a:pt x="4229100" y="1150954"/>
                </a:cubicBezTo>
                <a:cubicBezTo>
                  <a:pt x="4242611" y="1332728"/>
                  <a:pt x="4232970" y="1576998"/>
                  <a:pt x="4229100" y="1800209"/>
                </a:cubicBezTo>
                <a:cubicBezTo>
                  <a:pt x="4225230" y="2023421"/>
                  <a:pt x="4234991" y="2072380"/>
                  <a:pt x="4229100" y="2331419"/>
                </a:cubicBezTo>
                <a:cubicBezTo>
                  <a:pt x="4223210" y="2590458"/>
                  <a:pt x="4206136" y="2806842"/>
                  <a:pt x="4229100" y="2951163"/>
                </a:cubicBezTo>
                <a:cubicBezTo>
                  <a:pt x="3981958" y="2920508"/>
                  <a:pt x="3849829" y="2968634"/>
                  <a:pt x="3540361" y="2951163"/>
                </a:cubicBezTo>
                <a:cubicBezTo>
                  <a:pt x="3230893" y="2933692"/>
                  <a:pt x="3170035" y="2925978"/>
                  <a:pt x="2978495" y="2951163"/>
                </a:cubicBezTo>
                <a:cubicBezTo>
                  <a:pt x="2786955" y="2976348"/>
                  <a:pt x="2489744" y="2981132"/>
                  <a:pt x="2332047" y="2951163"/>
                </a:cubicBezTo>
                <a:cubicBezTo>
                  <a:pt x="2174350" y="2921194"/>
                  <a:pt x="2033243" y="2973754"/>
                  <a:pt x="1854762" y="2951163"/>
                </a:cubicBezTo>
                <a:cubicBezTo>
                  <a:pt x="1676281" y="2928572"/>
                  <a:pt x="1550800" y="2969045"/>
                  <a:pt x="1377478" y="2951163"/>
                </a:cubicBezTo>
                <a:cubicBezTo>
                  <a:pt x="1204156" y="2933281"/>
                  <a:pt x="998686" y="2939351"/>
                  <a:pt x="857903" y="2951163"/>
                </a:cubicBezTo>
                <a:cubicBezTo>
                  <a:pt x="717120" y="2962975"/>
                  <a:pt x="256719" y="2943287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51BE9B-912D-43A2-B267-3A7E372CF9BB}"/>
              </a:ext>
            </a:extLst>
          </p:cNvPr>
          <p:cNvSpPr/>
          <p:nvPr/>
        </p:nvSpPr>
        <p:spPr>
          <a:xfrm>
            <a:off x="225425" y="3622675"/>
            <a:ext cx="6407150" cy="2951163"/>
          </a:xfrm>
          <a:custGeom>
            <a:avLst/>
            <a:gdLst>
              <a:gd name="connsiteX0" fmla="*/ 0 w 6407150"/>
              <a:gd name="connsiteY0" fmla="*/ 0 h 2951163"/>
              <a:gd name="connsiteX1" fmla="*/ 448501 w 6407150"/>
              <a:gd name="connsiteY1" fmla="*/ 0 h 2951163"/>
              <a:gd name="connsiteX2" fmla="*/ 961073 w 6407150"/>
              <a:gd name="connsiteY2" fmla="*/ 0 h 2951163"/>
              <a:gd name="connsiteX3" fmla="*/ 1601788 w 6407150"/>
              <a:gd name="connsiteY3" fmla="*/ 0 h 2951163"/>
              <a:gd name="connsiteX4" fmla="*/ 2178431 w 6407150"/>
              <a:gd name="connsiteY4" fmla="*/ 0 h 2951163"/>
              <a:gd name="connsiteX5" fmla="*/ 2691003 w 6407150"/>
              <a:gd name="connsiteY5" fmla="*/ 0 h 2951163"/>
              <a:gd name="connsiteX6" fmla="*/ 3395790 w 6407150"/>
              <a:gd name="connsiteY6" fmla="*/ 0 h 2951163"/>
              <a:gd name="connsiteX7" fmla="*/ 4100576 w 6407150"/>
              <a:gd name="connsiteY7" fmla="*/ 0 h 2951163"/>
              <a:gd name="connsiteX8" fmla="*/ 4869434 w 6407150"/>
              <a:gd name="connsiteY8" fmla="*/ 0 h 2951163"/>
              <a:gd name="connsiteX9" fmla="*/ 5446078 w 6407150"/>
              <a:gd name="connsiteY9" fmla="*/ 0 h 2951163"/>
              <a:gd name="connsiteX10" fmla="*/ 6407150 w 6407150"/>
              <a:gd name="connsiteY10" fmla="*/ 0 h 2951163"/>
              <a:gd name="connsiteX11" fmla="*/ 6407150 w 6407150"/>
              <a:gd name="connsiteY11" fmla="*/ 590233 h 2951163"/>
              <a:gd name="connsiteX12" fmla="*/ 6407150 w 6407150"/>
              <a:gd name="connsiteY12" fmla="*/ 1091930 h 2951163"/>
              <a:gd name="connsiteX13" fmla="*/ 6407150 w 6407150"/>
              <a:gd name="connsiteY13" fmla="*/ 1741186 h 2951163"/>
              <a:gd name="connsiteX14" fmla="*/ 6407150 w 6407150"/>
              <a:gd name="connsiteY14" fmla="*/ 2242884 h 2951163"/>
              <a:gd name="connsiteX15" fmla="*/ 6407150 w 6407150"/>
              <a:gd name="connsiteY15" fmla="*/ 2951163 h 2951163"/>
              <a:gd name="connsiteX16" fmla="*/ 5958650 w 6407150"/>
              <a:gd name="connsiteY16" fmla="*/ 2951163 h 2951163"/>
              <a:gd name="connsiteX17" fmla="*/ 5510149 w 6407150"/>
              <a:gd name="connsiteY17" fmla="*/ 2951163 h 2951163"/>
              <a:gd name="connsiteX18" fmla="*/ 4997577 w 6407150"/>
              <a:gd name="connsiteY18" fmla="*/ 2951163 h 2951163"/>
              <a:gd name="connsiteX19" fmla="*/ 4420934 w 6407150"/>
              <a:gd name="connsiteY19" fmla="*/ 2951163 h 2951163"/>
              <a:gd name="connsiteX20" fmla="*/ 3844290 w 6407150"/>
              <a:gd name="connsiteY20" fmla="*/ 2951163 h 2951163"/>
              <a:gd name="connsiteX21" fmla="*/ 3395789 w 6407150"/>
              <a:gd name="connsiteY21" fmla="*/ 2951163 h 2951163"/>
              <a:gd name="connsiteX22" fmla="*/ 2947289 w 6407150"/>
              <a:gd name="connsiteY22" fmla="*/ 2951163 h 2951163"/>
              <a:gd name="connsiteX23" fmla="*/ 2242503 w 6407150"/>
              <a:gd name="connsiteY23" fmla="*/ 2951163 h 2951163"/>
              <a:gd name="connsiteX24" fmla="*/ 1729931 w 6407150"/>
              <a:gd name="connsiteY24" fmla="*/ 2951163 h 2951163"/>
              <a:gd name="connsiteX25" fmla="*/ 1089216 w 6407150"/>
              <a:gd name="connsiteY25" fmla="*/ 2951163 h 2951163"/>
              <a:gd name="connsiteX26" fmla="*/ 0 w 6407150"/>
              <a:gd name="connsiteY26" fmla="*/ 2951163 h 2951163"/>
              <a:gd name="connsiteX27" fmla="*/ 0 w 6407150"/>
              <a:gd name="connsiteY27" fmla="*/ 2390442 h 2951163"/>
              <a:gd name="connsiteX28" fmla="*/ 0 w 6407150"/>
              <a:gd name="connsiteY28" fmla="*/ 1800209 h 2951163"/>
              <a:gd name="connsiteX29" fmla="*/ 0 w 6407150"/>
              <a:gd name="connsiteY29" fmla="*/ 1269000 h 2951163"/>
              <a:gd name="connsiteX30" fmla="*/ 0 w 6407150"/>
              <a:gd name="connsiteY30" fmla="*/ 649256 h 2951163"/>
              <a:gd name="connsiteX31" fmla="*/ 0 w 6407150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7150" h="29511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70288" y="3547"/>
                  <a:pt x="4100576" y="0"/>
                </a:cubicBezTo>
                <a:cubicBezTo>
                  <a:pt x="4330864" y="-3547"/>
                  <a:pt x="4501781" y="36987"/>
                  <a:pt x="4869434" y="0"/>
                </a:cubicBezTo>
                <a:cubicBezTo>
                  <a:pt x="5237087" y="-36987"/>
                  <a:pt x="5160751" y="-11055"/>
                  <a:pt x="5446078" y="0"/>
                </a:cubicBezTo>
                <a:cubicBezTo>
                  <a:pt x="5731405" y="11055"/>
                  <a:pt x="6008379" y="9631"/>
                  <a:pt x="6407150" y="0"/>
                </a:cubicBezTo>
                <a:cubicBezTo>
                  <a:pt x="6422922" y="136988"/>
                  <a:pt x="6403184" y="444909"/>
                  <a:pt x="6407150" y="590233"/>
                </a:cubicBezTo>
                <a:cubicBezTo>
                  <a:pt x="6411116" y="735557"/>
                  <a:pt x="6394854" y="891046"/>
                  <a:pt x="6407150" y="1091930"/>
                </a:cubicBezTo>
                <a:cubicBezTo>
                  <a:pt x="6419446" y="1292814"/>
                  <a:pt x="6411203" y="1580484"/>
                  <a:pt x="6407150" y="1741186"/>
                </a:cubicBezTo>
                <a:cubicBezTo>
                  <a:pt x="6403097" y="1901888"/>
                  <a:pt x="6430185" y="2030121"/>
                  <a:pt x="6407150" y="2242884"/>
                </a:cubicBezTo>
                <a:cubicBezTo>
                  <a:pt x="6384115" y="2455647"/>
                  <a:pt x="6438876" y="2746667"/>
                  <a:pt x="6407150" y="2951163"/>
                </a:cubicBezTo>
                <a:cubicBezTo>
                  <a:pt x="6312484" y="2958078"/>
                  <a:pt x="6085252" y="2944335"/>
                  <a:pt x="5958650" y="2951163"/>
                </a:cubicBezTo>
                <a:cubicBezTo>
                  <a:pt x="5832048" y="2957991"/>
                  <a:pt x="5683785" y="2951021"/>
                  <a:pt x="5510149" y="2951163"/>
                </a:cubicBezTo>
                <a:cubicBezTo>
                  <a:pt x="5336513" y="2951305"/>
                  <a:pt x="5217010" y="2949188"/>
                  <a:pt x="4997577" y="2951163"/>
                </a:cubicBezTo>
                <a:cubicBezTo>
                  <a:pt x="4778144" y="2953138"/>
                  <a:pt x="4578193" y="2941594"/>
                  <a:pt x="4420934" y="2951163"/>
                </a:cubicBezTo>
                <a:cubicBezTo>
                  <a:pt x="4263675" y="2960732"/>
                  <a:pt x="4025515" y="2974556"/>
                  <a:pt x="3844290" y="2951163"/>
                </a:cubicBezTo>
                <a:cubicBezTo>
                  <a:pt x="3663065" y="2927770"/>
                  <a:pt x="3505512" y="2937629"/>
                  <a:pt x="3395789" y="2951163"/>
                </a:cubicBezTo>
                <a:cubicBezTo>
                  <a:pt x="3286066" y="2964697"/>
                  <a:pt x="3083588" y="2936045"/>
                  <a:pt x="2947289" y="2951163"/>
                </a:cubicBezTo>
                <a:cubicBezTo>
                  <a:pt x="2810990" y="2966281"/>
                  <a:pt x="2435525" y="2983081"/>
                  <a:pt x="2242503" y="2951163"/>
                </a:cubicBezTo>
                <a:cubicBezTo>
                  <a:pt x="2049481" y="2919245"/>
                  <a:pt x="1861513" y="2934026"/>
                  <a:pt x="1729931" y="2951163"/>
                </a:cubicBezTo>
                <a:cubicBezTo>
                  <a:pt x="1598349" y="2968300"/>
                  <a:pt x="1306170" y="2979702"/>
                  <a:pt x="1089216" y="2951163"/>
                </a:cubicBezTo>
                <a:cubicBezTo>
                  <a:pt x="872263" y="2922624"/>
                  <a:pt x="252201" y="2969113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686575-F4FB-41DD-9234-DFDA6FF8C0BB}"/>
              </a:ext>
            </a:extLst>
          </p:cNvPr>
          <p:cNvSpPr/>
          <p:nvPr/>
        </p:nvSpPr>
        <p:spPr>
          <a:xfrm>
            <a:off x="225425" y="671830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822ADE1-1B4C-4908-8A4E-3AEF14DA9F7A}"/>
              </a:ext>
            </a:extLst>
          </p:cNvPr>
          <p:cNvSpPr/>
          <p:nvPr/>
        </p:nvSpPr>
        <p:spPr>
          <a:xfrm>
            <a:off x="2400300" y="6716713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176C6C8-5236-42C7-AAB1-FE9E37391C52}"/>
              </a:ext>
            </a:extLst>
          </p:cNvPr>
          <p:cNvSpPr/>
          <p:nvPr/>
        </p:nvSpPr>
        <p:spPr>
          <a:xfrm>
            <a:off x="4581527" y="671830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9D60995-C9CC-4563-ACD3-D6CA7AF52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8" y="1343025"/>
            <a:ext cx="496321" cy="41131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8DED1A4-D1B7-4DED-BCEA-DEE0CC84CB12}"/>
              </a:ext>
            </a:extLst>
          </p:cNvPr>
          <p:cNvSpPr txBox="1"/>
          <p:nvPr/>
        </p:nvSpPr>
        <p:spPr>
          <a:xfrm>
            <a:off x="227373" y="653457"/>
            <a:ext cx="20510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The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best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describe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variable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report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often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each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appears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That‘s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called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DISTRIBUTION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variable.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3AD1E5-7922-464F-8C44-8CFFF23AFFCF}"/>
              </a:ext>
            </a:extLst>
          </p:cNvPr>
          <p:cNvSpPr txBox="1"/>
          <p:nvPr/>
        </p:nvSpPr>
        <p:spPr>
          <a:xfrm>
            <a:off x="439230" y="3785716"/>
            <a:ext cx="158726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Yes. </a:t>
            </a:r>
            <a:r>
              <a:rPr lang="de-DE" sz="1000" dirty="0" err="1">
                <a:latin typeface="Pangolin" panose="00000500000000000000" pitchFamily="2" charset="0"/>
              </a:rPr>
              <a:t>If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there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were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other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apples</a:t>
            </a:r>
            <a:r>
              <a:rPr lang="de-DE" sz="1000" dirty="0">
                <a:latin typeface="Pangolin" panose="00000500000000000000" pitchFamily="2" charset="0"/>
              </a:rPr>
              <a:t> in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basket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our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best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guess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for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their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weight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would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be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value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around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that</a:t>
            </a:r>
            <a:r>
              <a:rPr lang="de-DE" sz="1000" dirty="0">
                <a:latin typeface="Pangolin" panose="00000500000000000000" pitchFamily="2" charset="0"/>
              </a:rPr>
              <a:t> same </a:t>
            </a:r>
            <a:r>
              <a:rPr lang="de-DE" sz="1000" dirty="0" err="1">
                <a:latin typeface="Pangolin" panose="00000500000000000000" pitchFamily="2" charset="0"/>
              </a:rPr>
              <a:t>spot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FB374C-9CDA-4124-AB09-F4C06E5DE219}"/>
              </a:ext>
            </a:extLst>
          </p:cNvPr>
          <p:cNvSpPr txBox="1"/>
          <p:nvPr/>
        </p:nvSpPr>
        <p:spPr>
          <a:xfrm>
            <a:off x="3887979" y="2228524"/>
            <a:ext cx="119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</a:t>
            </a:r>
            <a:r>
              <a:rPr lang="de-DE" sz="1000" dirty="0" err="1">
                <a:latin typeface="Pangolin" panose="00000500000000000000" pitchFamily="2" charset="0"/>
              </a:rPr>
              <a:t>‘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kind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shaped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like a bell…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8591D2-7189-420F-ACC1-261DD984F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28" y="8133749"/>
            <a:ext cx="545482" cy="59836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F57565C-494A-4263-A2ED-244557A23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17" y="2587338"/>
            <a:ext cx="184155" cy="256702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CB3EF80-F043-4629-ADB1-3F06A649518D}"/>
              </a:ext>
            </a:extLst>
          </p:cNvPr>
          <p:cNvSpPr txBox="1"/>
          <p:nvPr/>
        </p:nvSpPr>
        <p:spPr>
          <a:xfrm>
            <a:off x="2421016" y="609554"/>
            <a:ext cx="17800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visualize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distribution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would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look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like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since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all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in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basket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have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around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same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772A87-45F8-4698-AF3D-5B671771C271}"/>
              </a:ext>
            </a:extLst>
          </p:cNvPr>
          <p:cNvSpPr txBox="1"/>
          <p:nvPr/>
        </p:nvSpPr>
        <p:spPr>
          <a:xfrm>
            <a:off x="2421016" y="5742937"/>
            <a:ext cx="1965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his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central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point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distribution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represents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well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data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-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that‘s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CENTRAL TENDENCY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190FC11-A2EC-4207-B1E2-295E72597F02}"/>
              </a:ext>
            </a:extLst>
          </p:cNvPr>
          <p:cNvSpPr txBox="1"/>
          <p:nvPr/>
        </p:nvSpPr>
        <p:spPr>
          <a:xfrm>
            <a:off x="4712276" y="4014191"/>
            <a:ext cx="1485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Ah, okay. But…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would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I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A84CBB-D7F4-49D2-A172-E728708250E2}"/>
              </a:ext>
            </a:extLst>
          </p:cNvPr>
          <p:cNvSpPr txBox="1"/>
          <p:nvPr/>
        </p:nvSpPr>
        <p:spPr>
          <a:xfrm>
            <a:off x="251400" y="6773244"/>
            <a:ext cx="20446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summarize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central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tendency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in multiple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ways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The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common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it‘s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easy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386DD7A-1B0D-4506-B1D5-B2680BF8DE62}"/>
              </a:ext>
            </a:extLst>
          </p:cNvPr>
          <p:cNvSpPr txBox="1"/>
          <p:nvPr/>
        </p:nvSpPr>
        <p:spPr>
          <a:xfrm>
            <a:off x="2568578" y="6829102"/>
            <a:ext cx="17208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These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six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here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: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0ED72DF-6155-4680-8D62-050F03E54F99}"/>
              </a:ext>
            </a:extLst>
          </p:cNvPr>
          <p:cNvSpPr txBox="1"/>
          <p:nvPr/>
        </p:nvSpPr>
        <p:spPr>
          <a:xfrm>
            <a:off x="2421016" y="7705623"/>
            <a:ext cx="2031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add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all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together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28431E3-C4EE-421D-90BB-4929494A4412}"/>
              </a:ext>
            </a:extLst>
          </p:cNvPr>
          <p:cNvSpPr txBox="1"/>
          <p:nvPr/>
        </p:nvSpPr>
        <p:spPr>
          <a:xfrm>
            <a:off x="2418482" y="7343805"/>
            <a:ext cx="203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200   180     190    190   190      180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4FDE001-6A7A-4406-90C9-CF0DCB56B499}"/>
              </a:ext>
            </a:extLst>
          </p:cNvPr>
          <p:cNvSpPr txBox="1"/>
          <p:nvPr/>
        </p:nvSpPr>
        <p:spPr>
          <a:xfrm>
            <a:off x="2412609" y="8326837"/>
            <a:ext cx="20609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200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180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190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190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190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180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301EB8C-E2AE-4E33-8028-83065537DBB6}"/>
              </a:ext>
            </a:extLst>
          </p:cNvPr>
          <p:cNvSpPr txBox="1"/>
          <p:nvPr/>
        </p:nvSpPr>
        <p:spPr>
          <a:xfrm>
            <a:off x="2406247" y="9134928"/>
            <a:ext cx="20609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b="1" dirty="0">
                <a:solidFill>
                  <a:schemeClr val="tx1"/>
                </a:solidFill>
                <a:latin typeface="Pangolin" panose="00000500000000000000" pitchFamily="2" charset="0"/>
              </a:rPr>
              <a:t>(200 + 180 + 190 + 190 + 190 + 180)</a:t>
            </a:r>
            <a:endParaRPr lang="de-AT" sz="9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CE94B6C-622B-4359-8E0D-6EA2E5A4A032}"/>
              </a:ext>
            </a:extLst>
          </p:cNvPr>
          <p:cNvSpPr txBox="1"/>
          <p:nvPr/>
        </p:nvSpPr>
        <p:spPr>
          <a:xfrm>
            <a:off x="2405557" y="8646639"/>
            <a:ext cx="20680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divide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number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have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6394C34-0AE3-4A1E-9391-2992608D2140}"/>
              </a:ext>
            </a:extLst>
          </p:cNvPr>
          <p:cNvSpPr txBox="1"/>
          <p:nvPr/>
        </p:nvSpPr>
        <p:spPr>
          <a:xfrm>
            <a:off x="4715891" y="6797931"/>
            <a:ext cx="17823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gives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us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C3EE09C-509B-40DF-B20E-0F749674DAA0}"/>
              </a:ext>
            </a:extLst>
          </p:cNvPr>
          <p:cNvSpPr txBox="1"/>
          <p:nvPr/>
        </p:nvSpPr>
        <p:spPr>
          <a:xfrm>
            <a:off x="4908047" y="6979015"/>
            <a:ext cx="1408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Pangolin" panose="00000500000000000000" pitchFamily="2" charset="0"/>
              </a:rPr>
              <a:t>188.3g</a:t>
            </a:r>
            <a:endParaRPr lang="de-AT" sz="16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322CC24-01B7-47C2-AE07-A030A0A0D989}"/>
              </a:ext>
            </a:extLst>
          </p:cNvPr>
          <p:cNvSpPr txBox="1"/>
          <p:nvPr/>
        </p:nvSpPr>
        <p:spPr>
          <a:xfrm>
            <a:off x="4661190" y="8864289"/>
            <a:ext cx="1290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Oh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</a:t>
            </a:r>
            <a:r>
              <a:rPr lang="de-DE" sz="1000" dirty="0" err="1">
                <a:latin typeface="Pangolin" panose="00000500000000000000" pitchFamily="2" charset="0"/>
              </a:rPr>
              <a:t>‘s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really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almost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top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our</a:t>
            </a:r>
            <a:r>
              <a:rPr lang="de-DE" sz="1000" dirty="0">
                <a:latin typeface="Pangolin" panose="00000500000000000000" pitchFamily="2" charset="0"/>
              </a:rPr>
              <a:t> bell-</a:t>
            </a:r>
            <a:r>
              <a:rPr lang="de-DE" sz="1000" dirty="0" err="1">
                <a:latin typeface="Pangolin" panose="00000500000000000000" pitchFamily="2" charset="0"/>
              </a:rPr>
              <a:t>shaped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graph</a:t>
            </a:r>
            <a:r>
              <a:rPr lang="de-DE" sz="1000" dirty="0"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2DA74E0-C429-49AB-9C6D-A426B93A9C04}"/>
              </a:ext>
            </a:extLst>
          </p:cNvPr>
          <p:cNvSpPr txBox="1"/>
          <p:nvPr/>
        </p:nvSpPr>
        <p:spPr>
          <a:xfrm>
            <a:off x="2406247" y="9353504"/>
            <a:ext cx="20609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b="1" dirty="0">
                <a:solidFill>
                  <a:srgbClr val="FF0000"/>
                </a:solidFill>
                <a:latin typeface="Pangolin" panose="00000500000000000000" pitchFamily="2" charset="0"/>
              </a:rPr>
              <a:t>6</a:t>
            </a:r>
            <a:endParaRPr lang="de-AT" sz="900" b="1" dirty="0">
              <a:solidFill>
                <a:srgbClr val="FF0000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E042D4E-A35A-49EA-9E05-8884AEDB423F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Reporting Data</a:t>
            </a:r>
            <a:endParaRPr lang="de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4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B1F2A1-7E29-491D-9C60-E0E05CA8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7999" cy="990538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C2969A2-DC8E-40B3-BD82-FF530CAF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" y="307"/>
            <a:ext cx="6858000" cy="990538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11381B94-2BD6-41E7-BA29-1A33DC5633F1}"/>
              </a:ext>
            </a:extLst>
          </p:cNvPr>
          <p:cNvSpPr/>
          <p:nvPr/>
        </p:nvSpPr>
        <p:spPr>
          <a:xfrm>
            <a:off x="222875" y="6573838"/>
            <a:ext cx="6407150" cy="14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7EFD24F-2FC0-4204-A8AF-EC3F1F78B1D5}"/>
              </a:ext>
            </a:extLst>
          </p:cNvPr>
          <p:cNvSpPr/>
          <p:nvPr/>
        </p:nvSpPr>
        <p:spPr>
          <a:xfrm>
            <a:off x="225425" y="3476625"/>
            <a:ext cx="6407150" cy="14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198253-F55C-4DE6-9DB0-1F6CAAA13448}"/>
              </a:ext>
            </a:extLst>
          </p:cNvPr>
          <p:cNvSpPr/>
          <p:nvPr/>
        </p:nvSpPr>
        <p:spPr>
          <a:xfrm>
            <a:off x="225425" y="6718300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4D5B00-35DA-4DC8-A7D0-5E6773E6CA53}"/>
              </a:ext>
            </a:extLst>
          </p:cNvPr>
          <p:cNvSpPr/>
          <p:nvPr/>
        </p:nvSpPr>
        <p:spPr>
          <a:xfrm>
            <a:off x="4581525" y="671830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E5F166-BF84-4BEA-A465-68083D6DB78F}"/>
              </a:ext>
            </a:extLst>
          </p:cNvPr>
          <p:cNvSpPr/>
          <p:nvPr/>
        </p:nvSpPr>
        <p:spPr>
          <a:xfrm>
            <a:off x="225425" y="3621088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000885-320A-4B91-9AF9-5B8BAB73C8D5}"/>
              </a:ext>
            </a:extLst>
          </p:cNvPr>
          <p:cNvSpPr/>
          <p:nvPr/>
        </p:nvSpPr>
        <p:spPr>
          <a:xfrm>
            <a:off x="2403475" y="3621087"/>
            <a:ext cx="4229100" cy="2951163"/>
          </a:xfrm>
          <a:custGeom>
            <a:avLst/>
            <a:gdLst>
              <a:gd name="connsiteX0" fmla="*/ 0 w 4229100"/>
              <a:gd name="connsiteY0" fmla="*/ 0 h 2951163"/>
              <a:gd name="connsiteX1" fmla="*/ 477284 w 4229100"/>
              <a:gd name="connsiteY1" fmla="*/ 0 h 2951163"/>
              <a:gd name="connsiteX2" fmla="*/ 996859 w 4229100"/>
              <a:gd name="connsiteY2" fmla="*/ 0 h 2951163"/>
              <a:gd name="connsiteX3" fmla="*/ 1601016 w 4229100"/>
              <a:gd name="connsiteY3" fmla="*/ 0 h 2951163"/>
              <a:gd name="connsiteX4" fmla="*/ 2162883 w 4229100"/>
              <a:gd name="connsiteY4" fmla="*/ 0 h 2951163"/>
              <a:gd name="connsiteX5" fmla="*/ 2682458 w 4229100"/>
              <a:gd name="connsiteY5" fmla="*/ 0 h 2951163"/>
              <a:gd name="connsiteX6" fmla="*/ 3328906 w 4229100"/>
              <a:gd name="connsiteY6" fmla="*/ 0 h 2951163"/>
              <a:gd name="connsiteX7" fmla="*/ 4229100 w 4229100"/>
              <a:gd name="connsiteY7" fmla="*/ 0 h 2951163"/>
              <a:gd name="connsiteX8" fmla="*/ 4229100 w 4229100"/>
              <a:gd name="connsiteY8" fmla="*/ 649256 h 2951163"/>
              <a:gd name="connsiteX9" fmla="*/ 4229100 w 4229100"/>
              <a:gd name="connsiteY9" fmla="*/ 1150954 h 2951163"/>
              <a:gd name="connsiteX10" fmla="*/ 4229100 w 4229100"/>
              <a:gd name="connsiteY10" fmla="*/ 1800209 h 2951163"/>
              <a:gd name="connsiteX11" fmla="*/ 4229100 w 4229100"/>
              <a:gd name="connsiteY11" fmla="*/ 2331419 h 2951163"/>
              <a:gd name="connsiteX12" fmla="*/ 4229100 w 4229100"/>
              <a:gd name="connsiteY12" fmla="*/ 2951163 h 2951163"/>
              <a:gd name="connsiteX13" fmla="*/ 3540361 w 4229100"/>
              <a:gd name="connsiteY13" fmla="*/ 2951163 h 2951163"/>
              <a:gd name="connsiteX14" fmla="*/ 2978495 w 4229100"/>
              <a:gd name="connsiteY14" fmla="*/ 2951163 h 2951163"/>
              <a:gd name="connsiteX15" fmla="*/ 2332047 w 4229100"/>
              <a:gd name="connsiteY15" fmla="*/ 2951163 h 2951163"/>
              <a:gd name="connsiteX16" fmla="*/ 1854762 w 4229100"/>
              <a:gd name="connsiteY16" fmla="*/ 2951163 h 2951163"/>
              <a:gd name="connsiteX17" fmla="*/ 1377478 w 4229100"/>
              <a:gd name="connsiteY17" fmla="*/ 2951163 h 2951163"/>
              <a:gd name="connsiteX18" fmla="*/ 857903 w 4229100"/>
              <a:gd name="connsiteY18" fmla="*/ 2951163 h 2951163"/>
              <a:gd name="connsiteX19" fmla="*/ 0 w 4229100"/>
              <a:gd name="connsiteY19" fmla="*/ 2951163 h 2951163"/>
              <a:gd name="connsiteX20" fmla="*/ 0 w 4229100"/>
              <a:gd name="connsiteY20" fmla="*/ 2390442 h 2951163"/>
              <a:gd name="connsiteX21" fmla="*/ 0 w 4229100"/>
              <a:gd name="connsiteY21" fmla="*/ 1800209 h 2951163"/>
              <a:gd name="connsiteX22" fmla="*/ 0 w 4229100"/>
              <a:gd name="connsiteY22" fmla="*/ 1269000 h 2951163"/>
              <a:gd name="connsiteX23" fmla="*/ 0 w 4229100"/>
              <a:gd name="connsiteY23" fmla="*/ 737791 h 2951163"/>
              <a:gd name="connsiteX24" fmla="*/ 0 w 422910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29100" h="2951163" extrusionOk="0">
                <a:moveTo>
                  <a:pt x="0" y="0"/>
                </a:moveTo>
                <a:cubicBezTo>
                  <a:pt x="226729" y="11653"/>
                  <a:pt x="260739" y="-11885"/>
                  <a:pt x="477284" y="0"/>
                </a:cubicBezTo>
                <a:cubicBezTo>
                  <a:pt x="693829" y="11885"/>
                  <a:pt x="816080" y="-1007"/>
                  <a:pt x="996859" y="0"/>
                </a:cubicBezTo>
                <a:cubicBezTo>
                  <a:pt x="1177638" y="1007"/>
                  <a:pt x="1312168" y="15822"/>
                  <a:pt x="1601016" y="0"/>
                </a:cubicBezTo>
                <a:cubicBezTo>
                  <a:pt x="1889864" y="-15822"/>
                  <a:pt x="1918296" y="-16857"/>
                  <a:pt x="2162883" y="0"/>
                </a:cubicBezTo>
                <a:cubicBezTo>
                  <a:pt x="2407470" y="16857"/>
                  <a:pt x="2482670" y="8801"/>
                  <a:pt x="2682458" y="0"/>
                </a:cubicBezTo>
                <a:cubicBezTo>
                  <a:pt x="2882246" y="-8801"/>
                  <a:pt x="3148831" y="-8718"/>
                  <a:pt x="3328906" y="0"/>
                </a:cubicBezTo>
                <a:cubicBezTo>
                  <a:pt x="3508981" y="8718"/>
                  <a:pt x="3823410" y="31949"/>
                  <a:pt x="4229100" y="0"/>
                </a:cubicBezTo>
                <a:cubicBezTo>
                  <a:pt x="4229205" y="211258"/>
                  <a:pt x="4222629" y="514894"/>
                  <a:pt x="4229100" y="649256"/>
                </a:cubicBezTo>
                <a:cubicBezTo>
                  <a:pt x="4235571" y="783618"/>
                  <a:pt x="4215589" y="969180"/>
                  <a:pt x="4229100" y="1150954"/>
                </a:cubicBezTo>
                <a:cubicBezTo>
                  <a:pt x="4242611" y="1332728"/>
                  <a:pt x="4232970" y="1576998"/>
                  <a:pt x="4229100" y="1800209"/>
                </a:cubicBezTo>
                <a:cubicBezTo>
                  <a:pt x="4225230" y="2023421"/>
                  <a:pt x="4234991" y="2072380"/>
                  <a:pt x="4229100" y="2331419"/>
                </a:cubicBezTo>
                <a:cubicBezTo>
                  <a:pt x="4223210" y="2590458"/>
                  <a:pt x="4206136" y="2806842"/>
                  <a:pt x="4229100" y="2951163"/>
                </a:cubicBezTo>
                <a:cubicBezTo>
                  <a:pt x="3981958" y="2920508"/>
                  <a:pt x="3849829" y="2968634"/>
                  <a:pt x="3540361" y="2951163"/>
                </a:cubicBezTo>
                <a:cubicBezTo>
                  <a:pt x="3230893" y="2933692"/>
                  <a:pt x="3170035" y="2925978"/>
                  <a:pt x="2978495" y="2951163"/>
                </a:cubicBezTo>
                <a:cubicBezTo>
                  <a:pt x="2786955" y="2976348"/>
                  <a:pt x="2489744" y="2981132"/>
                  <a:pt x="2332047" y="2951163"/>
                </a:cubicBezTo>
                <a:cubicBezTo>
                  <a:pt x="2174350" y="2921194"/>
                  <a:pt x="2033243" y="2973754"/>
                  <a:pt x="1854762" y="2951163"/>
                </a:cubicBezTo>
                <a:cubicBezTo>
                  <a:pt x="1676281" y="2928572"/>
                  <a:pt x="1550800" y="2969045"/>
                  <a:pt x="1377478" y="2951163"/>
                </a:cubicBezTo>
                <a:cubicBezTo>
                  <a:pt x="1204156" y="2933281"/>
                  <a:pt x="998686" y="2939351"/>
                  <a:pt x="857903" y="2951163"/>
                </a:cubicBezTo>
                <a:cubicBezTo>
                  <a:pt x="717120" y="2962975"/>
                  <a:pt x="256719" y="2943287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EC6D065-61B7-4065-8579-092217ECAFD1}"/>
              </a:ext>
            </a:extLst>
          </p:cNvPr>
          <p:cNvSpPr/>
          <p:nvPr/>
        </p:nvSpPr>
        <p:spPr>
          <a:xfrm>
            <a:off x="225425" y="5238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EDE9CF-C75C-472D-8490-5F37070FD4C1}"/>
              </a:ext>
            </a:extLst>
          </p:cNvPr>
          <p:cNvSpPr/>
          <p:nvPr/>
        </p:nvSpPr>
        <p:spPr>
          <a:xfrm>
            <a:off x="2403475" y="523874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4C0BD68-67DD-4BFA-8EBB-14C402EF43C1}"/>
              </a:ext>
            </a:extLst>
          </p:cNvPr>
          <p:cNvSpPr/>
          <p:nvPr/>
        </p:nvSpPr>
        <p:spPr>
          <a:xfrm>
            <a:off x="4581525" y="52387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9408881-3FBD-4EFB-9512-008607EFA24A}"/>
              </a:ext>
            </a:extLst>
          </p:cNvPr>
          <p:cNvSpPr/>
          <p:nvPr/>
        </p:nvSpPr>
        <p:spPr>
          <a:xfrm>
            <a:off x="4581525" y="9036424"/>
            <a:ext cx="2051050" cy="633039"/>
          </a:xfrm>
          <a:custGeom>
            <a:avLst/>
            <a:gdLst>
              <a:gd name="connsiteX0" fmla="*/ 0 w 2051050"/>
              <a:gd name="connsiteY0" fmla="*/ 0 h 633039"/>
              <a:gd name="connsiteX1" fmla="*/ 622152 w 2051050"/>
              <a:gd name="connsiteY1" fmla="*/ 0 h 633039"/>
              <a:gd name="connsiteX2" fmla="*/ 1264814 w 2051050"/>
              <a:gd name="connsiteY2" fmla="*/ 0 h 633039"/>
              <a:gd name="connsiteX3" fmla="*/ 2051050 w 2051050"/>
              <a:gd name="connsiteY3" fmla="*/ 0 h 633039"/>
              <a:gd name="connsiteX4" fmla="*/ 2051050 w 2051050"/>
              <a:gd name="connsiteY4" fmla="*/ 633039 h 633039"/>
              <a:gd name="connsiteX5" fmla="*/ 1326346 w 2051050"/>
              <a:gd name="connsiteY5" fmla="*/ 633039 h 633039"/>
              <a:gd name="connsiteX6" fmla="*/ 601641 w 2051050"/>
              <a:gd name="connsiteY6" fmla="*/ 633039 h 633039"/>
              <a:gd name="connsiteX7" fmla="*/ 0 w 2051050"/>
              <a:gd name="connsiteY7" fmla="*/ 633039 h 633039"/>
              <a:gd name="connsiteX8" fmla="*/ 0 w 2051050"/>
              <a:gd name="connsiteY8" fmla="*/ 0 h 63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1050" h="633039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45446" y="142008"/>
                  <a:pt x="2020420" y="402440"/>
                  <a:pt x="2051050" y="633039"/>
                </a:cubicBezTo>
                <a:cubicBezTo>
                  <a:pt x="1900147" y="608517"/>
                  <a:pt x="1686936" y="623179"/>
                  <a:pt x="1326346" y="633039"/>
                </a:cubicBezTo>
                <a:cubicBezTo>
                  <a:pt x="965756" y="642899"/>
                  <a:pt x="767223" y="641750"/>
                  <a:pt x="601641" y="633039"/>
                </a:cubicBezTo>
                <a:cubicBezTo>
                  <a:pt x="436059" y="624328"/>
                  <a:pt x="210808" y="626062"/>
                  <a:pt x="0" y="633039"/>
                </a:cubicBezTo>
                <a:cubicBezTo>
                  <a:pt x="28083" y="404475"/>
                  <a:pt x="-6935" y="18484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17A561-8313-47B7-9BF1-5DD8DBE4A483}"/>
              </a:ext>
            </a:extLst>
          </p:cNvPr>
          <p:cNvSpPr txBox="1"/>
          <p:nvPr/>
        </p:nvSpPr>
        <p:spPr>
          <a:xfrm>
            <a:off x="222875" y="560708"/>
            <a:ext cx="17519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Exactly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But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not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always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best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describe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A4ED3B3-92DE-492B-ACB7-6AA70F3DA705}"/>
              </a:ext>
            </a:extLst>
          </p:cNvPr>
          <p:cNvSpPr txBox="1"/>
          <p:nvPr/>
        </p:nvSpPr>
        <p:spPr>
          <a:xfrm>
            <a:off x="1392829" y="1287597"/>
            <a:ext cx="87596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Guys,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won‘t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believe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tiny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5F57EBE-6030-4524-B432-2E98EDA35CFD}"/>
              </a:ext>
            </a:extLst>
          </p:cNvPr>
          <p:cNvSpPr txBox="1"/>
          <p:nvPr/>
        </p:nvSpPr>
        <p:spPr>
          <a:xfrm>
            <a:off x="2422471" y="528106"/>
            <a:ext cx="1327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like,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only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70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grams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DD5BCCD-71A8-4F90-864D-3E4A8E257AB1}"/>
              </a:ext>
            </a:extLst>
          </p:cNvPr>
          <p:cNvSpPr txBox="1"/>
          <p:nvPr/>
        </p:nvSpPr>
        <p:spPr>
          <a:xfrm>
            <a:off x="3158764" y="1092175"/>
            <a:ext cx="1151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Once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again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perfect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example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F567C3-192F-4720-A9AA-A988F5733369}"/>
              </a:ext>
            </a:extLst>
          </p:cNvPr>
          <p:cNvSpPr txBox="1"/>
          <p:nvPr/>
        </p:nvSpPr>
        <p:spPr>
          <a:xfrm>
            <a:off x="4592837" y="612840"/>
            <a:ext cx="2037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add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tiny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dataset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7236B77-27FD-406E-89D4-7815B397B10B}"/>
              </a:ext>
            </a:extLst>
          </p:cNvPr>
          <p:cNvSpPr txBox="1"/>
          <p:nvPr/>
        </p:nvSpPr>
        <p:spPr>
          <a:xfrm>
            <a:off x="4592837" y="2896380"/>
            <a:ext cx="2051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graph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now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looks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like a rat            ,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far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away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from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top,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closer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tail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C1B21E1-96DC-41C0-98A1-CC9C99EF0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6" y="3111165"/>
            <a:ext cx="251226" cy="11690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40A0344E-0BAA-4355-B00C-68543A8933F2}"/>
              </a:ext>
            </a:extLst>
          </p:cNvPr>
          <p:cNvSpPr txBox="1"/>
          <p:nvPr/>
        </p:nvSpPr>
        <p:spPr>
          <a:xfrm>
            <a:off x="252495" y="3634536"/>
            <a:ext cx="135443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Pangolin" panose="00000500000000000000" pitchFamily="2" charset="0"/>
              </a:rPr>
              <a:t>Huh, </a:t>
            </a:r>
            <a:r>
              <a:rPr lang="de-DE" sz="900" dirty="0" err="1">
                <a:latin typeface="Pangolin" panose="00000500000000000000" pitchFamily="2" charset="0"/>
              </a:rPr>
              <a:t>y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ou‘re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right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.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Now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not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very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representative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423A8FE-5601-4D08-B83B-25A389E41339}"/>
              </a:ext>
            </a:extLst>
          </p:cNvPr>
          <p:cNvSpPr txBox="1"/>
          <p:nvPr/>
        </p:nvSpPr>
        <p:spPr>
          <a:xfrm>
            <a:off x="715613" y="4202883"/>
            <a:ext cx="13544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True. But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still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describe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central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tendency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through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MEDIAN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6E0B1D6-72E8-462B-AB05-ED77ED83F393}"/>
              </a:ext>
            </a:extLst>
          </p:cNvPr>
          <p:cNvSpPr txBox="1"/>
          <p:nvPr/>
        </p:nvSpPr>
        <p:spPr>
          <a:xfrm>
            <a:off x="3471241" y="3721601"/>
            <a:ext cx="20935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order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all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ascending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median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middle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450DA94-BD64-47E4-B533-EF203E00F1E0}"/>
              </a:ext>
            </a:extLst>
          </p:cNvPr>
          <p:cNvSpPr txBox="1"/>
          <p:nvPr/>
        </p:nvSpPr>
        <p:spPr>
          <a:xfrm>
            <a:off x="4446679" y="5356028"/>
            <a:ext cx="1431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The median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here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190g,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which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better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summarizes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skewed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distribution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D247822-905D-40FB-B56B-5043CB8FEE82}"/>
              </a:ext>
            </a:extLst>
          </p:cNvPr>
          <p:cNvSpPr txBox="1"/>
          <p:nvPr/>
        </p:nvSpPr>
        <p:spPr>
          <a:xfrm>
            <a:off x="614403" y="6802826"/>
            <a:ext cx="3018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I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see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found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tiny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Please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help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yourselves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I‘m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glad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people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like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them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D0A457C-0E23-4225-97A2-9142B1B94A96}"/>
              </a:ext>
            </a:extLst>
          </p:cNvPr>
          <p:cNvSpPr txBox="1"/>
          <p:nvPr/>
        </p:nvSpPr>
        <p:spPr>
          <a:xfrm>
            <a:off x="456968" y="7439974"/>
            <a:ext cx="1653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Actually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borrow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basket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moment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8633B14-5AD2-4A5F-BCB1-9FC143DB0513}"/>
              </a:ext>
            </a:extLst>
          </p:cNvPr>
          <p:cNvSpPr txBox="1"/>
          <p:nvPr/>
        </p:nvSpPr>
        <p:spPr>
          <a:xfrm>
            <a:off x="4592837" y="6772763"/>
            <a:ext cx="2039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one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explain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: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add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whole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basket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tiny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first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tiny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not an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outlier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*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anymore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EDF9D6-DD73-4668-B674-9E76053A6CBC}"/>
              </a:ext>
            </a:extLst>
          </p:cNvPr>
          <p:cNvSpPr txBox="1"/>
          <p:nvPr/>
        </p:nvSpPr>
        <p:spPr>
          <a:xfrm>
            <a:off x="4590287" y="9079692"/>
            <a:ext cx="20397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*</a:t>
            </a:r>
            <a:r>
              <a:rPr lang="en-US" sz="1000" dirty="0">
                <a:latin typeface="Pangolin" panose="00000500000000000000" pitchFamily="2" charset="0"/>
              </a:rPr>
              <a:t> O</a:t>
            </a:r>
            <a:r>
              <a:rPr lang="en-US" sz="1000" dirty="0">
                <a:solidFill>
                  <a:schemeClr val="tx1"/>
                </a:solidFill>
                <a:latin typeface="Pangolin" panose="00000500000000000000" pitchFamily="2" charset="0"/>
              </a:rPr>
              <a:t>utliers are extreme values that can be errors in measurement, or accurate reports of rare events.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857D0CB-DB2E-4B78-B9CF-523BD8E86C64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Reporting Data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AA6EB7-C689-8D32-3A15-82085C1AF962}"/>
              </a:ext>
            </a:extLst>
          </p:cNvPr>
          <p:cNvSpPr/>
          <p:nvPr/>
        </p:nvSpPr>
        <p:spPr>
          <a:xfrm>
            <a:off x="5607049" y="1812924"/>
            <a:ext cx="79375" cy="1079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</a:t>
            </a:r>
            <a:endParaRPr lang="en-A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C7AB3-2558-6369-F92F-2EF2E8C7B02A}"/>
              </a:ext>
            </a:extLst>
          </p:cNvPr>
          <p:cNvSpPr txBox="1"/>
          <p:nvPr/>
        </p:nvSpPr>
        <p:spPr>
          <a:xfrm>
            <a:off x="5538562" y="160489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Pangolin" panose="00000500000000000000" pitchFamily="2" charset="0"/>
              </a:rPr>
              <a:t>.</a:t>
            </a:r>
            <a:endParaRPr lang="en-AT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9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54CA031-443A-44A7-90F7-E0BABF3FC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8000" cy="990538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5977CD-E320-411A-9228-A3556356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C1F9D48-941E-4CC6-9149-5DF59F2A68EE}"/>
              </a:ext>
            </a:extLst>
          </p:cNvPr>
          <p:cNvSpPr/>
          <p:nvPr/>
        </p:nvSpPr>
        <p:spPr>
          <a:xfrm>
            <a:off x="225425" y="5238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2C7BFEB-35B4-45F9-8B45-DE09AB980A3E}"/>
              </a:ext>
            </a:extLst>
          </p:cNvPr>
          <p:cNvSpPr/>
          <p:nvPr/>
        </p:nvSpPr>
        <p:spPr>
          <a:xfrm>
            <a:off x="4581525" y="5238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A8A83C-9ABB-4B17-B735-341303AFD6C7}"/>
              </a:ext>
            </a:extLst>
          </p:cNvPr>
          <p:cNvSpPr/>
          <p:nvPr/>
        </p:nvSpPr>
        <p:spPr>
          <a:xfrm>
            <a:off x="22542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6CF4C3F-3649-4A82-987C-790660E86AD1}"/>
              </a:ext>
            </a:extLst>
          </p:cNvPr>
          <p:cNvSpPr/>
          <p:nvPr/>
        </p:nvSpPr>
        <p:spPr>
          <a:xfrm>
            <a:off x="240347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B7CD86-A1C9-4CC6-8E51-64A9BBF89F6A}"/>
              </a:ext>
            </a:extLst>
          </p:cNvPr>
          <p:cNvSpPr/>
          <p:nvPr/>
        </p:nvSpPr>
        <p:spPr>
          <a:xfrm>
            <a:off x="458152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Grafik 17" descr="Ein Bild, das Text, ClipArt, Rad, Zahnrad enthält.&#10;&#10;Automatisch generierte Beschreibung">
            <a:extLst>
              <a:ext uri="{FF2B5EF4-FFF2-40B4-BE49-F238E27FC236}">
                <a16:creationId xmlns:a16="http://schemas.microsoft.com/office/drawing/2014/main" id="{048EA978-4C4B-443C-98F2-57CD16F7A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9" y="2076301"/>
            <a:ext cx="768098" cy="176784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413187C-7FA5-4F89-9AED-E2500189B18E}"/>
              </a:ext>
            </a:extLst>
          </p:cNvPr>
          <p:cNvSpPr txBox="1"/>
          <p:nvPr/>
        </p:nvSpPr>
        <p:spPr>
          <a:xfrm>
            <a:off x="692649" y="608128"/>
            <a:ext cx="33002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In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case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graph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suddenly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has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two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hills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: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FAF93F-B6E6-484F-B311-4188A2A5CAF2}"/>
              </a:ext>
            </a:extLst>
          </p:cNvPr>
          <p:cNvSpPr txBox="1"/>
          <p:nvPr/>
        </p:nvSpPr>
        <p:spPr>
          <a:xfrm>
            <a:off x="447836" y="1711024"/>
            <a:ext cx="85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Like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two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rats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in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love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5126000-28C9-4C6C-8AE5-F28B0E610B71}"/>
              </a:ext>
            </a:extLst>
          </p:cNvPr>
          <p:cNvSpPr txBox="1"/>
          <p:nvPr/>
        </p:nvSpPr>
        <p:spPr>
          <a:xfrm>
            <a:off x="1412690" y="1986008"/>
            <a:ext cx="856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Uhh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sure</a:t>
            </a:r>
            <a:r>
              <a:rPr lang="de-DE" sz="1000" dirty="0">
                <a:latin typeface="Pangolin" panose="00000500000000000000" pitchFamily="2" charset="0"/>
              </a:rPr>
              <a:t>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36A4888-B831-4736-9266-01DEC51492C3}"/>
              </a:ext>
            </a:extLst>
          </p:cNvPr>
          <p:cNvSpPr txBox="1"/>
          <p:nvPr/>
        </p:nvSpPr>
        <p:spPr>
          <a:xfrm>
            <a:off x="1546570" y="2523024"/>
            <a:ext cx="1882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Anyway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we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something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called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describe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central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our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has</a:t>
            </a:r>
            <a:r>
              <a:rPr lang="de-DE" sz="1000" dirty="0">
                <a:latin typeface="Pangolin" panose="00000500000000000000" pitchFamily="2" charset="0"/>
              </a:rPr>
              <a:t> multiple </a:t>
            </a:r>
            <a:r>
              <a:rPr lang="de-DE" sz="1000" dirty="0" err="1">
                <a:latin typeface="Pangolin" panose="00000500000000000000" pitchFamily="2" charset="0"/>
              </a:rPr>
              <a:t>hills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83F55DC-71F6-4582-A154-F5E375238505}"/>
              </a:ext>
            </a:extLst>
          </p:cNvPr>
          <p:cNvSpPr txBox="1"/>
          <p:nvPr/>
        </p:nvSpPr>
        <p:spPr>
          <a:xfrm>
            <a:off x="4665835" y="684172"/>
            <a:ext cx="18824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The </a:t>
            </a:r>
            <a:r>
              <a:rPr lang="de-DE" sz="1000" dirty="0" err="1"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defines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most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frequently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occuring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value</a:t>
            </a:r>
            <a:r>
              <a:rPr lang="de-DE" sz="1000" dirty="0">
                <a:latin typeface="Pangolin" panose="00000500000000000000" pitchFamily="2" charset="0"/>
              </a:rPr>
              <a:t>(s) in a </a:t>
            </a:r>
            <a:r>
              <a:rPr lang="de-DE" sz="1000" dirty="0" err="1">
                <a:latin typeface="Pangolin" panose="00000500000000000000" pitchFamily="2" charset="0"/>
              </a:rPr>
              <a:t>dataset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9FF16C2-8727-4C45-80B9-FD1274DB321C}"/>
              </a:ext>
            </a:extLst>
          </p:cNvPr>
          <p:cNvSpPr txBox="1"/>
          <p:nvPr/>
        </p:nvSpPr>
        <p:spPr>
          <a:xfrm>
            <a:off x="4671051" y="2620140"/>
            <a:ext cx="18824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In </a:t>
            </a:r>
            <a:r>
              <a:rPr lang="de-DE" sz="1000" dirty="0" err="1">
                <a:latin typeface="Pangolin" panose="00000500000000000000" pitchFamily="2" charset="0"/>
              </a:rPr>
              <a:t>this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case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we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have</a:t>
            </a:r>
            <a:r>
              <a:rPr lang="de-DE" sz="1000" dirty="0">
                <a:latin typeface="Pangolin" panose="00000500000000000000" pitchFamily="2" charset="0"/>
              </a:rPr>
              <a:t> multiple </a:t>
            </a:r>
            <a:r>
              <a:rPr lang="de-DE" sz="1000" dirty="0" err="1">
                <a:latin typeface="Pangolin" panose="00000500000000000000" pitchFamily="2" charset="0"/>
              </a:rPr>
              <a:t>modes</a:t>
            </a:r>
            <a:r>
              <a:rPr lang="de-DE" sz="1000" dirty="0">
                <a:latin typeface="Pangolin" panose="00000500000000000000" pitchFamily="2" charset="0"/>
              </a:rPr>
              <a:t>, but </a:t>
            </a:r>
            <a:r>
              <a:rPr lang="de-DE" sz="1000" dirty="0" err="1">
                <a:latin typeface="Pangolin" panose="00000500000000000000" pitchFamily="2" charset="0"/>
              </a:rPr>
              <a:t>there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also </a:t>
            </a:r>
            <a:r>
              <a:rPr lang="de-DE" sz="1000" dirty="0" err="1">
                <a:latin typeface="Pangolin" panose="00000500000000000000" pitchFamily="2" charset="0"/>
              </a:rPr>
              <a:t>be</a:t>
            </a:r>
            <a:r>
              <a:rPr lang="de-DE" sz="1000" dirty="0">
                <a:latin typeface="Pangolin" panose="00000500000000000000" pitchFamily="2" charset="0"/>
              </a:rPr>
              <a:t> just </a:t>
            </a:r>
            <a:r>
              <a:rPr lang="de-DE" sz="1000" dirty="0" err="1">
                <a:latin typeface="Pangolin" panose="00000500000000000000" pitchFamily="2" charset="0"/>
              </a:rPr>
              <a:t>one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even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no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 at all.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74BA091-A396-422F-B494-2CDE50A6B047}"/>
              </a:ext>
            </a:extLst>
          </p:cNvPr>
          <p:cNvSpPr txBox="1"/>
          <p:nvPr/>
        </p:nvSpPr>
        <p:spPr>
          <a:xfrm>
            <a:off x="271380" y="6780593"/>
            <a:ext cx="19568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Okay, </a:t>
            </a:r>
            <a:r>
              <a:rPr lang="de-DE" sz="1000" dirty="0" err="1">
                <a:latin typeface="Pangolin" panose="00000500000000000000" pitchFamily="2" charset="0"/>
              </a:rPr>
              <a:t>thank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… </a:t>
            </a:r>
            <a:r>
              <a:rPr lang="de-DE" sz="1000" dirty="0" err="1">
                <a:latin typeface="Pangolin" panose="00000500000000000000" pitchFamily="2" charset="0"/>
              </a:rPr>
              <a:t>I‘ve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learned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lot</a:t>
            </a:r>
            <a:r>
              <a:rPr lang="de-DE" sz="1000" dirty="0">
                <a:latin typeface="Pangolin" panose="00000500000000000000" pitchFamily="2" charset="0"/>
              </a:rPr>
              <a:t>. </a:t>
            </a:r>
            <a:r>
              <a:rPr lang="de-DE" sz="1000" dirty="0" err="1">
                <a:latin typeface="Pangolin" panose="00000500000000000000" pitchFamily="2" charset="0"/>
              </a:rPr>
              <a:t>Now</a:t>
            </a:r>
            <a:r>
              <a:rPr lang="de-DE" sz="1000" dirty="0">
                <a:latin typeface="Pangolin" panose="00000500000000000000" pitchFamily="2" charset="0"/>
              </a:rPr>
              <a:t> I just </a:t>
            </a:r>
            <a:r>
              <a:rPr lang="de-DE" sz="1000" dirty="0" err="1">
                <a:latin typeface="Pangolin" panose="00000500000000000000" pitchFamily="2" charset="0"/>
              </a:rPr>
              <a:t>have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apply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latin typeface="Pangolin" panose="00000500000000000000" pitchFamily="2" charset="0"/>
              </a:rPr>
              <a:t> I </a:t>
            </a:r>
            <a:r>
              <a:rPr lang="de-DE" sz="1000" dirty="0" err="1">
                <a:latin typeface="Pangolin" panose="00000500000000000000" pitchFamily="2" charset="0"/>
              </a:rPr>
              <a:t>have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present</a:t>
            </a:r>
            <a:r>
              <a:rPr lang="de-DE" sz="1000" dirty="0">
                <a:latin typeface="Pangolin" panose="00000500000000000000" pitchFamily="2" charset="0"/>
              </a:rPr>
              <a:t>.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It‘s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from</a:t>
            </a:r>
            <a:r>
              <a:rPr lang="de-DE" sz="1000" dirty="0">
                <a:latin typeface="Pangolin" panose="00000500000000000000" pitchFamily="2" charset="0"/>
              </a:rPr>
              <a:t> an </a:t>
            </a:r>
            <a:r>
              <a:rPr lang="de-DE" sz="1000" dirty="0" err="1">
                <a:latin typeface="Pangolin" panose="00000500000000000000" pitchFamily="2" charset="0"/>
              </a:rPr>
              <a:t>app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that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tracks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heart</a:t>
            </a:r>
            <a:r>
              <a:rPr lang="de-DE" sz="1000" dirty="0">
                <a:latin typeface="Pangolin" panose="00000500000000000000" pitchFamily="2" charset="0"/>
              </a:rPr>
              <a:t> rate </a:t>
            </a:r>
            <a:r>
              <a:rPr lang="de-DE" sz="1000" dirty="0" err="1">
                <a:latin typeface="Pangolin" panose="00000500000000000000" pitchFamily="2" charset="0"/>
              </a:rPr>
              <a:t>measurements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AA32A4E-C8B4-40BC-B1F2-FFFE3C4BBAC2}"/>
              </a:ext>
            </a:extLst>
          </p:cNvPr>
          <p:cNvSpPr txBox="1"/>
          <p:nvPr/>
        </p:nvSpPr>
        <p:spPr>
          <a:xfrm>
            <a:off x="4648538" y="6801745"/>
            <a:ext cx="18997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That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should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doable</a:t>
            </a:r>
            <a:r>
              <a:rPr lang="de-DE" sz="1000" dirty="0">
                <a:latin typeface="Pangolin" panose="00000500000000000000" pitchFamily="2" charset="0"/>
              </a:rPr>
              <a:t> - </a:t>
            </a:r>
            <a:r>
              <a:rPr lang="de-DE" sz="1000" dirty="0" err="1">
                <a:latin typeface="Pangolin" panose="00000500000000000000" pitchFamily="2" charset="0"/>
              </a:rPr>
              <a:t>take</a:t>
            </a:r>
            <a:r>
              <a:rPr lang="de-DE" sz="1000" dirty="0">
                <a:latin typeface="Pangolin" panose="00000500000000000000" pitchFamily="2" charset="0"/>
              </a:rPr>
              <a:t> a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>
                <a:latin typeface="Pangolin" panose="00000500000000000000" pitchFamily="2" charset="0"/>
              </a:rPr>
              <a:t>  </a:t>
            </a:r>
            <a:r>
              <a:rPr lang="de-DE" sz="1000" dirty="0" err="1">
                <a:latin typeface="Pangolin" panose="00000500000000000000" pitchFamily="2" charset="0"/>
              </a:rPr>
              <a:t>look</a:t>
            </a:r>
            <a:r>
              <a:rPr lang="de-DE" sz="1000" dirty="0">
                <a:latin typeface="Pangolin" panose="00000500000000000000" pitchFamily="2" charset="0"/>
              </a:rPr>
              <a:t> at </a:t>
            </a:r>
            <a:r>
              <a:rPr lang="de-DE" sz="1000" dirty="0" err="1">
                <a:latin typeface="Pangolin" panose="00000500000000000000" pitchFamily="2" charset="0"/>
              </a:rPr>
              <a:t>your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latin typeface="Pangolin" panose="00000500000000000000" pitchFamily="2" charset="0"/>
              </a:rPr>
              <a:t> and follow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same </a:t>
            </a:r>
            <a:r>
              <a:rPr lang="de-DE" sz="1000" dirty="0" err="1">
                <a:latin typeface="Pangolin" panose="00000500000000000000" pitchFamily="2" charset="0"/>
              </a:rPr>
              <a:t>steps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we</a:t>
            </a:r>
            <a:r>
              <a:rPr lang="de-DE" sz="1000" dirty="0">
                <a:latin typeface="Pangolin" panose="00000500000000000000" pitchFamily="2" charset="0"/>
              </a:rPr>
              <a:t> just </a:t>
            </a:r>
            <a:r>
              <a:rPr lang="de-DE" sz="1000" dirty="0" err="1">
                <a:latin typeface="Pangolin" panose="00000500000000000000" pitchFamily="2" charset="0"/>
              </a:rPr>
              <a:t>did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with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apples</a:t>
            </a:r>
            <a:r>
              <a:rPr lang="de-DE" sz="1000" dirty="0">
                <a:latin typeface="Pangolin" panose="00000500000000000000" pitchFamily="2" charset="0"/>
              </a:rPr>
              <a:t>!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next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page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for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your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calculations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1B8DAA-399F-47F4-A466-03BA8AE88EF4}"/>
              </a:ext>
            </a:extLst>
          </p:cNvPr>
          <p:cNvSpPr/>
          <p:nvPr/>
        </p:nvSpPr>
        <p:spPr>
          <a:xfrm>
            <a:off x="2403475" y="6721475"/>
            <a:ext cx="499743" cy="608965"/>
          </a:xfrm>
          <a:custGeom>
            <a:avLst/>
            <a:gdLst>
              <a:gd name="connsiteX0" fmla="*/ 0 w 499743"/>
              <a:gd name="connsiteY0" fmla="*/ 0 h 608965"/>
              <a:gd name="connsiteX1" fmla="*/ 499743 w 499743"/>
              <a:gd name="connsiteY1" fmla="*/ 0 h 608965"/>
              <a:gd name="connsiteX2" fmla="*/ 499743 w 499743"/>
              <a:gd name="connsiteY2" fmla="*/ 608965 h 608965"/>
              <a:gd name="connsiteX3" fmla="*/ 0 w 499743"/>
              <a:gd name="connsiteY3" fmla="*/ 608965 h 608965"/>
              <a:gd name="connsiteX4" fmla="*/ 0 w 499743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608965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488237" y="171196"/>
                  <a:pt x="474961" y="480586"/>
                  <a:pt x="499743" y="608965"/>
                </a:cubicBezTo>
                <a:cubicBezTo>
                  <a:pt x="368086" y="602750"/>
                  <a:pt x="169196" y="600286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499743" h="608965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489674" y="132285"/>
                  <a:pt x="495962" y="388021"/>
                  <a:pt x="499743" y="608965"/>
                </a:cubicBezTo>
                <a:cubicBezTo>
                  <a:pt x="363185" y="610139"/>
                  <a:pt x="152515" y="630775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User ID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DD63EA2-E175-4A4A-9E66-B30031536713}"/>
              </a:ext>
            </a:extLst>
          </p:cNvPr>
          <p:cNvSpPr/>
          <p:nvPr/>
        </p:nvSpPr>
        <p:spPr>
          <a:xfrm>
            <a:off x="2903220" y="6721475"/>
            <a:ext cx="525779" cy="608965"/>
          </a:xfrm>
          <a:custGeom>
            <a:avLst/>
            <a:gdLst>
              <a:gd name="connsiteX0" fmla="*/ 0 w 525779"/>
              <a:gd name="connsiteY0" fmla="*/ 0 h 608965"/>
              <a:gd name="connsiteX1" fmla="*/ 525779 w 525779"/>
              <a:gd name="connsiteY1" fmla="*/ 0 h 608965"/>
              <a:gd name="connsiteX2" fmla="*/ 525779 w 525779"/>
              <a:gd name="connsiteY2" fmla="*/ 608965 h 608965"/>
              <a:gd name="connsiteX3" fmla="*/ 0 w 525779"/>
              <a:gd name="connsiteY3" fmla="*/ 608965 h 608965"/>
              <a:gd name="connsiteX4" fmla="*/ 0 w 525779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608965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14273" y="171196"/>
                  <a:pt x="500997" y="480586"/>
                  <a:pt x="525779" y="608965"/>
                </a:cubicBezTo>
                <a:cubicBezTo>
                  <a:pt x="413511" y="600343"/>
                  <a:pt x="196136" y="630004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25779" h="608965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15710" y="132285"/>
                  <a:pt x="521998" y="388021"/>
                  <a:pt x="525779" y="608965"/>
                </a:cubicBezTo>
                <a:cubicBezTo>
                  <a:pt x="324818" y="621053"/>
                  <a:pt x="131556" y="629578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Pangolin" panose="00000500000000000000" pitchFamily="2" charset="0"/>
              </a:rPr>
              <a:t>Heart Rate (bpm)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692AC80-01F2-40DF-AC3D-6AB0FEE2F30C}"/>
              </a:ext>
            </a:extLst>
          </p:cNvPr>
          <p:cNvSpPr/>
          <p:nvPr/>
        </p:nvSpPr>
        <p:spPr>
          <a:xfrm>
            <a:off x="3943982" y="6721475"/>
            <a:ext cx="525782" cy="608965"/>
          </a:xfrm>
          <a:custGeom>
            <a:avLst/>
            <a:gdLst>
              <a:gd name="connsiteX0" fmla="*/ 0 w 525782"/>
              <a:gd name="connsiteY0" fmla="*/ 0 h 608965"/>
              <a:gd name="connsiteX1" fmla="*/ 525782 w 525782"/>
              <a:gd name="connsiteY1" fmla="*/ 0 h 608965"/>
              <a:gd name="connsiteX2" fmla="*/ 525782 w 525782"/>
              <a:gd name="connsiteY2" fmla="*/ 608965 h 608965"/>
              <a:gd name="connsiteX3" fmla="*/ 0 w 525782"/>
              <a:gd name="connsiteY3" fmla="*/ 608965 h 608965"/>
              <a:gd name="connsiteX4" fmla="*/ 0 w 525782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2" h="608965" fill="none" extrusionOk="0">
                <a:moveTo>
                  <a:pt x="0" y="0"/>
                </a:moveTo>
                <a:cubicBezTo>
                  <a:pt x="149255" y="-7318"/>
                  <a:pt x="331812" y="-2007"/>
                  <a:pt x="525782" y="0"/>
                </a:cubicBezTo>
                <a:cubicBezTo>
                  <a:pt x="514276" y="171196"/>
                  <a:pt x="501000" y="480586"/>
                  <a:pt x="525782" y="608965"/>
                </a:cubicBezTo>
                <a:cubicBezTo>
                  <a:pt x="276113" y="614077"/>
                  <a:pt x="205398" y="587863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25782" h="608965" stroke="0" extrusionOk="0">
                <a:moveTo>
                  <a:pt x="0" y="0"/>
                </a:moveTo>
                <a:cubicBezTo>
                  <a:pt x="137018" y="-11737"/>
                  <a:pt x="271574" y="17406"/>
                  <a:pt x="525782" y="0"/>
                </a:cubicBezTo>
                <a:cubicBezTo>
                  <a:pt x="515713" y="132285"/>
                  <a:pt x="522001" y="388021"/>
                  <a:pt x="525782" y="608965"/>
                </a:cubicBezTo>
                <a:cubicBezTo>
                  <a:pt x="334194" y="590623"/>
                  <a:pt x="154063" y="596261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User Rating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35AC02F-1B09-44C4-8A3C-2A8F5AF2FF58}"/>
              </a:ext>
            </a:extLst>
          </p:cNvPr>
          <p:cNvSpPr/>
          <p:nvPr/>
        </p:nvSpPr>
        <p:spPr>
          <a:xfrm>
            <a:off x="3428999" y="6721475"/>
            <a:ext cx="548459" cy="608965"/>
          </a:xfrm>
          <a:custGeom>
            <a:avLst/>
            <a:gdLst>
              <a:gd name="connsiteX0" fmla="*/ 0 w 548459"/>
              <a:gd name="connsiteY0" fmla="*/ 0 h 608965"/>
              <a:gd name="connsiteX1" fmla="*/ 548459 w 548459"/>
              <a:gd name="connsiteY1" fmla="*/ 0 h 608965"/>
              <a:gd name="connsiteX2" fmla="*/ 548459 w 548459"/>
              <a:gd name="connsiteY2" fmla="*/ 608965 h 608965"/>
              <a:gd name="connsiteX3" fmla="*/ 0 w 548459"/>
              <a:gd name="connsiteY3" fmla="*/ 608965 h 608965"/>
              <a:gd name="connsiteX4" fmla="*/ 0 w 548459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459" h="608965" fill="none" extrusionOk="0">
                <a:moveTo>
                  <a:pt x="0" y="0"/>
                </a:moveTo>
                <a:cubicBezTo>
                  <a:pt x="142118" y="13190"/>
                  <a:pt x="389930" y="22737"/>
                  <a:pt x="548459" y="0"/>
                </a:cubicBezTo>
                <a:cubicBezTo>
                  <a:pt x="536953" y="171196"/>
                  <a:pt x="523677" y="480586"/>
                  <a:pt x="548459" y="608965"/>
                </a:cubicBezTo>
                <a:cubicBezTo>
                  <a:pt x="324350" y="600425"/>
                  <a:pt x="127149" y="613876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48459" h="608965" stroke="0" extrusionOk="0">
                <a:moveTo>
                  <a:pt x="0" y="0"/>
                </a:moveTo>
                <a:cubicBezTo>
                  <a:pt x="217536" y="19875"/>
                  <a:pt x="352938" y="-1199"/>
                  <a:pt x="548459" y="0"/>
                </a:cubicBezTo>
                <a:cubicBezTo>
                  <a:pt x="538390" y="132285"/>
                  <a:pt x="544678" y="388021"/>
                  <a:pt x="548459" y="608965"/>
                </a:cubicBezTo>
                <a:cubicBezTo>
                  <a:pt x="290442" y="612755"/>
                  <a:pt x="150704" y="629519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Time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Use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004C57D-4772-46A4-991E-3AEE902DA708}"/>
              </a:ext>
            </a:extLst>
          </p:cNvPr>
          <p:cNvSpPr/>
          <p:nvPr/>
        </p:nvSpPr>
        <p:spPr>
          <a:xfrm>
            <a:off x="2410356" y="7335203"/>
            <a:ext cx="499743" cy="284798"/>
          </a:xfrm>
          <a:custGeom>
            <a:avLst/>
            <a:gdLst>
              <a:gd name="connsiteX0" fmla="*/ 0 w 499743"/>
              <a:gd name="connsiteY0" fmla="*/ 0 h 284798"/>
              <a:gd name="connsiteX1" fmla="*/ 499743 w 499743"/>
              <a:gd name="connsiteY1" fmla="*/ 0 h 284798"/>
              <a:gd name="connsiteX2" fmla="*/ 499743 w 499743"/>
              <a:gd name="connsiteY2" fmla="*/ 284798 h 284798"/>
              <a:gd name="connsiteX3" fmla="*/ 0 w 499743"/>
              <a:gd name="connsiteY3" fmla="*/ 284798 h 284798"/>
              <a:gd name="connsiteX4" fmla="*/ 0 w 499743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4798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497576" y="130527"/>
                  <a:pt x="493063" y="196190"/>
                  <a:pt x="499743" y="284798"/>
                </a:cubicBezTo>
                <a:cubicBezTo>
                  <a:pt x="368086" y="278583"/>
                  <a:pt x="169196" y="276119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9743" h="284798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7768" y="68055"/>
                  <a:pt x="513809" y="167730"/>
                  <a:pt x="499743" y="284798"/>
                </a:cubicBezTo>
                <a:cubicBezTo>
                  <a:pt x="363185" y="285972"/>
                  <a:pt x="152515" y="306608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0BB61E7-BF72-47F7-945A-790E3BA6E7F9}"/>
              </a:ext>
            </a:extLst>
          </p:cNvPr>
          <p:cNvSpPr/>
          <p:nvPr/>
        </p:nvSpPr>
        <p:spPr>
          <a:xfrm>
            <a:off x="2410356" y="7628958"/>
            <a:ext cx="499743" cy="284798"/>
          </a:xfrm>
          <a:custGeom>
            <a:avLst/>
            <a:gdLst>
              <a:gd name="connsiteX0" fmla="*/ 0 w 499743"/>
              <a:gd name="connsiteY0" fmla="*/ 0 h 284798"/>
              <a:gd name="connsiteX1" fmla="*/ 499743 w 499743"/>
              <a:gd name="connsiteY1" fmla="*/ 0 h 284798"/>
              <a:gd name="connsiteX2" fmla="*/ 499743 w 499743"/>
              <a:gd name="connsiteY2" fmla="*/ 284798 h 284798"/>
              <a:gd name="connsiteX3" fmla="*/ 0 w 499743"/>
              <a:gd name="connsiteY3" fmla="*/ 284798 h 284798"/>
              <a:gd name="connsiteX4" fmla="*/ 0 w 499743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4798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497576" y="130527"/>
                  <a:pt x="493063" y="196190"/>
                  <a:pt x="499743" y="284798"/>
                </a:cubicBezTo>
                <a:cubicBezTo>
                  <a:pt x="368086" y="278583"/>
                  <a:pt x="169196" y="276119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9743" h="284798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7768" y="68055"/>
                  <a:pt x="513809" y="167730"/>
                  <a:pt x="499743" y="284798"/>
                </a:cubicBezTo>
                <a:cubicBezTo>
                  <a:pt x="363185" y="285972"/>
                  <a:pt x="152515" y="306608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AE237E4-1834-4D97-BD07-450F3072757D}"/>
              </a:ext>
            </a:extLst>
          </p:cNvPr>
          <p:cNvSpPr/>
          <p:nvPr/>
        </p:nvSpPr>
        <p:spPr>
          <a:xfrm>
            <a:off x="2417237" y="7927511"/>
            <a:ext cx="499743" cy="303320"/>
          </a:xfrm>
          <a:custGeom>
            <a:avLst/>
            <a:gdLst>
              <a:gd name="connsiteX0" fmla="*/ 0 w 499743"/>
              <a:gd name="connsiteY0" fmla="*/ 0 h 303320"/>
              <a:gd name="connsiteX1" fmla="*/ 499743 w 499743"/>
              <a:gd name="connsiteY1" fmla="*/ 0 h 303320"/>
              <a:gd name="connsiteX2" fmla="*/ 499743 w 499743"/>
              <a:gd name="connsiteY2" fmla="*/ 303320 h 303320"/>
              <a:gd name="connsiteX3" fmla="*/ 0 w 499743"/>
              <a:gd name="connsiteY3" fmla="*/ 303320 h 303320"/>
              <a:gd name="connsiteX4" fmla="*/ 0 w 499743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303320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08569" y="72261"/>
                  <a:pt x="497066" y="187431"/>
                  <a:pt x="499743" y="303320"/>
                </a:cubicBezTo>
                <a:cubicBezTo>
                  <a:pt x="368086" y="297105"/>
                  <a:pt x="169196" y="294641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499743" h="303320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496764" y="141612"/>
                  <a:pt x="499379" y="237450"/>
                  <a:pt x="499743" y="303320"/>
                </a:cubicBezTo>
                <a:cubicBezTo>
                  <a:pt x="363185" y="304494"/>
                  <a:pt x="152515" y="325130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0D75A4A-6C08-477B-A57E-2B8B3A0296A6}"/>
              </a:ext>
            </a:extLst>
          </p:cNvPr>
          <p:cNvSpPr/>
          <p:nvPr/>
        </p:nvSpPr>
        <p:spPr>
          <a:xfrm>
            <a:off x="2417237" y="8230831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9CE3752-B6C4-40AF-A4EF-F082E48A835F}"/>
              </a:ext>
            </a:extLst>
          </p:cNvPr>
          <p:cNvSpPr/>
          <p:nvPr/>
        </p:nvSpPr>
        <p:spPr>
          <a:xfrm>
            <a:off x="2417237" y="8504246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5109DBE-863D-46FA-AEA5-8039E0D22E2E}"/>
              </a:ext>
            </a:extLst>
          </p:cNvPr>
          <p:cNvSpPr/>
          <p:nvPr/>
        </p:nvSpPr>
        <p:spPr>
          <a:xfrm>
            <a:off x="2417237" y="8777661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5AD129-5EE8-459D-A6E6-73A6D5BF8FE4}"/>
              </a:ext>
            </a:extLst>
          </p:cNvPr>
          <p:cNvSpPr/>
          <p:nvPr/>
        </p:nvSpPr>
        <p:spPr>
          <a:xfrm>
            <a:off x="2417237" y="9060030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412DAB1-8215-485A-BF27-3480A1DC3328}"/>
              </a:ext>
            </a:extLst>
          </p:cNvPr>
          <p:cNvSpPr/>
          <p:nvPr/>
        </p:nvSpPr>
        <p:spPr>
          <a:xfrm>
            <a:off x="2417237" y="9333445"/>
            <a:ext cx="499743" cy="336018"/>
          </a:xfrm>
          <a:custGeom>
            <a:avLst/>
            <a:gdLst>
              <a:gd name="connsiteX0" fmla="*/ 0 w 499743"/>
              <a:gd name="connsiteY0" fmla="*/ 0 h 336018"/>
              <a:gd name="connsiteX1" fmla="*/ 499743 w 499743"/>
              <a:gd name="connsiteY1" fmla="*/ 0 h 336018"/>
              <a:gd name="connsiteX2" fmla="*/ 499743 w 499743"/>
              <a:gd name="connsiteY2" fmla="*/ 336018 h 336018"/>
              <a:gd name="connsiteX3" fmla="*/ 0 w 499743"/>
              <a:gd name="connsiteY3" fmla="*/ 336018 h 336018"/>
              <a:gd name="connsiteX4" fmla="*/ 0 w 499743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336018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09946" y="157098"/>
                  <a:pt x="509794" y="188054"/>
                  <a:pt x="499743" y="336018"/>
                </a:cubicBezTo>
                <a:cubicBezTo>
                  <a:pt x="368086" y="329803"/>
                  <a:pt x="169196" y="327339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499743" h="336018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490939" y="81440"/>
                  <a:pt x="484590" y="213668"/>
                  <a:pt x="499743" y="336018"/>
                </a:cubicBezTo>
                <a:cubicBezTo>
                  <a:pt x="363185" y="337192"/>
                  <a:pt x="152515" y="357828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2457DB-B2B6-4D54-906C-35AD7E4D2583}"/>
              </a:ext>
            </a:extLst>
          </p:cNvPr>
          <p:cNvSpPr/>
          <p:nvPr/>
        </p:nvSpPr>
        <p:spPr>
          <a:xfrm>
            <a:off x="2905916" y="7335203"/>
            <a:ext cx="525779" cy="284798"/>
          </a:xfrm>
          <a:custGeom>
            <a:avLst/>
            <a:gdLst>
              <a:gd name="connsiteX0" fmla="*/ 0 w 525779"/>
              <a:gd name="connsiteY0" fmla="*/ 0 h 284798"/>
              <a:gd name="connsiteX1" fmla="*/ 525779 w 525779"/>
              <a:gd name="connsiteY1" fmla="*/ 0 h 284798"/>
              <a:gd name="connsiteX2" fmla="*/ 525779 w 525779"/>
              <a:gd name="connsiteY2" fmla="*/ 284798 h 284798"/>
              <a:gd name="connsiteX3" fmla="*/ 0 w 525779"/>
              <a:gd name="connsiteY3" fmla="*/ 284798 h 284798"/>
              <a:gd name="connsiteX4" fmla="*/ 0 w 525779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4798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23612" y="130527"/>
                  <a:pt x="519099" y="196190"/>
                  <a:pt x="525779" y="284798"/>
                </a:cubicBezTo>
                <a:cubicBezTo>
                  <a:pt x="413511" y="276176"/>
                  <a:pt x="196136" y="305837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25779" h="284798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33804" y="68055"/>
                  <a:pt x="539845" y="167730"/>
                  <a:pt x="525779" y="284798"/>
                </a:cubicBezTo>
                <a:cubicBezTo>
                  <a:pt x="324818" y="296886"/>
                  <a:pt x="131556" y="30541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13119D9-AC1F-48EA-81DB-E22E969C74AF}"/>
              </a:ext>
            </a:extLst>
          </p:cNvPr>
          <p:cNvSpPr/>
          <p:nvPr/>
        </p:nvSpPr>
        <p:spPr>
          <a:xfrm>
            <a:off x="2905916" y="7628958"/>
            <a:ext cx="525779" cy="284798"/>
          </a:xfrm>
          <a:custGeom>
            <a:avLst/>
            <a:gdLst>
              <a:gd name="connsiteX0" fmla="*/ 0 w 525779"/>
              <a:gd name="connsiteY0" fmla="*/ 0 h 284798"/>
              <a:gd name="connsiteX1" fmla="*/ 525779 w 525779"/>
              <a:gd name="connsiteY1" fmla="*/ 0 h 284798"/>
              <a:gd name="connsiteX2" fmla="*/ 525779 w 525779"/>
              <a:gd name="connsiteY2" fmla="*/ 284798 h 284798"/>
              <a:gd name="connsiteX3" fmla="*/ 0 w 525779"/>
              <a:gd name="connsiteY3" fmla="*/ 284798 h 284798"/>
              <a:gd name="connsiteX4" fmla="*/ 0 w 525779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4798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23612" y="130527"/>
                  <a:pt x="519099" y="196190"/>
                  <a:pt x="525779" y="284798"/>
                </a:cubicBezTo>
                <a:cubicBezTo>
                  <a:pt x="413511" y="276176"/>
                  <a:pt x="196136" y="305837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25779" h="284798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33804" y="68055"/>
                  <a:pt x="539845" y="167730"/>
                  <a:pt x="525779" y="284798"/>
                </a:cubicBezTo>
                <a:cubicBezTo>
                  <a:pt x="324818" y="296886"/>
                  <a:pt x="131556" y="30541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5D866BB-5776-4804-AABA-A7E0B4F66035}"/>
              </a:ext>
            </a:extLst>
          </p:cNvPr>
          <p:cNvSpPr/>
          <p:nvPr/>
        </p:nvSpPr>
        <p:spPr>
          <a:xfrm>
            <a:off x="2912797" y="7927511"/>
            <a:ext cx="525779" cy="303320"/>
          </a:xfrm>
          <a:custGeom>
            <a:avLst/>
            <a:gdLst>
              <a:gd name="connsiteX0" fmla="*/ 0 w 525779"/>
              <a:gd name="connsiteY0" fmla="*/ 0 h 303320"/>
              <a:gd name="connsiteX1" fmla="*/ 525779 w 525779"/>
              <a:gd name="connsiteY1" fmla="*/ 0 h 303320"/>
              <a:gd name="connsiteX2" fmla="*/ 525779 w 525779"/>
              <a:gd name="connsiteY2" fmla="*/ 303320 h 303320"/>
              <a:gd name="connsiteX3" fmla="*/ 0 w 525779"/>
              <a:gd name="connsiteY3" fmla="*/ 303320 h 303320"/>
              <a:gd name="connsiteX4" fmla="*/ 0 w 525779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303320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4605" y="72261"/>
                  <a:pt x="523102" y="187431"/>
                  <a:pt x="525779" y="303320"/>
                </a:cubicBezTo>
                <a:cubicBezTo>
                  <a:pt x="413511" y="294698"/>
                  <a:pt x="196136" y="324359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525779" h="303320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2800" y="141612"/>
                  <a:pt x="525415" y="237450"/>
                  <a:pt x="525779" y="303320"/>
                </a:cubicBezTo>
                <a:cubicBezTo>
                  <a:pt x="324818" y="315408"/>
                  <a:pt x="131556" y="323933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4DD4A8-CD3C-EA81-96DC-2EEDB196362E}"/>
              </a:ext>
            </a:extLst>
          </p:cNvPr>
          <p:cNvSpPr/>
          <p:nvPr/>
        </p:nvSpPr>
        <p:spPr>
          <a:xfrm>
            <a:off x="225423" y="3635053"/>
            <a:ext cx="6407151" cy="293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C6140F5-80FF-45F0-A011-25F8D484F512}"/>
              </a:ext>
            </a:extLst>
          </p:cNvPr>
          <p:cNvSpPr/>
          <p:nvPr/>
        </p:nvSpPr>
        <p:spPr>
          <a:xfrm>
            <a:off x="2912797" y="8230831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5EEA670-A21A-474F-9581-9C7AB7E39B37}"/>
              </a:ext>
            </a:extLst>
          </p:cNvPr>
          <p:cNvSpPr/>
          <p:nvPr/>
        </p:nvSpPr>
        <p:spPr>
          <a:xfrm>
            <a:off x="2912797" y="8504246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5FBC87C-5524-41D0-B185-6A728F41A5BF}"/>
              </a:ext>
            </a:extLst>
          </p:cNvPr>
          <p:cNvSpPr/>
          <p:nvPr/>
        </p:nvSpPr>
        <p:spPr>
          <a:xfrm>
            <a:off x="2916980" y="8786615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CBC6E1D-22CB-43C4-A4F8-3394E9C47CBE}"/>
              </a:ext>
            </a:extLst>
          </p:cNvPr>
          <p:cNvSpPr/>
          <p:nvPr/>
        </p:nvSpPr>
        <p:spPr>
          <a:xfrm>
            <a:off x="2912797" y="9060030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04B55F0-8E3C-4CD7-A5FB-0A2663B0BB50}"/>
              </a:ext>
            </a:extLst>
          </p:cNvPr>
          <p:cNvSpPr/>
          <p:nvPr/>
        </p:nvSpPr>
        <p:spPr>
          <a:xfrm>
            <a:off x="2912797" y="9333445"/>
            <a:ext cx="525779" cy="336018"/>
          </a:xfrm>
          <a:custGeom>
            <a:avLst/>
            <a:gdLst>
              <a:gd name="connsiteX0" fmla="*/ 0 w 525779"/>
              <a:gd name="connsiteY0" fmla="*/ 0 h 336018"/>
              <a:gd name="connsiteX1" fmla="*/ 525779 w 525779"/>
              <a:gd name="connsiteY1" fmla="*/ 0 h 336018"/>
              <a:gd name="connsiteX2" fmla="*/ 525779 w 525779"/>
              <a:gd name="connsiteY2" fmla="*/ 336018 h 336018"/>
              <a:gd name="connsiteX3" fmla="*/ 0 w 525779"/>
              <a:gd name="connsiteY3" fmla="*/ 336018 h 336018"/>
              <a:gd name="connsiteX4" fmla="*/ 0 w 525779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336018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5982" y="157098"/>
                  <a:pt x="535830" y="188054"/>
                  <a:pt x="525779" y="336018"/>
                </a:cubicBezTo>
                <a:cubicBezTo>
                  <a:pt x="413511" y="327396"/>
                  <a:pt x="196136" y="357057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525779" h="336018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16975" y="81440"/>
                  <a:pt x="510626" y="213668"/>
                  <a:pt x="525779" y="336018"/>
                </a:cubicBezTo>
                <a:cubicBezTo>
                  <a:pt x="324818" y="348106"/>
                  <a:pt x="131556" y="356631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7FB0D11-BBCF-4BE7-ACBA-C5EEB1C900C8}"/>
              </a:ext>
            </a:extLst>
          </p:cNvPr>
          <p:cNvSpPr/>
          <p:nvPr/>
        </p:nvSpPr>
        <p:spPr>
          <a:xfrm>
            <a:off x="3431696" y="7335203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13:00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036FD4-4C2B-491E-9FBE-E6B1C9CC25F2}"/>
              </a:ext>
            </a:extLst>
          </p:cNvPr>
          <p:cNvSpPr/>
          <p:nvPr/>
        </p:nvSpPr>
        <p:spPr>
          <a:xfrm>
            <a:off x="3431696" y="7628958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9:00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E68117D-58BD-4524-8D79-A63E41F3C4C7}"/>
              </a:ext>
            </a:extLst>
          </p:cNvPr>
          <p:cNvSpPr/>
          <p:nvPr/>
        </p:nvSpPr>
        <p:spPr>
          <a:xfrm>
            <a:off x="3438577" y="7927511"/>
            <a:ext cx="537948" cy="303320"/>
          </a:xfrm>
          <a:custGeom>
            <a:avLst/>
            <a:gdLst>
              <a:gd name="connsiteX0" fmla="*/ 0 w 537948"/>
              <a:gd name="connsiteY0" fmla="*/ 0 h 303320"/>
              <a:gd name="connsiteX1" fmla="*/ 537948 w 537948"/>
              <a:gd name="connsiteY1" fmla="*/ 0 h 303320"/>
              <a:gd name="connsiteX2" fmla="*/ 537948 w 537948"/>
              <a:gd name="connsiteY2" fmla="*/ 303320 h 303320"/>
              <a:gd name="connsiteX3" fmla="*/ 0 w 537948"/>
              <a:gd name="connsiteY3" fmla="*/ 303320 h 303320"/>
              <a:gd name="connsiteX4" fmla="*/ 0 w 53794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303320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6774" y="72261"/>
                  <a:pt x="535271" y="187431"/>
                  <a:pt x="537948" y="303320"/>
                </a:cubicBezTo>
                <a:cubicBezTo>
                  <a:pt x="281488" y="323720"/>
                  <a:pt x="165125" y="325628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537948" h="303320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34969" y="141612"/>
                  <a:pt x="537584" y="237450"/>
                  <a:pt x="537948" y="303320"/>
                </a:cubicBezTo>
                <a:cubicBezTo>
                  <a:pt x="269639" y="316343"/>
                  <a:pt x="244293" y="290544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10:00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66EFFC-A054-4112-A391-8532A573AD6E}"/>
              </a:ext>
            </a:extLst>
          </p:cNvPr>
          <p:cNvSpPr txBox="1"/>
          <p:nvPr/>
        </p:nvSpPr>
        <p:spPr>
          <a:xfrm>
            <a:off x="394982" y="5955853"/>
            <a:ext cx="8202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 = 188.3</a:t>
            </a:r>
          </a:p>
          <a:p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MD = 190</a:t>
            </a:r>
            <a:b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</a:b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Mode = 190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ABC11-BBC8-474D-88FE-0526E60DB289}"/>
              </a:ext>
            </a:extLst>
          </p:cNvPr>
          <p:cNvSpPr/>
          <p:nvPr/>
        </p:nvSpPr>
        <p:spPr>
          <a:xfrm>
            <a:off x="3438577" y="8230831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9:00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30DEAED-F1A0-4820-A7E7-A73C4EBF6645}"/>
              </a:ext>
            </a:extLst>
          </p:cNvPr>
          <p:cNvSpPr/>
          <p:nvPr/>
        </p:nvSpPr>
        <p:spPr>
          <a:xfrm>
            <a:off x="3438577" y="8504246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14:00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1465F51-7636-4A6B-B511-91E67E74C527}"/>
              </a:ext>
            </a:extLst>
          </p:cNvPr>
          <p:cNvSpPr/>
          <p:nvPr/>
        </p:nvSpPr>
        <p:spPr>
          <a:xfrm>
            <a:off x="3438577" y="8777661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15:00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068F04-EF37-45C6-84CD-A9F573021109}"/>
              </a:ext>
            </a:extLst>
          </p:cNvPr>
          <p:cNvSpPr/>
          <p:nvPr/>
        </p:nvSpPr>
        <p:spPr>
          <a:xfrm>
            <a:off x="3438577" y="9060030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16:00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12BA76C-7BCF-4E49-8A1D-CBB02AE13B3D}"/>
              </a:ext>
            </a:extLst>
          </p:cNvPr>
          <p:cNvSpPr/>
          <p:nvPr/>
        </p:nvSpPr>
        <p:spPr>
          <a:xfrm>
            <a:off x="3438577" y="9333445"/>
            <a:ext cx="537948" cy="336018"/>
          </a:xfrm>
          <a:custGeom>
            <a:avLst/>
            <a:gdLst>
              <a:gd name="connsiteX0" fmla="*/ 0 w 537948"/>
              <a:gd name="connsiteY0" fmla="*/ 0 h 336018"/>
              <a:gd name="connsiteX1" fmla="*/ 537948 w 537948"/>
              <a:gd name="connsiteY1" fmla="*/ 0 h 336018"/>
              <a:gd name="connsiteX2" fmla="*/ 537948 w 537948"/>
              <a:gd name="connsiteY2" fmla="*/ 336018 h 336018"/>
              <a:gd name="connsiteX3" fmla="*/ 0 w 537948"/>
              <a:gd name="connsiteY3" fmla="*/ 336018 h 336018"/>
              <a:gd name="connsiteX4" fmla="*/ 0 w 537948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33601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151" y="157098"/>
                  <a:pt x="547999" y="188054"/>
                  <a:pt x="537948" y="336018"/>
                </a:cubicBezTo>
                <a:cubicBezTo>
                  <a:pt x="281488" y="356418"/>
                  <a:pt x="165125" y="358326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537948" h="33601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29144" y="81440"/>
                  <a:pt x="522795" y="213668"/>
                  <a:pt x="537948" y="336018"/>
                </a:cubicBezTo>
                <a:cubicBezTo>
                  <a:pt x="269639" y="349041"/>
                  <a:pt x="244293" y="323242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15:00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F50FF3F-FBD3-486C-AE6F-BE99971DA9E4}"/>
              </a:ext>
            </a:extLst>
          </p:cNvPr>
          <p:cNvSpPr/>
          <p:nvPr/>
        </p:nvSpPr>
        <p:spPr>
          <a:xfrm>
            <a:off x="3976525" y="7335203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F4B0ADE-2CC2-4C9E-9F45-38BA006B2B5D}"/>
              </a:ext>
            </a:extLst>
          </p:cNvPr>
          <p:cNvSpPr/>
          <p:nvPr/>
        </p:nvSpPr>
        <p:spPr>
          <a:xfrm>
            <a:off x="3976525" y="7628958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417E45B-2F46-4A04-9EB9-C373BEFF1FD3}"/>
              </a:ext>
            </a:extLst>
          </p:cNvPr>
          <p:cNvSpPr/>
          <p:nvPr/>
        </p:nvSpPr>
        <p:spPr>
          <a:xfrm>
            <a:off x="3983406" y="7927511"/>
            <a:ext cx="490168" cy="303320"/>
          </a:xfrm>
          <a:custGeom>
            <a:avLst/>
            <a:gdLst>
              <a:gd name="connsiteX0" fmla="*/ 0 w 490168"/>
              <a:gd name="connsiteY0" fmla="*/ 0 h 303320"/>
              <a:gd name="connsiteX1" fmla="*/ 490168 w 490168"/>
              <a:gd name="connsiteY1" fmla="*/ 0 h 303320"/>
              <a:gd name="connsiteX2" fmla="*/ 490168 w 490168"/>
              <a:gd name="connsiteY2" fmla="*/ 303320 h 303320"/>
              <a:gd name="connsiteX3" fmla="*/ 0 w 490168"/>
              <a:gd name="connsiteY3" fmla="*/ 303320 h 303320"/>
              <a:gd name="connsiteX4" fmla="*/ 0 w 49016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303320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98994" y="72261"/>
                  <a:pt x="487491" y="187431"/>
                  <a:pt x="490168" y="303320"/>
                </a:cubicBezTo>
                <a:cubicBezTo>
                  <a:pt x="307206" y="306320"/>
                  <a:pt x="241620" y="293802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490168" h="303320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87189" y="141612"/>
                  <a:pt x="489804" y="237450"/>
                  <a:pt x="490168" y="303320"/>
                </a:cubicBezTo>
                <a:cubicBezTo>
                  <a:pt x="347669" y="292519"/>
                  <a:pt x="159544" y="299643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4EBB416-0DBE-4E0B-8C58-B95C9ADB4BA1}"/>
              </a:ext>
            </a:extLst>
          </p:cNvPr>
          <p:cNvSpPr/>
          <p:nvPr/>
        </p:nvSpPr>
        <p:spPr>
          <a:xfrm>
            <a:off x="3983406" y="8230831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55E1B4A-03ED-4432-8BE3-CCDDFDACD723}"/>
              </a:ext>
            </a:extLst>
          </p:cNvPr>
          <p:cNvSpPr/>
          <p:nvPr/>
        </p:nvSpPr>
        <p:spPr>
          <a:xfrm>
            <a:off x="3983406" y="8504246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5718A35-66DB-424E-A3AC-CB97D16AB1AD}"/>
              </a:ext>
            </a:extLst>
          </p:cNvPr>
          <p:cNvSpPr/>
          <p:nvPr/>
        </p:nvSpPr>
        <p:spPr>
          <a:xfrm>
            <a:off x="3983406" y="8777661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E730C4-6324-4944-9536-3971734A973D}"/>
              </a:ext>
            </a:extLst>
          </p:cNvPr>
          <p:cNvSpPr/>
          <p:nvPr/>
        </p:nvSpPr>
        <p:spPr>
          <a:xfrm>
            <a:off x="3983406" y="9060030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F37422BA-F8AC-4EF9-99AE-EF445B212C0C}"/>
              </a:ext>
            </a:extLst>
          </p:cNvPr>
          <p:cNvSpPr/>
          <p:nvPr/>
        </p:nvSpPr>
        <p:spPr>
          <a:xfrm>
            <a:off x="3983406" y="9333445"/>
            <a:ext cx="490168" cy="336018"/>
          </a:xfrm>
          <a:custGeom>
            <a:avLst/>
            <a:gdLst>
              <a:gd name="connsiteX0" fmla="*/ 0 w 490168"/>
              <a:gd name="connsiteY0" fmla="*/ 0 h 336018"/>
              <a:gd name="connsiteX1" fmla="*/ 490168 w 490168"/>
              <a:gd name="connsiteY1" fmla="*/ 0 h 336018"/>
              <a:gd name="connsiteX2" fmla="*/ 490168 w 490168"/>
              <a:gd name="connsiteY2" fmla="*/ 336018 h 336018"/>
              <a:gd name="connsiteX3" fmla="*/ 0 w 490168"/>
              <a:gd name="connsiteY3" fmla="*/ 336018 h 336018"/>
              <a:gd name="connsiteX4" fmla="*/ 0 w 490168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33601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371" y="157098"/>
                  <a:pt x="500219" y="188054"/>
                  <a:pt x="490168" y="336018"/>
                </a:cubicBezTo>
                <a:cubicBezTo>
                  <a:pt x="307206" y="339018"/>
                  <a:pt x="241620" y="326500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490168" h="33601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81364" y="81440"/>
                  <a:pt x="475015" y="213668"/>
                  <a:pt x="490168" y="336018"/>
                </a:cubicBezTo>
                <a:cubicBezTo>
                  <a:pt x="347669" y="325217"/>
                  <a:pt x="159544" y="332341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0AFF2E-ED81-462E-8F0E-A03D6978B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92" y="7140584"/>
            <a:ext cx="271273" cy="115824"/>
          </a:xfrm>
          <a:prstGeom prst="rect">
            <a:avLst/>
          </a:prstGeom>
        </p:spPr>
      </p:pic>
      <p:pic>
        <p:nvPicPr>
          <p:cNvPr id="10" name="Grafik 9" descr="Ein Bild, das Text, Rad, Zahnrad enthält.&#10;&#10;Automatisch generierte Beschreibung">
            <a:extLst>
              <a:ext uri="{FF2B5EF4-FFF2-40B4-BE49-F238E27FC236}">
                <a16:creationId xmlns:a16="http://schemas.microsoft.com/office/drawing/2014/main" id="{2738923D-3835-4CEC-BE73-2CB7DA411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38" y="7159055"/>
            <a:ext cx="315738" cy="136737"/>
          </a:xfrm>
          <a:prstGeom prst="rect">
            <a:avLst/>
          </a:prstGeom>
        </p:spPr>
      </p:pic>
      <p:pic>
        <p:nvPicPr>
          <p:cNvPr id="19" name="Grafik 1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6BB9AEA-BC90-489D-A66D-991AA09E8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12" y="7115934"/>
            <a:ext cx="165497" cy="170923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2E39377-4A51-45C9-A315-AA35A325EC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25" y="7146865"/>
            <a:ext cx="312703" cy="110648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31C0DE9F-B85B-4138-97AC-1BDFCDDC54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253" flipH="1">
            <a:off x="4621744" y="6846813"/>
            <a:ext cx="207921" cy="152439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601ED1A2-2139-4BCA-9470-90396210B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2470" flipH="1">
            <a:off x="1059813" y="6021798"/>
            <a:ext cx="136977" cy="100426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95725AA3-79E0-4B68-8308-9C006DE2BB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99061" flipH="1" flipV="1">
            <a:off x="1152823" y="6354637"/>
            <a:ext cx="121539" cy="89108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F064DAD9-CD3A-4BD4-A96A-EF1E9C4CB1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1812" flipH="1" flipV="1">
            <a:off x="1055476" y="6200188"/>
            <a:ext cx="121539" cy="89108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A301CEB6-2032-4B10-BAE1-904581768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2470" flipH="1">
            <a:off x="3072672" y="6168350"/>
            <a:ext cx="136977" cy="100426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7FB04BD2-F13B-49B5-A14B-DF28B87EF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0882" flipH="1" flipV="1">
            <a:off x="3160922" y="6344791"/>
            <a:ext cx="121539" cy="89108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8A7FA522-49CA-44D8-A3B7-1D9F6FFA5B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611493" y="6348680"/>
            <a:ext cx="121539" cy="89108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B30A4C5D-F35D-4051-B7B2-2D242ED9661C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Reporting Data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558756-E622-4BFD-BCDE-DB242659C27B}"/>
              </a:ext>
            </a:extLst>
          </p:cNvPr>
          <p:cNvSpPr/>
          <p:nvPr/>
        </p:nvSpPr>
        <p:spPr>
          <a:xfrm>
            <a:off x="225424" y="3622675"/>
            <a:ext cx="6400269" cy="2951163"/>
          </a:xfrm>
          <a:custGeom>
            <a:avLst/>
            <a:gdLst>
              <a:gd name="connsiteX0" fmla="*/ 0 w 6400269"/>
              <a:gd name="connsiteY0" fmla="*/ 0 h 2951163"/>
              <a:gd name="connsiteX1" fmla="*/ 448019 w 6400269"/>
              <a:gd name="connsiteY1" fmla="*/ 0 h 2951163"/>
              <a:gd name="connsiteX2" fmla="*/ 960040 w 6400269"/>
              <a:gd name="connsiteY2" fmla="*/ 0 h 2951163"/>
              <a:gd name="connsiteX3" fmla="*/ 1600067 w 6400269"/>
              <a:gd name="connsiteY3" fmla="*/ 0 h 2951163"/>
              <a:gd name="connsiteX4" fmla="*/ 2176091 w 6400269"/>
              <a:gd name="connsiteY4" fmla="*/ 0 h 2951163"/>
              <a:gd name="connsiteX5" fmla="*/ 2688113 w 6400269"/>
              <a:gd name="connsiteY5" fmla="*/ 0 h 2951163"/>
              <a:gd name="connsiteX6" fmla="*/ 3392143 w 6400269"/>
              <a:gd name="connsiteY6" fmla="*/ 0 h 2951163"/>
              <a:gd name="connsiteX7" fmla="*/ 4096172 w 6400269"/>
              <a:gd name="connsiteY7" fmla="*/ 0 h 2951163"/>
              <a:gd name="connsiteX8" fmla="*/ 4864204 w 6400269"/>
              <a:gd name="connsiteY8" fmla="*/ 0 h 2951163"/>
              <a:gd name="connsiteX9" fmla="*/ 5440229 w 6400269"/>
              <a:gd name="connsiteY9" fmla="*/ 0 h 2951163"/>
              <a:gd name="connsiteX10" fmla="*/ 6400269 w 6400269"/>
              <a:gd name="connsiteY10" fmla="*/ 0 h 2951163"/>
              <a:gd name="connsiteX11" fmla="*/ 6400269 w 6400269"/>
              <a:gd name="connsiteY11" fmla="*/ 590233 h 2951163"/>
              <a:gd name="connsiteX12" fmla="*/ 6400269 w 6400269"/>
              <a:gd name="connsiteY12" fmla="*/ 1091930 h 2951163"/>
              <a:gd name="connsiteX13" fmla="*/ 6400269 w 6400269"/>
              <a:gd name="connsiteY13" fmla="*/ 1741186 h 2951163"/>
              <a:gd name="connsiteX14" fmla="*/ 6400269 w 6400269"/>
              <a:gd name="connsiteY14" fmla="*/ 2242884 h 2951163"/>
              <a:gd name="connsiteX15" fmla="*/ 6400269 w 6400269"/>
              <a:gd name="connsiteY15" fmla="*/ 2951163 h 2951163"/>
              <a:gd name="connsiteX16" fmla="*/ 5952250 w 6400269"/>
              <a:gd name="connsiteY16" fmla="*/ 2951163 h 2951163"/>
              <a:gd name="connsiteX17" fmla="*/ 5504231 w 6400269"/>
              <a:gd name="connsiteY17" fmla="*/ 2951163 h 2951163"/>
              <a:gd name="connsiteX18" fmla="*/ 4992210 w 6400269"/>
              <a:gd name="connsiteY18" fmla="*/ 2951163 h 2951163"/>
              <a:gd name="connsiteX19" fmla="*/ 4416186 w 6400269"/>
              <a:gd name="connsiteY19" fmla="*/ 2951163 h 2951163"/>
              <a:gd name="connsiteX20" fmla="*/ 3840161 w 6400269"/>
              <a:gd name="connsiteY20" fmla="*/ 2951163 h 2951163"/>
              <a:gd name="connsiteX21" fmla="*/ 3392143 w 6400269"/>
              <a:gd name="connsiteY21" fmla="*/ 2951163 h 2951163"/>
              <a:gd name="connsiteX22" fmla="*/ 2944124 w 6400269"/>
              <a:gd name="connsiteY22" fmla="*/ 2951163 h 2951163"/>
              <a:gd name="connsiteX23" fmla="*/ 2240094 w 6400269"/>
              <a:gd name="connsiteY23" fmla="*/ 2951163 h 2951163"/>
              <a:gd name="connsiteX24" fmla="*/ 1728073 w 6400269"/>
              <a:gd name="connsiteY24" fmla="*/ 2951163 h 2951163"/>
              <a:gd name="connsiteX25" fmla="*/ 1088046 w 6400269"/>
              <a:gd name="connsiteY25" fmla="*/ 2951163 h 2951163"/>
              <a:gd name="connsiteX26" fmla="*/ 0 w 6400269"/>
              <a:gd name="connsiteY26" fmla="*/ 2951163 h 2951163"/>
              <a:gd name="connsiteX27" fmla="*/ 0 w 6400269"/>
              <a:gd name="connsiteY27" fmla="*/ 2390442 h 2951163"/>
              <a:gd name="connsiteX28" fmla="*/ 0 w 6400269"/>
              <a:gd name="connsiteY28" fmla="*/ 1800209 h 2951163"/>
              <a:gd name="connsiteX29" fmla="*/ 0 w 6400269"/>
              <a:gd name="connsiteY29" fmla="*/ 1269000 h 2951163"/>
              <a:gd name="connsiteX30" fmla="*/ 0 w 6400269"/>
              <a:gd name="connsiteY30" fmla="*/ 649256 h 2951163"/>
              <a:gd name="connsiteX31" fmla="*/ 0 w 6400269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0269" h="2951163" extrusionOk="0">
                <a:moveTo>
                  <a:pt x="0" y="0"/>
                </a:moveTo>
                <a:cubicBezTo>
                  <a:pt x="218521" y="14820"/>
                  <a:pt x="256491" y="968"/>
                  <a:pt x="448019" y="0"/>
                </a:cubicBezTo>
                <a:cubicBezTo>
                  <a:pt x="639547" y="-968"/>
                  <a:pt x="809836" y="-4969"/>
                  <a:pt x="960040" y="0"/>
                </a:cubicBezTo>
                <a:cubicBezTo>
                  <a:pt x="1110244" y="4969"/>
                  <a:pt x="1387062" y="12871"/>
                  <a:pt x="1600067" y="0"/>
                </a:cubicBezTo>
                <a:cubicBezTo>
                  <a:pt x="1813072" y="-12871"/>
                  <a:pt x="1966465" y="-25712"/>
                  <a:pt x="2176091" y="0"/>
                </a:cubicBezTo>
                <a:cubicBezTo>
                  <a:pt x="2385717" y="25712"/>
                  <a:pt x="2547337" y="-22983"/>
                  <a:pt x="2688113" y="0"/>
                </a:cubicBezTo>
                <a:cubicBezTo>
                  <a:pt x="2828889" y="22983"/>
                  <a:pt x="3117060" y="26807"/>
                  <a:pt x="3392143" y="0"/>
                </a:cubicBezTo>
                <a:cubicBezTo>
                  <a:pt x="3667226" y="-26807"/>
                  <a:pt x="3831649" y="-9757"/>
                  <a:pt x="4096172" y="0"/>
                </a:cubicBezTo>
                <a:cubicBezTo>
                  <a:pt x="4360695" y="9757"/>
                  <a:pt x="4616937" y="28082"/>
                  <a:pt x="4864204" y="0"/>
                </a:cubicBezTo>
                <a:cubicBezTo>
                  <a:pt x="5111471" y="-28082"/>
                  <a:pt x="5314230" y="-3938"/>
                  <a:pt x="5440229" y="0"/>
                </a:cubicBezTo>
                <a:cubicBezTo>
                  <a:pt x="5566229" y="3938"/>
                  <a:pt x="6112814" y="41935"/>
                  <a:pt x="6400269" y="0"/>
                </a:cubicBezTo>
                <a:cubicBezTo>
                  <a:pt x="6416041" y="136988"/>
                  <a:pt x="6396303" y="444909"/>
                  <a:pt x="6400269" y="590233"/>
                </a:cubicBezTo>
                <a:cubicBezTo>
                  <a:pt x="6404235" y="735557"/>
                  <a:pt x="6387973" y="891046"/>
                  <a:pt x="6400269" y="1091930"/>
                </a:cubicBezTo>
                <a:cubicBezTo>
                  <a:pt x="6412565" y="1292814"/>
                  <a:pt x="6404322" y="1580484"/>
                  <a:pt x="6400269" y="1741186"/>
                </a:cubicBezTo>
                <a:cubicBezTo>
                  <a:pt x="6396216" y="1901888"/>
                  <a:pt x="6423304" y="2030121"/>
                  <a:pt x="6400269" y="2242884"/>
                </a:cubicBezTo>
                <a:cubicBezTo>
                  <a:pt x="6377234" y="2455647"/>
                  <a:pt x="6431995" y="2746667"/>
                  <a:pt x="6400269" y="2951163"/>
                </a:cubicBezTo>
                <a:cubicBezTo>
                  <a:pt x="6270805" y="2942577"/>
                  <a:pt x="6107950" y="2956933"/>
                  <a:pt x="5952250" y="2951163"/>
                </a:cubicBezTo>
                <a:cubicBezTo>
                  <a:pt x="5796550" y="2945393"/>
                  <a:pt x="5712483" y="2971072"/>
                  <a:pt x="5504231" y="2951163"/>
                </a:cubicBezTo>
                <a:cubicBezTo>
                  <a:pt x="5295979" y="2931254"/>
                  <a:pt x="5102235" y="2955012"/>
                  <a:pt x="4992210" y="2951163"/>
                </a:cubicBezTo>
                <a:cubicBezTo>
                  <a:pt x="4882185" y="2947314"/>
                  <a:pt x="4647496" y="2963406"/>
                  <a:pt x="4416186" y="2951163"/>
                </a:cubicBezTo>
                <a:cubicBezTo>
                  <a:pt x="4184876" y="2938920"/>
                  <a:pt x="4026902" y="2930045"/>
                  <a:pt x="3840161" y="2951163"/>
                </a:cubicBezTo>
                <a:cubicBezTo>
                  <a:pt x="3653421" y="2972281"/>
                  <a:pt x="3570124" y="2951166"/>
                  <a:pt x="3392143" y="2951163"/>
                </a:cubicBezTo>
                <a:cubicBezTo>
                  <a:pt x="3214162" y="2951160"/>
                  <a:pt x="3148609" y="2932066"/>
                  <a:pt x="2944124" y="2951163"/>
                </a:cubicBezTo>
                <a:cubicBezTo>
                  <a:pt x="2739639" y="2970260"/>
                  <a:pt x="2423302" y="2950061"/>
                  <a:pt x="2240094" y="2951163"/>
                </a:cubicBezTo>
                <a:cubicBezTo>
                  <a:pt x="2056886" y="2952266"/>
                  <a:pt x="1953480" y="2950793"/>
                  <a:pt x="1728073" y="2951163"/>
                </a:cubicBezTo>
                <a:cubicBezTo>
                  <a:pt x="1502666" y="2951533"/>
                  <a:pt x="1371872" y="2939328"/>
                  <a:pt x="1088046" y="2951163"/>
                </a:cubicBezTo>
                <a:cubicBezTo>
                  <a:pt x="804220" y="2962998"/>
                  <a:pt x="500368" y="2961448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FEFBD34-0841-4661-9588-DFE4B101582B}"/>
              </a:ext>
            </a:extLst>
          </p:cNvPr>
          <p:cNvSpPr txBox="1"/>
          <p:nvPr/>
        </p:nvSpPr>
        <p:spPr>
          <a:xfrm>
            <a:off x="302159" y="5539348"/>
            <a:ext cx="17773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latin typeface="Pangolin" panose="00000500000000000000" pitchFamily="2" charset="0"/>
              </a:rPr>
              <a:t>180, 180, 190, 190, 190, 200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3D182CD-A4CE-4F76-B058-C6EA7415CFA0}"/>
              </a:ext>
            </a:extLst>
          </p:cNvPr>
          <p:cNvSpPr txBox="1"/>
          <p:nvPr/>
        </p:nvSpPr>
        <p:spPr>
          <a:xfrm>
            <a:off x="2270692" y="5538217"/>
            <a:ext cx="19755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latin typeface="Pangolin" panose="00000500000000000000" pitchFamily="2" charset="0"/>
              </a:rPr>
              <a:t>70, 180 ,181, 190, 191, 191, 200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12F8BC2-5450-4C33-8D69-AC5DA23DEC83}"/>
              </a:ext>
            </a:extLst>
          </p:cNvPr>
          <p:cNvSpPr txBox="1"/>
          <p:nvPr/>
        </p:nvSpPr>
        <p:spPr>
          <a:xfrm>
            <a:off x="2402404" y="5955853"/>
            <a:ext cx="8202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M = 171.8</a:t>
            </a:r>
          </a:p>
          <a:p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MD = 190</a:t>
            </a:r>
            <a:b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</a:b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Mode = 191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DCC9F9F-C68F-4626-BA84-8EF41A13546B}"/>
              </a:ext>
            </a:extLst>
          </p:cNvPr>
          <p:cNvSpPr txBox="1"/>
          <p:nvPr/>
        </p:nvSpPr>
        <p:spPr>
          <a:xfrm>
            <a:off x="4552698" y="5955853"/>
            <a:ext cx="11549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M = 134.5</a:t>
            </a:r>
          </a:p>
          <a:p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MD = 180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Mode = 70 &amp; 190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A5DE773-2811-4EFA-9BD2-906D93C54C08}"/>
              </a:ext>
            </a:extLst>
          </p:cNvPr>
          <p:cNvSpPr txBox="1"/>
          <p:nvPr/>
        </p:nvSpPr>
        <p:spPr>
          <a:xfrm>
            <a:off x="4498301" y="5538217"/>
            <a:ext cx="2044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latin typeface="Pangolin" panose="00000500000000000000" pitchFamily="2" charset="0"/>
              </a:rPr>
              <a:t>60, 70, 70, 70, 80, 180, 180, 190, 190, 190, 200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1A73E02-DE8E-45F8-9E56-156BCA85F97E}"/>
              </a:ext>
            </a:extLst>
          </p:cNvPr>
          <p:cNvSpPr txBox="1"/>
          <p:nvPr/>
        </p:nvSpPr>
        <p:spPr>
          <a:xfrm>
            <a:off x="1199417" y="5969569"/>
            <a:ext cx="820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good</a:t>
            </a: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parameters</a:t>
            </a: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 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B500DC1-DAF4-4095-85CD-47F3FCBE981E}"/>
              </a:ext>
            </a:extLst>
          </p:cNvPr>
          <p:cNvSpPr txBox="1"/>
          <p:nvPr/>
        </p:nvSpPr>
        <p:spPr>
          <a:xfrm>
            <a:off x="3237390" y="5969569"/>
            <a:ext cx="820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good</a:t>
            </a: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parameters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832B8AED-2A02-49BE-9E76-280AF6DBDAC0}"/>
              </a:ext>
            </a:extLst>
          </p:cNvPr>
          <p:cNvSpPr txBox="1"/>
          <p:nvPr/>
        </p:nvSpPr>
        <p:spPr>
          <a:xfrm>
            <a:off x="5636710" y="5969569"/>
            <a:ext cx="82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good</a:t>
            </a: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parameter</a:t>
            </a:r>
            <a:endParaRPr lang="de-DE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683AFD-4183-4973-BBF7-9CB54E09061E}"/>
              </a:ext>
            </a:extLst>
          </p:cNvPr>
          <p:cNvSpPr txBox="1"/>
          <p:nvPr/>
        </p:nvSpPr>
        <p:spPr>
          <a:xfrm>
            <a:off x="313894" y="3662060"/>
            <a:ext cx="6223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apply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mean</a:t>
            </a:r>
            <a:r>
              <a:rPr lang="de-DE" sz="1000" dirty="0">
                <a:latin typeface="Pangolin" panose="00000500000000000000" pitchFamily="2" charset="0"/>
              </a:rPr>
              <a:t>, median, and </a:t>
            </a:r>
            <a:r>
              <a:rPr lang="de-DE" sz="1000" dirty="0" err="1"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different </a:t>
            </a:r>
            <a:r>
              <a:rPr lang="de-DE" sz="1000" dirty="0" err="1">
                <a:latin typeface="Pangolin" panose="00000500000000000000" pitchFamily="2" charset="0"/>
              </a:rPr>
              <a:t>samples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apples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>
                <a:latin typeface="Pangolin" panose="00000500000000000000" pitchFamily="2" charset="0"/>
              </a:rPr>
              <a:t>But </a:t>
            </a:r>
            <a:r>
              <a:rPr lang="de-DE" sz="1000" dirty="0" err="1">
                <a:latin typeface="Pangolin" panose="00000500000000000000" pitchFamily="2" charset="0"/>
              </a:rPr>
              <a:t>often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some</a:t>
            </a:r>
            <a:r>
              <a:rPr lang="de-DE" sz="1000" dirty="0">
                <a:latin typeface="Pangolin" panose="00000500000000000000" pitchFamily="2" charset="0"/>
              </a:rPr>
              <a:t> will </a:t>
            </a:r>
            <a:r>
              <a:rPr lang="de-DE" sz="1000" dirty="0" err="1">
                <a:latin typeface="Pangolin" panose="00000500000000000000" pitchFamily="2" charset="0"/>
              </a:rPr>
              <a:t>represent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better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others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87" name="Grafik 2">
            <a:extLst>
              <a:ext uri="{FF2B5EF4-FFF2-40B4-BE49-F238E27FC236}">
                <a16:creationId xmlns:a16="http://schemas.microsoft.com/office/drawing/2014/main" id="{8D103743-43D1-A81F-8D06-1BB2CAE59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t="46962" r="71920" b="42114"/>
          <a:stretch/>
        </p:blipFill>
        <p:spPr>
          <a:xfrm>
            <a:off x="449869" y="4352100"/>
            <a:ext cx="1493416" cy="1082040"/>
          </a:xfrm>
          <a:prstGeom prst="rect">
            <a:avLst/>
          </a:prstGeom>
        </p:spPr>
      </p:pic>
      <p:pic>
        <p:nvPicPr>
          <p:cNvPr id="89" name="Grafik 2">
            <a:extLst>
              <a:ext uri="{FF2B5EF4-FFF2-40B4-BE49-F238E27FC236}">
                <a16:creationId xmlns:a16="http://schemas.microsoft.com/office/drawing/2014/main" id="{8DCB9ADB-A90A-0F7E-709E-C7B37277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1" t="42774" r="37833" b="46718"/>
          <a:stretch/>
        </p:blipFill>
        <p:spPr>
          <a:xfrm>
            <a:off x="2327338" y="4405245"/>
            <a:ext cx="1773147" cy="1040915"/>
          </a:xfrm>
          <a:prstGeom prst="rect">
            <a:avLst/>
          </a:prstGeom>
        </p:spPr>
      </p:pic>
      <p:pic>
        <p:nvPicPr>
          <p:cNvPr id="90" name="Grafik 2">
            <a:extLst>
              <a:ext uri="{FF2B5EF4-FFF2-40B4-BE49-F238E27FC236}">
                <a16:creationId xmlns:a16="http://schemas.microsoft.com/office/drawing/2014/main" id="{71D4A6A6-930A-55A6-3B88-9B6613A3F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0" t="39423" r="3607" b="47849"/>
          <a:stretch/>
        </p:blipFill>
        <p:spPr>
          <a:xfrm>
            <a:off x="4453789" y="4178382"/>
            <a:ext cx="2086400" cy="1260726"/>
          </a:xfrm>
          <a:prstGeom prst="rect">
            <a:avLst/>
          </a:prstGeom>
        </p:spPr>
      </p:pic>
      <p:sp>
        <p:nvSpPr>
          <p:cNvPr id="74" name="Arc 73">
            <a:extLst>
              <a:ext uri="{FF2B5EF4-FFF2-40B4-BE49-F238E27FC236}">
                <a16:creationId xmlns:a16="http://schemas.microsoft.com/office/drawing/2014/main" id="{75F6CB77-A7AD-5306-171B-998C0BE13CB4}"/>
              </a:ext>
            </a:extLst>
          </p:cNvPr>
          <p:cNvSpPr/>
          <p:nvPr/>
        </p:nvSpPr>
        <p:spPr>
          <a:xfrm flipV="1">
            <a:off x="233043" y="3821429"/>
            <a:ext cx="6407151" cy="351465"/>
          </a:xfrm>
          <a:custGeom>
            <a:avLst/>
            <a:gdLst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  <a:gd name="connsiteX3" fmla="*/ 3203576 w 6407151"/>
              <a:gd name="connsiteY3" fmla="*/ 175733 h 351465"/>
              <a:gd name="connsiteX4" fmla="*/ 5737 w 6407151"/>
              <a:gd name="connsiteY4" fmla="*/ 165220 h 351465"/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7151" h="351465" stroke="0" extrusionOk="0">
                <a:moveTo>
                  <a:pt x="5737" y="165220"/>
                </a:moveTo>
                <a:cubicBezTo>
                  <a:pt x="-38134" y="232"/>
                  <a:pt x="1295883" y="174169"/>
                  <a:pt x="3203340" y="-1"/>
                </a:cubicBezTo>
                <a:cubicBezTo>
                  <a:pt x="4867421" y="17474"/>
                  <a:pt x="6222909" y="48542"/>
                  <a:pt x="6388357" y="156725"/>
                </a:cubicBezTo>
                <a:cubicBezTo>
                  <a:pt x="4935963" y="60699"/>
                  <a:pt x="4527130" y="216524"/>
                  <a:pt x="3203576" y="175733"/>
                </a:cubicBezTo>
                <a:cubicBezTo>
                  <a:pt x="2050520" y="207859"/>
                  <a:pt x="1084926" y="74489"/>
                  <a:pt x="5737" y="165220"/>
                </a:cubicBezTo>
                <a:close/>
              </a:path>
              <a:path w="6407151" h="351465" fill="none" extrusionOk="0">
                <a:moveTo>
                  <a:pt x="5737" y="165220"/>
                </a:moveTo>
                <a:cubicBezTo>
                  <a:pt x="-166733" y="123199"/>
                  <a:pt x="1454194" y="11604"/>
                  <a:pt x="3203340" y="-1"/>
                </a:cubicBezTo>
                <a:cubicBezTo>
                  <a:pt x="4866380" y="-3748"/>
                  <a:pt x="6176078" y="58895"/>
                  <a:pt x="6388357" y="156725"/>
                </a:cubicBezTo>
              </a:path>
              <a:path w="6407151" h="351465" fill="none" stroke="0" extrusionOk="0">
                <a:moveTo>
                  <a:pt x="5737" y="165220"/>
                </a:moveTo>
                <a:cubicBezTo>
                  <a:pt x="178210" y="118865"/>
                  <a:pt x="1390076" y="132471"/>
                  <a:pt x="3203340" y="-1"/>
                </a:cubicBezTo>
                <a:cubicBezTo>
                  <a:pt x="4839755" y="-6327"/>
                  <a:pt x="6203064" y="91788"/>
                  <a:pt x="6388357" y="156725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969021491">
                  <a:prstGeom prst="arc">
                    <a:avLst>
                      <a:gd name="adj1" fmla="val 10811301"/>
                      <a:gd name="adj2" fmla="val 2157948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0" name="Grafik 1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26EB260-B965-46B4-AE7B-E76010CB36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0" y="3835684"/>
            <a:ext cx="448057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7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1CCEABA-0FB8-48DD-ADCE-6F844E6EA882}"/>
              </a:ext>
            </a:extLst>
          </p:cNvPr>
          <p:cNvSpPr/>
          <p:nvPr/>
        </p:nvSpPr>
        <p:spPr>
          <a:xfrm>
            <a:off x="225424" y="523875"/>
            <a:ext cx="6407151" cy="9148763"/>
          </a:xfrm>
          <a:custGeom>
            <a:avLst/>
            <a:gdLst>
              <a:gd name="connsiteX0" fmla="*/ 0 w 6407151"/>
              <a:gd name="connsiteY0" fmla="*/ 0 h 9148763"/>
              <a:gd name="connsiteX1" fmla="*/ 448501 w 6407151"/>
              <a:gd name="connsiteY1" fmla="*/ 0 h 9148763"/>
              <a:gd name="connsiteX2" fmla="*/ 961073 w 6407151"/>
              <a:gd name="connsiteY2" fmla="*/ 0 h 9148763"/>
              <a:gd name="connsiteX3" fmla="*/ 1601788 w 6407151"/>
              <a:gd name="connsiteY3" fmla="*/ 0 h 9148763"/>
              <a:gd name="connsiteX4" fmla="*/ 2178431 w 6407151"/>
              <a:gd name="connsiteY4" fmla="*/ 0 h 9148763"/>
              <a:gd name="connsiteX5" fmla="*/ 2691003 w 6407151"/>
              <a:gd name="connsiteY5" fmla="*/ 0 h 9148763"/>
              <a:gd name="connsiteX6" fmla="*/ 3395790 w 6407151"/>
              <a:gd name="connsiteY6" fmla="*/ 0 h 9148763"/>
              <a:gd name="connsiteX7" fmla="*/ 4100577 w 6407151"/>
              <a:gd name="connsiteY7" fmla="*/ 0 h 9148763"/>
              <a:gd name="connsiteX8" fmla="*/ 4869435 w 6407151"/>
              <a:gd name="connsiteY8" fmla="*/ 0 h 9148763"/>
              <a:gd name="connsiteX9" fmla="*/ 5446078 w 6407151"/>
              <a:gd name="connsiteY9" fmla="*/ 0 h 9148763"/>
              <a:gd name="connsiteX10" fmla="*/ 6407151 w 6407151"/>
              <a:gd name="connsiteY10" fmla="*/ 0 h 9148763"/>
              <a:gd name="connsiteX11" fmla="*/ 6407151 w 6407151"/>
              <a:gd name="connsiteY11" fmla="*/ 653483 h 9148763"/>
              <a:gd name="connsiteX12" fmla="*/ 6407151 w 6407151"/>
              <a:gd name="connsiteY12" fmla="*/ 1032503 h 9148763"/>
              <a:gd name="connsiteX13" fmla="*/ 6407151 w 6407151"/>
              <a:gd name="connsiteY13" fmla="*/ 1868962 h 9148763"/>
              <a:gd name="connsiteX14" fmla="*/ 6407151 w 6407151"/>
              <a:gd name="connsiteY14" fmla="*/ 2247982 h 9148763"/>
              <a:gd name="connsiteX15" fmla="*/ 6407151 w 6407151"/>
              <a:gd name="connsiteY15" fmla="*/ 2809977 h 9148763"/>
              <a:gd name="connsiteX16" fmla="*/ 6407151 w 6407151"/>
              <a:gd name="connsiteY16" fmla="*/ 3188997 h 9148763"/>
              <a:gd name="connsiteX17" fmla="*/ 6407151 w 6407151"/>
              <a:gd name="connsiteY17" fmla="*/ 3842480 h 9148763"/>
              <a:gd name="connsiteX18" fmla="*/ 6407151 w 6407151"/>
              <a:gd name="connsiteY18" fmla="*/ 4587451 h 9148763"/>
              <a:gd name="connsiteX19" fmla="*/ 6407151 w 6407151"/>
              <a:gd name="connsiteY19" fmla="*/ 5332422 h 9148763"/>
              <a:gd name="connsiteX20" fmla="*/ 6407151 w 6407151"/>
              <a:gd name="connsiteY20" fmla="*/ 5711442 h 9148763"/>
              <a:gd name="connsiteX21" fmla="*/ 6407151 w 6407151"/>
              <a:gd name="connsiteY21" fmla="*/ 6273437 h 9148763"/>
              <a:gd name="connsiteX22" fmla="*/ 6407151 w 6407151"/>
              <a:gd name="connsiteY22" fmla="*/ 7018408 h 9148763"/>
              <a:gd name="connsiteX23" fmla="*/ 6407151 w 6407151"/>
              <a:gd name="connsiteY23" fmla="*/ 7763379 h 9148763"/>
              <a:gd name="connsiteX24" fmla="*/ 6407151 w 6407151"/>
              <a:gd name="connsiteY24" fmla="*/ 9148763 h 9148763"/>
              <a:gd name="connsiteX25" fmla="*/ 5830507 w 6407151"/>
              <a:gd name="connsiteY25" fmla="*/ 9148763 h 9148763"/>
              <a:gd name="connsiteX26" fmla="*/ 5253864 w 6407151"/>
              <a:gd name="connsiteY26" fmla="*/ 9148763 h 9148763"/>
              <a:gd name="connsiteX27" fmla="*/ 4677220 w 6407151"/>
              <a:gd name="connsiteY27" fmla="*/ 9148763 h 9148763"/>
              <a:gd name="connsiteX28" fmla="*/ 3908362 w 6407151"/>
              <a:gd name="connsiteY28" fmla="*/ 9148763 h 9148763"/>
              <a:gd name="connsiteX29" fmla="*/ 3267647 w 6407151"/>
              <a:gd name="connsiteY29" fmla="*/ 9148763 h 9148763"/>
              <a:gd name="connsiteX30" fmla="*/ 2498789 w 6407151"/>
              <a:gd name="connsiteY30" fmla="*/ 9148763 h 9148763"/>
              <a:gd name="connsiteX31" fmla="*/ 1986217 w 6407151"/>
              <a:gd name="connsiteY31" fmla="*/ 9148763 h 9148763"/>
              <a:gd name="connsiteX32" fmla="*/ 1345502 w 6407151"/>
              <a:gd name="connsiteY32" fmla="*/ 9148763 h 9148763"/>
              <a:gd name="connsiteX33" fmla="*/ 576644 w 6407151"/>
              <a:gd name="connsiteY33" fmla="*/ 9148763 h 9148763"/>
              <a:gd name="connsiteX34" fmla="*/ 0 w 6407151"/>
              <a:gd name="connsiteY34" fmla="*/ 9148763 h 9148763"/>
              <a:gd name="connsiteX35" fmla="*/ 0 w 6407151"/>
              <a:gd name="connsiteY35" fmla="*/ 8495280 h 9148763"/>
              <a:gd name="connsiteX36" fmla="*/ 0 w 6407151"/>
              <a:gd name="connsiteY36" fmla="*/ 7658822 h 9148763"/>
              <a:gd name="connsiteX37" fmla="*/ 0 w 6407151"/>
              <a:gd name="connsiteY37" fmla="*/ 7279801 h 9148763"/>
              <a:gd name="connsiteX38" fmla="*/ 0 w 6407151"/>
              <a:gd name="connsiteY38" fmla="*/ 6534831 h 9148763"/>
              <a:gd name="connsiteX39" fmla="*/ 0 w 6407151"/>
              <a:gd name="connsiteY39" fmla="*/ 6064323 h 9148763"/>
              <a:gd name="connsiteX40" fmla="*/ 0 w 6407151"/>
              <a:gd name="connsiteY40" fmla="*/ 5410840 h 9148763"/>
              <a:gd name="connsiteX41" fmla="*/ 0 w 6407151"/>
              <a:gd name="connsiteY41" fmla="*/ 4940332 h 9148763"/>
              <a:gd name="connsiteX42" fmla="*/ 0 w 6407151"/>
              <a:gd name="connsiteY42" fmla="*/ 4195361 h 9148763"/>
              <a:gd name="connsiteX43" fmla="*/ 0 w 6407151"/>
              <a:gd name="connsiteY43" fmla="*/ 3633366 h 9148763"/>
              <a:gd name="connsiteX44" fmla="*/ 0 w 6407151"/>
              <a:gd name="connsiteY44" fmla="*/ 2979883 h 9148763"/>
              <a:gd name="connsiteX45" fmla="*/ 0 w 6407151"/>
              <a:gd name="connsiteY45" fmla="*/ 2600863 h 9148763"/>
              <a:gd name="connsiteX46" fmla="*/ 0 w 6407151"/>
              <a:gd name="connsiteY46" fmla="*/ 2130355 h 9148763"/>
              <a:gd name="connsiteX47" fmla="*/ 0 w 6407151"/>
              <a:gd name="connsiteY47" fmla="*/ 1476872 h 9148763"/>
              <a:gd name="connsiteX48" fmla="*/ 0 w 6407151"/>
              <a:gd name="connsiteY48" fmla="*/ 914876 h 9148763"/>
              <a:gd name="connsiteX49" fmla="*/ 0 w 6407151"/>
              <a:gd name="connsiteY49" fmla="*/ 0 h 914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407151" h="91487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66428" y="2635"/>
                  <a:pt x="4100577" y="0"/>
                </a:cubicBezTo>
                <a:cubicBezTo>
                  <a:pt x="4334726" y="-2635"/>
                  <a:pt x="4501782" y="36987"/>
                  <a:pt x="4869435" y="0"/>
                </a:cubicBezTo>
                <a:cubicBezTo>
                  <a:pt x="5237088" y="-36987"/>
                  <a:pt x="5165196" y="-6577"/>
                  <a:pt x="5446078" y="0"/>
                </a:cubicBezTo>
                <a:cubicBezTo>
                  <a:pt x="5726960" y="6577"/>
                  <a:pt x="6004086" y="5321"/>
                  <a:pt x="6407151" y="0"/>
                </a:cubicBezTo>
                <a:cubicBezTo>
                  <a:pt x="6435138" y="181298"/>
                  <a:pt x="6399723" y="354411"/>
                  <a:pt x="6407151" y="653483"/>
                </a:cubicBezTo>
                <a:cubicBezTo>
                  <a:pt x="6414579" y="952555"/>
                  <a:pt x="6412962" y="954228"/>
                  <a:pt x="6407151" y="1032503"/>
                </a:cubicBezTo>
                <a:cubicBezTo>
                  <a:pt x="6401340" y="1110778"/>
                  <a:pt x="6444945" y="1546233"/>
                  <a:pt x="6407151" y="1868962"/>
                </a:cubicBezTo>
                <a:cubicBezTo>
                  <a:pt x="6369357" y="2191691"/>
                  <a:pt x="6403042" y="2145613"/>
                  <a:pt x="6407151" y="2247982"/>
                </a:cubicBezTo>
                <a:cubicBezTo>
                  <a:pt x="6411260" y="2350351"/>
                  <a:pt x="6413364" y="2665949"/>
                  <a:pt x="6407151" y="2809977"/>
                </a:cubicBezTo>
                <a:cubicBezTo>
                  <a:pt x="6400938" y="2954006"/>
                  <a:pt x="6396816" y="3082231"/>
                  <a:pt x="6407151" y="3188997"/>
                </a:cubicBezTo>
                <a:cubicBezTo>
                  <a:pt x="6417486" y="3295763"/>
                  <a:pt x="6420591" y="3672776"/>
                  <a:pt x="6407151" y="3842480"/>
                </a:cubicBezTo>
                <a:cubicBezTo>
                  <a:pt x="6393711" y="4012184"/>
                  <a:pt x="6435691" y="4404131"/>
                  <a:pt x="6407151" y="4587451"/>
                </a:cubicBezTo>
                <a:cubicBezTo>
                  <a:pt x="6378611" y="4770771"/>
                  <a:pt x="6408124" y="5129186"/>
                  <a:pt x="6407151" y="5332422"/>
                </a:cubicBezTo>
                <a:cubicBezTo>
                  <a:pt x="6406178" y="5535658"/>
                  <a:pt x="6413842" y="5537940"/>
                  <a:pt x="6407151" y="5711442"/>
                </a:cubicBezTo>
                <a:cubicBezTo>
                  <a:pt x="6400460" y="5884944"/>
                  <a:pt x="6395842" y="6027379"/>
                  <a:pt x="6407151" y="6273437"/>
                </a:cubicBezTo>
                <a:cubicBezTo>
                  <a:pt x="6418460" y="6519496"/>
                  <a:pt x="6421823" y="6707394"/>
                  <a:pt x="6407151" y="7018408"/>
                </a:cubicBezTo>
                <a:cubicBezTo>
                  <a:pt x="6392479" y="7329422"/>
                  <a:pt x="6387913" y="7419377"/>
                  <a:pt x="6407151" y="7763379"/>
                </a:cubicBezTo>
                <a:cubicBezTo>
                  <a:pt x="6426389" y="8107381"/>
                  <a:pt x="6378289" y="8552997"/>
                  <a:pt x="6407151" y="9148763"/>
                </a:cubicBezTo>
                <a:cubicBezTo>
                  <a:pt x="6184099" y="9131197"/>
                  <a:pt x="6016885" y="9132640"/>
                  <a:pt x="5830507" y="9148763"/>
                </a:cubicBezTo>
                <a:cubicBezTo>
                  <a:pt x="5644129" y="9164886"/>
                  <a:pt x="5521523" y="9163749"/>
                  <a:pt x="5253864" y="9148763"/>
                </a:cubicBezTo>
                <a:cubicBezTo>
                  <a:pt x="4986205" y="9133777"/>
                  <a:pt x="4889348" y="9132735"/>
                  <a:pt x="4677220" y="9148763"/>
                </a:cubicBezTo>
                <a:cubicBezTo>
                  <a:pt x="4465092" y="9164791"/>
                  <a:pt x="4114615" y="9163020"/>
                  <a:pt x="3908362" y="9148763"/>
                </a:cubicBezTo>
                <a:cubicBezTo>
                  <a:pt x="3702109" y="9134506"/>
                  <a:pt x="3586709" y="9177936"/>
                  <a:pt x="3267647" y="9148763"/>
                </a:cubicBezTo>
                <a:cubicBezTo>
                  <a:pt x="2948585" y="9119590"/>
                  <a:pt x="2673876" y="9143057"/>
                  <a:pt x="2498789" y="9148763"/>
                </a:cubicBezTo>
                <a:cubicBezTo>
                  <a:pt x="2323702" y="9154469"/>
                  <a:pt x="2116338" y="9134048"/>
                  <a:pt x="1986217" y="9148763"/>
                </a:cubicBezTo>
                <a:cubicBezTo>
                  <a:pt x="1856096" y="9163478"/>
                  <a:pt x="1558375" y="9156825"/>
                  <a:pt x="1345502" y="9148763"/>
                </a:cubicBezTo>
                <a:cubicBezTo>
                  <a:pt x="1132630" y="9140701"/>
                  <a:pt x="844338" y="9186010"/>
                  <a:pt x="576644" y="9148763"/>
                </a:cubicBezTo>
                <a:cubicBezTo>
                  <a:pt x="308950" y="9111516"/>
                  <a:pt x="285376" y="9163684"/>
                  <a:pt x="0" y="9148763"/>
                </a:cubicBezTo>
                <a:cubicBezTo>
                  <a:pt x="16471" y="8987152"/>
                  <a:pt x="5687" y="8769767"/>
                  <a:pt x="0" y="8495280"/>
                </a:cubicBezTo>
                <a:cubicBezTo>
                  <a:pt x="-5687" y="8220793"/>
                  <a:pt x="35489" y="7962159"/>
                  <a:pt x="0" y="7658822"/>
                </a:cubicBezTo>
                <a:cubicBezTo>
                  <a:pt x="-35489" y="7355485"/>
                  <a:pt x="-14182" y="7373983"/>
                  <a:pt x="0" y="7279801"/>
                </a:cubicBezTo>
                <a:cubicBezTo>
                  <a:pt x="14182" y="7185619"/>
                  <a:pt x="-9559" y="6893431"/>
                  <a:pt x="0" y="6534831"/>
                </a:cubicBezTo>
                <a:cubicBezTo>
                  <a:pt x="9559" y="6176231"/>
                  <a:pt x="5982" y="6240461"/>
                  <a:pt x="0" y="6064323"/>
                </a:cubicBezTo>
                <a:cubicBezTo>
                  <a:pt x="-5982" y="5888185"/>
                  <a:pt x="23911" y="5592597"/>
                  <a:pt x="0" y="5410840"/>
                </a:cubicBezTo>
                <a:cubicBezTo>
                  <a:pt x="-23911" y="5229083"/>
                  <a:pt x="6335" y="5143283"/>
                  <a:pt x="0" y="4940332"/>
                </a:cubicBezTo>
                <a:cubicBezTo>
                  <a:pt x="-6335" y="4737381"/>
                  <a:pt x="30667" y="4548843"/>
                  <a:pt x="0" y="4195361"/>
                </a:cubicBezTo>
                <a:cubicBezTo>
                  <a:pt x="-30667" y="3841879"/>
                  <a:pt x="26598" y="3824341"/>
                  <a:pt x="0" y="3633366"/>
                </a:cubicBezTo>
                <a:cubicBezTo>
                  <a:pt x="-26598" y="3442391"/>
                  <a:pt x="19476" y="3160408"/>
                  <a:pt x="0" y="2979883"/>
                </a:cubicBezTo>
                <a:cubicBezTo>
                  <a:pt x="-19476" y="2799358"/>
                  <a:pt x="-11884" y="2763677"/>
                  <a:pt x="0" y="2600863"/>
                </a:cubicBezTo>
                <a:cubicBezTo>
                  <a:pt x="11884" y="2438049"/>
                  <a:pt x="-21513" y="2239425"/>
                  <a:pt x="0" y="2130355"/>
                </a:cubicBezTo>
                <a:cubicBezTo>
                  <a:pt x="21513" y="2021285"/>
                  <a:pt x="23075" y="1694775"/>
                  <a:pt x="0" y="1476872"/>
                </a:cubicBezTo>
                <a:cubicBezTo>
                  <a:pt x="-23075" y="1258969"/>
                  <a:pt x="-21961" y="1138101"/>
                  <a:pt x="0" y="914876"/>
                </a:cubicBezTo>
                <a:cubicBezTo>
                  <a:pt x="21961" y="691651"/>
                  <a:pt x="-12211" y="22482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C4F3862-0D7F-40B3-88A9-A039C75F39E3}"/>
              </a:ext>
            </a:extLst>
          </p:cNvPr>
          <p:cNvSpPr/>
          <p:nvPr/>
        </p:nvSpPr>
        <p:spPr>
          <a:xfrm>
            <a:off x="403784" y="669926"/>
            <a:ext cx="3401733" cy="1031128"/>
          </a:xfrm>
          <a:custGeom>
            <a:avLst/>
            <a:gdLst>
              <a:gd name="connsiteX0" fmla="*/ 0 w 3401733"/>
              <a:gd name="connsiteY0" fmla="*/ 0 h 1031128"/>
              <a:gd name="connsiteX1" fmla="*/ 612312 w 3401733"/>
              <a:gd name="connsiteY1" fmla="*/ 0 h 1031128"/>
              <a:gd name="connsiteX2" fmla="*/ 1326676 w 3401733"/>
              <a:gd name="connsiteY2" fmla="*/ 0 h 1031128"/>
              <a:gd name="connsiteX3" fmla="*/ 2041040 w 3401733"/>
              <a:gd name="connsiteY3" fmla="*/ 0 h 1031128"/>
              <a:gd name="connsiteX4" fmla="*/ 2619334 w 3401733"/>
              <a:gd name="connsiteY4" fmla="*/ 0 h 1031128"/>
              <a:gd name="connsiteX5" fmla="*/ 3401733 w 3401733"/>
              <a:gd name="connsiteY5" fmla="*/ 0 h 1031128"/>
              <a:gd name="connsiteX6" fmla="*/ 3401733 w 3401733"/>
              <a:gd name="connsiteY6" fmla="*/ 525875 h 1031128"/>
              <a:gd name="connsiteX7" fmla="*/ 3401733 w 3401733"/>
              <a:gd name="connsiteY7" fmla="*/ 1031128 h 1031128"/>
              <a:gd name="connsiteX8" fmla="*/ 2789421 w 3401733"/>
              <a:gd name="connsiteY8" fmla="*/ 1031128 h 1031128"/>
              <a:gd name="connsiteX9" fmla="*/ 2075057 w 3401733"/>
              <a:gd name="connsiteY9" fmla="*/ 1031128 h 1031128"/>
              <a:gd name="connsiteX10" fmla="*/ 1394711 w 3401733"/>
              <a:gd name="connsiteY10" fmla="*/ 1031128 h 1031128"/>
              <a:gd name="connsiteX11" fmla="*/ 748381 w 3401733"/>
              <a:gd name="connsiteY11" fmla="*/ 1031128 h 1031128"/>
              <a:gd name="connsiteX12" fmla="*/ 0 w 3401733"/>
              <a:gd name="connsiteY12" fmla="*/ 1031128 h 1031128"/>
              <a:gd name="connsiteX13" fmla="*/ 0 w 3401733"/>
              <a:gd name="connsiteY13" fmla="*/ 536187 h 1031128"/>
              <a:gd name="connsiteX14" fmla="*/ 0 w 3401733"/>
              <a:gd name="connsiteY14" fmla="*/ 0 h 103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01733" h="1031128" fill="none" extrusionOk="0">
                <a:moveTo>
                  <a:pt x="0" y="0"/>
                </a:moveTo>
                <a:cubicBezTo>
                  <a:pt x="197774" y="-23011"/>
                  <a:pt x="476828" y="2767"/>
                  <a:pt x="612312" y="0"/>
                </a:cubicBezTo>
                <a:cubicBezTo>
                  <a:pt x="747796" y="-2767"/>
                  <a:pt x="980346" y="-4048"/>
                  <a:pt x="1326676" y="0"/>
                </a:cubicBezTo>
                <a:cubicBezTo>
                  <a:pt x="1673006" y="4048"/>
                  <a:pt x="1796741" y="22497"/>
                  <a:pt x="2041040" y="0"/>
                </a:cubicBezTo>
                <a:cubicBezTo>
                  <a:pt x="2285339" y="-22497"/>
                  <a:pt x="2383448" y="-24362"/>
                  <a:pt x="2619334" y="0"/>
                </a:cubicBezTo>
                <a:cubicBezTo>
                  <a:pt x="2855220" y="24362"/>
                  <a:pt x="3208882" y="-17806"/>
                  <a:pt x="3401733" y="0"/>
                </a:cubicBezTo>
                <a:cubicBezTo>
                  <a:pt x="3386892" y="127071"/>
                  <a:pt x="3412559" y="277554"/>
                  <a:pt x="3401733" y="525875"/>
                </a:cubicBezTo>
                <a:cubicBezTo>
                  <a:pt x="3390907" y="774197"/>
                  <a:pt x="3401400" y="849971"/>
                  <a:pt x="3401733" y="1031128"/>
                </a:cubicBezTo>
                <a:cubicBezTo>
                  <a:pt x="3269362" y="1038494"/>
                  <a:pt x="3079670" y="1049703"/>
                  <a:pt x="2789421" y="1031128"/>
                </a:cubicBezTo>
                <a:cubicBezTo>
                  <a:pt x="2499172" y="1012553"/>
                  <a:pt x="2230807" y="1056653"/>
                  <a:pt x="2075057" y="1031128"/>
                </a:cubicBezTo>
                <a:cubicBezTo>
                  <a:pt x="1919307" y="1005603"/>
                  <a:pt x="1720152" y="1034073"/>
                  <a:pt x="1394711" y="1031128"/>
                </a:cubicBezTo>
                <a:cubicBezTo>
                  <a:pt x="1069270" y="1028183"/>
                  <a:pt x="1060045" y="1061878"/>
                  <a:pt x="748381" y="1031128"/>
                </a:cubicBezTo>
                <a:cubicBezTo>
                  <a:pt x="436717" y="1000379"/>
                  <a:pt x="332498" y="1048217"/>
                  <a:pt x="0" y="1031128"/>
                </a:cubicBezTo>
                <a:cubicBezTo>
                  <a:pt x="-24649" y="805441"/>
                  <a:pt x="-13798" y="683665"/>
                  <a:pt x="0" y="536187"/>
                </a:cubicBezTo>
                <a:cubicBezTo>
                  <a:pt x="13798" y="388709"/>
                  <a:pt x="20788" y="188232"/>
                  <a:pt x="0" y="0"/>
                </a:cubicBezTo>
                <a:close/>
              </a:path>
              <a:path w="3401733" h="1031128" stroke="0" extrusionOk="0">
                <a:moveTo>
                  <a:pt x="0" y="0"/>
                </a:moveTo>
                <a:cubicBezTo>
                  <a:pt x="262673" y="18055"/>
                  <a:pt x="369283" y="-14567"/>
                  <a:pt x="578295" y="0"/>
                </a:cubicBezTo>
                <a:cubicBezTo>
                  <a:pt x="787307" y="14567"/>
                  <a:pt x="945458" y="-7275"/>
                  <a:pt x="1190607" y="0"/>
                </a:cubicBezTo>
                <a:cubicBezTo>
                  <a:pt x="1435756" y="7275"/>
                  <a:pt x="1676433" y="19152"/>
                  <a:pt x="1870953" y="0"/>
                </a:cubicBezTo>
                <a:cubicBezTo>
                  <a:pt x="2065473" y="-19152"/>
                  <a:pt x="2226255" y="-14773"/>
                  <a:pt x="2517282" y="0"/>
                </a:cubicBezTo>
                <a:cubicBezTo>
                  <a:pt x="2808309" y="14773"/>
                  <a:pt x="3038651" y="-41876"/>
                  <a:pt x="3401733" y="0"/>
                </a:cubicBezTo>
                <a:cubicBezTo>
                  <a:pt x="3389442" y="165076"/>
                  <a:pt x="3414430" y="368977"/>
                  <a:pt x="3401733" y="525875"/>
                </a:cubicBezTo>
                <a:cubicBezTo>
                  <a:pt x="3389036" y="682773"/>
                  <a:pt x="3389424" y="891632"/>
                  <a:pt x="3401733" y="1031128"/>
                </a:cubicBezTo>
                <a:cubicBezTo>
                  <a:pt x="3146582" y="1039760"/>
                  <a:pt x="2895935" y="1023895"/>
                  <a:pt x="2755404" y="1031128"/>
                </a:cubicBezTo>
                <a:cubicBezTo>
                  <a:pt x="2614873" y="1038361"/>
                  <a:pt x="2463486" y="1020228"/>
                  <a:pt x="2177109" y="1031128"/>
                </a:cubicBezTo>
                <a:cubicBezTo>
                  <a:pt x="1890732" y="1042028"/>
                  <a:pt x="1856405" y="1044303"/>
                  <a:pt x="1564797" y="1031128"/>
                </a:cubicBezTo>
                <a:cubicBezTo>
                  <a:pt x="1273189" y="1017953"/>
                  <a:pt x="1103428" y="1052579"/>
                  <a:pt x="986503" y="1031128"/>
                </a:cubicBezTo>
                <a:cubicBezTo>
                  <a:pt x="869578" y="1009677"/>
                  <a:pt x="392836" y="1053754"/>
                  <a:pt x="0" y="1031128"/>
                </a:cubicBezTo>
                <a:cubicBezTo>
                  <a:pt x="1689" y="783027"/>
                  <a:pt x="21986" y="746697"/>
                  <a:pt x="0" y="515564"/>
                </a:cubicBezTo>
                <a:cubicBezTo>
                  <a:pt x="-21986" y="284431"/>
                  <a:pt x="-20305" y="21595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Before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turning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page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try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median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mode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each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variable, and check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which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parameter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adequate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describing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central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tendency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take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notes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on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page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08ABAF-DFDF-4696-8033-64ED626A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95700"/>
            <a:ext cx="304801" cy="2560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32CC47-A940-4747-B4BE-919688BB5901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Reporting Data</a:t>
            </a:r>
            <a:endParaRPr lang="de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3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92976EE-EFFB-4701-AE43-835E84BF1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CD78C9-1E84-4DBA-A8DC-40BE6DE2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E3A2BAA-805E-4FBE-BA1E-9F82609634CB}"/>
              </a:ext>
            </a:extLst>
          </p:cNvPr>
          <p:cNvSpPr/>
          <p:nvPr/>
        </p:nvSpPr>
        <p:spPr>
          <a:xfrm>
            <a:off x="225425" y="5238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7AAB86D-39EA-4172-8AA1-586D161286A9}"/>
              </a:ext>
            </a:extLst>
          </p:cNvPr>
          <p:cNvSpPr/>
          <p:nvPr/>
        </p:nvSpPr>
        <p:spPr>
          <a:xfrm>
            <a:off x="4581525" y="5254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FBDDE3-39AB-4048-A594-94C20E7180CA}"/>
              </a:ext>
            </a:extLst>
          </p:cNvPr>
          <p:cNvSpPr/>
          <p:nvPr/>
        </p:nvSpPr>
        <p:spPr>
          <a:xfrm>
            <a:off x="225425" y="36226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89ED32-83EB-47D1-9753-1AC48065D69A}"/>
              </a:ext>
            </a:extLst>
          </p:cNvPr>
          <p:cNvSpPr/>
          <p:nvPr/>
        </p:nvSpPr>
        <p:spPr>
          <a:xfrm>
            <a:off x="4581525" y="36242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7003EA-8517-4733-9CF8-C7B2246F0B01}"/>
              </a:ext>
            </a:extLst>
          </p:cNvPr>
          <p:cNvSpPr/>
          <p:nvPr/>
        </p:nvSpPr>
        <p:spPr>
          <a:xfrm>
            <a:off x="225425" y="67214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5E850A-6298-4C65-9625-CA0A47CDE0FE}"/>
              </a:ext>
            </a:extLst>
          </p:cNvPr>
          <p:cNvSpPr/>
          <p:nvPr/>
        </p:nvSpPr>
        <p:spPr>
          <a:xfrm>
            <a:off x="4581525" y="67230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275761-C4B2-4E02-9B6B-11C49F354887}"/>
              </a:ext>
            </a:extLst>
          </p:cNvPr>
          <p:cNvSpPr txBox="1"/>
          <p:nvPr/>
        </p:nvSpPr>
        <p:spPr>
          <a:xfrm>
            <a:off x="4581525" y="769864"/>
            <a:ext cx="20441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If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values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symmetrical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without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any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distortions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mean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equal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median.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BA6042-0FCB-42AA-A6DD-3F5DA6D4A599}"/>
              </a:ext>
            </a:extLst>
          </p:cNvPr>
          <p:cNvSpPr txBox="1"/>
          <p:nvPr/>
        </p:nvSpPr>
        <p:spPr>
          <a:xfrm>
            <a:off x="4591846" y="3848960"/>
            <a:ext cx="20441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Mode </a:t>
            </a:r>
            <a:r>
              <a:rPr lang="de-DE" sz="1000" dirty="0" err="1">
                <a:latin typeface="Pangolin" panose="00000500000000000000" pitchFamily="2" charset="0"/>
              </a:rPr>
              <a:t>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en-US" sz="1000" dirty="0">
                <a:latin typeface="Pangolin" panose="00000500000000000000" pitchFamily="2" charset="0"/>
              </a:rPr>
              <a:t>not only suited for multimodal distributions, but also when working with ordinal and categorical data.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FBA7D3-0B48-4C9E-91CF-00440C387117}"/>
              </a:ext>
            </a:extLst>
          </p:cNvPr>
          <p:cNvSpPr txBox="1"/>
          <p:nvPr/>
        </p:nvSpPr>
        <p:spPr>
          <a:xfrm>
            <a:off x="4581525" y="6883065"/>
            <a:ext cx="20441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For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datasets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with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skewed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median </a:t>
            </a:r>
            <a:r>
              <a:rPr lang="de-DE" sz="1000" dirty="0" err="1">
                <a:latin typeface="Pangolin" panose="00000500000000000000" pitchFamily="2" charset="0"/>
              </a:rPr>
              <a:t>is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better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way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describe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central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10DFC2-B3B2-4A1D-B639-460D315FDEC5}"/>
              </a:ext>
            </a:extLst>
          </p:cNvPr>
          <p:cNvSpPr txBox="1"/>
          <p:nvPr/>
        </p:nvSpPr>
        <p:spPr>
          <a:xfrm>
            <a:off x="232306" y="593080"/>
            <a:ext cx="2044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HEART RATE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A9EA24-6A62-46F6-8F78-DDE2F08CEDA1}"/>
              </a:ext>
            </a:extLst>
          </p:cNvPr>
          <p:cNvSpPr txBox="1"/>
          <p:nvPr/>
        </p:nvSpPr>
        <p:spPr>
          <a:xfrm>
            <a:off x="232306" y="3682879"/>
            <a:ext cx="253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MOST FREQUENT TIME OF USE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615401-E674-45E7-9EB1-0F33502FC537}"/>
              </a:ext>
            </a:extLst>
          </p:cNvPr>
          <p:cNvSpPr txBox="1"/>
          <p:nvPr/>
        </p:nvSpPr>
        <p:spPr>
          <a:xfrm>
            <a:off x="232306" y="6777944"/>
            <a:ext cx="2044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STAR RATING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E3EBD3C-2893-4EF5-A23D-47255CCD1E3C}"/>
              </a:ext>
            </a:extLst>
          </p:cNvPr>
          <p:cNvSpPr txBox="1"/>
          <p:nvPr/>
        </p:nvSpPr>
        <p:spPr>
          <a:xfrm>
            <a:off x="246593" y="900857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F0F82D-0274-419C-BB35-9E62215CDEF3}"/>
              </a:ext>
            </a:extLst>
          </p:cNvPr>
          <p:cNvSpPr txBox="1"/>
          <p:nvPr/>
        </p:nvSpPr>
        <p:spPr>
          <a:xfrm>
            <a:off x="413284" y="1195988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45+50+55+57+63+70+65+75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B5568B6-84EA-4730-9C1A-72170547558C}"/>
              </a:ext>
            </a:extLst>
          </p:cNvPr>
          <p:cNvSpPr txBox="1"/>
          <p:nvPr/>
        </p:nvSpPr>
        <p:spPr>
          <a:xfrm>
            <a:off x="413284" y="1413141"/>
            <a:ext cx="18138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 </a:t>
            </a:r>
            <a:r>
              <a:rPr lang="de-DE" sz="1000" dirty="0" err="1">
                <a:latin typeface="Pangolin" panose="00000500000000000000" pitchFamily="2" charset="0"/>
              </a:rPr>
              <a:t>users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1C27A1-F50C-4B11-9528-31B2795EFEDB}"/>
              </a:ext>
            </a:extLst>
          </p:cNvPr>
          <p:cNvSpPr txBox="1"/>
          <p:nvPr/>
        </p:nvSpPr>
        <p:spPr>
          <a:xfrm>
            <a:off x="2335090" y="1195988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480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F9AC7AF-C8B3-4C18-BF76-80DD1E91F5EC}"/>
              </a:ext>
            </a:extLst>
          </p:cNvPr>
          <p:cNvSpPr txBox="1"/>
          <p:nvPr/>
        </p:nvSpPr>
        <p:spPr>
          <a:xfrm>
            <a:off x="2335090" y="1413140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319552B-C9D3-4B62-A379-1931EC8CD664}"/>
              </a:ext>
            </a:extLst>
          </p:cNvPr>
          <p:cNvSpPr txBox="1"/>
          <p:nvPr/>
        </p:nvSpPr>
        <p:spPr>
          <a:xfrm>
            <a:off x="2161766" y="1267513"/>
            <a:ext cx="34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252531-3941-4F15-9D3D-223FD7D114F0}"/>
              </a:ext>
            </a:extLst>
          </p:cNvPr>
          <p:cNvSpPr txBox="1"/>
          <p:nvPr/>
        </p:nvSpPr>
        <p:spPr>
          <a:xfrm>
            <a:off x="2770933" y="1272710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399C15F-1D60-4E70-A8B9-067568C1DFD9}"/>
              </a:ext>
            </a:extLst>
          </p:cNvPr>
          <p:cNvSpPr txBox="1"/>
          <p:nvPr/>
        </p:nvSpPr>
        <p:spPr>
          <a:xfrm>
            <a:off x="2896430" y="1267512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60 bpm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5A310F0-306C-4F77-9E8A-98C6079CF81F}"/>
              </a:ext>
            </a:extLst>
          </p:cNvPr>
          <p:cNvSpPr txBox="1"/>
          <p:nvPr/>
        </p:nvSpPr>
        <p:spPr>
          <a:xfrm>
            <a:off x="246593" y="4019246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AF3AE24-A03F-4489-9A88-98156000B9BB}"/>
              </a:ext>
            </a:extLst>
          </p:cNvPr>
          <p:cNvSpPr txBox="1"/>
          <p:nvPr/>
        </p:nvSpPr>
        <p:spPr>
          <a:xfrm>
            <a:off x="413284" y="4314377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9+9+10+13+14+15+15+16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56FBD53-ACB5-4A3D-9A52-463BE4B3044B}"/>
              </a:ext>
            </a:extLst>
          </p:cNvPr>
          <p:cNvSpPr txBox="1"/>
          <p:nvPr/>
        </p:nvSpPr>
        <p:spPr>
          <a:xfrm>
            <a:off x="413285" y="4531530"/>
            <a:ext cx="1608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 </a:t>
            </a:r>
            <a:r>
              <a:rPr lang="de-DE" sz="1000" dirty="0" err="1">
                <a:latin typeface="Pangolin" panose="00000500000000000000" pitchFamily="2" charset="0"/>
              </a:rPr>
              <a:t>users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91FFE95-BCC1-4F01-815E-B63384514892}"/>
              </a:ext>
            </a:extLst>
          </p:cNvPr>
          <p:cNvSpPr txBox="1"/>
          <p:nvPr/>
        </p:nvSpPr>
        <p:spPr>
          <a:xfrm>
            <a:off x="2096961" y="4314377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101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87300B8-3B34-452A-9E19-921C495DB61B}"/>
              </a:ext>
            </a:extLst>
          </p:cNvPr>
          <p:cNvSpPr txBox="1"/>
          <p:nvPr/>
        </p:nvSpPr>
        <p:spPr>
          <a:xfrm>
            <a:off x="2096961" y="4531529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9F55336-02E0-4B71-A64A-DA87E6E5897D}"/>
              </a:ext>
            </a:extLst>
          </p:cNvPr>
          <p:cNvSpPr txBox="1"/>
          <p:nvPr/>
        </p:nvSpPr>
        <p:spPr>
          <a:xfrm>
            <a:off x="1891373" y="4385902"/>
            <a:ext cx="34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808FE65-1F5F-4CF2-B713-FAC0B81E6257}"/>
              </a:ext>
            </a:extLst>
          </p:cNvPr>
          <p:cNvSpPr txBox="1"/>
          <p:nvPr/>
        </p:nvSpPr>
        <p:spPr>
          <a:xfrm>
            <a:off x="2532804" y="4391099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4B713E2-B23D-490D-8851-7432755BDF15}"/>
              </a:ext>
            </a:extLst>
          </p:cNvPr>
          <p:cNvSpPr txBox="1"/>
          <p:nvPr/>
        </p:nvSpPr>
        <p:spPr>
          <a:xfrm>
            <a:off x="2658301" y="4385901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12.6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?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FB46FA7-7307-4CE7-BB4E-14453E269804}"/>
              </a:ext>
            </a:extLst>
          </p:cNvPr>
          <p:cNvSpPr/>
          <p:nvPr/>
        </p:nvSpPr>
        <p:spPr>
          <a:xfrm>
            <a:off x="503511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3050BEB-B6E4-43E7-9EEF-E0B329290DFB}"/>
              </a:ext>
            </a:extLst>
          </p:cNvPr>
          <p:cNvSpPr txBox="1"/>
          <p:nvPr/>
        </p:nvSpPr>
        <p:spPr>
          <a:xfrm>
            <a:off x="246593" y="1735558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MEDIAN: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345483F-97C5-4934-AC7B-D7E84932D030}"/>
              </a:ext>
            </a:extLst>
          </p:cNvPr>
          <p:cNvSpPr/>
          <p:nvPr/>
        </p:nvSpPr>
        <p:spPr>
          <a:xfrm>
            <a:off x="832048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C6C14B0-D150-4EC8-BF8B-3D6D1820214F}"/>
              </a:ext>
            </a:extLst>
          </p:cNvPr>
          <p:cNvSpPr/>
          <p:nvPr/>
        </p:nvSpPr>
        <p:spPr>
          <a:xfrm>
            <a:off x="1160585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361C4E2-C4A2-4CC9-B0D5-98352409F4C5}"/>
              </a:ext>
            </a:extLst>
          </p:cNvPr>
          <p:cNvSpPr/>
          <p:nvPr/>
        </p:nvSpPr>
        <p:spPr>
          <a:xfrm>
            <a:off x="2446616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AC632BB-BAFD-4CB6-8A1A-1069A9849752}"/>
              </a:ext>
            </a:extLst>
          </p:cNvPr>
          <p:cNvSpPr/>
          <p:nvPr/>
        </p:nvSpPr>
        <p:spPr>
          <a:xfrm>
            <a:off x="2780302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E77062D-38F4-4F20-B1C6-7AAD0B9B16C9}"/>
              </a:ext>
            </a:extLst>
          </p:cNvPr>
          <p:cNvSpPr/>
          <p:nvPr/>
        </p:nvSpPr>
        <p:spPr>
          <a:xfrm>
            <a:off x="3113988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5B06E66-ED7D-4F58-B146-80E41C77A880}"/>
              </a:ext>
            </a:extLst>
          </p:cNvPr>
          <p:cNvSpPr/>
          <p:nvPr/>
        </p:nvSpPr>
        <p:spPr>
          <a:xfrm>
            <a:off x="1573577" y="2037081"/>
            <a:ext cx="790977" cy="353864"/>
          </a:xfrm>
          <a:custGeom>
            <a:avLst/>
            <a:gdLst>
              <a:gd name="connsiteX0" fmla="*/ 0 w 790977"/>
              <a:gd name="connsiteY0" fmla="*/ 0 h 353864"/>
              <a:gd name="connsiteX1" fmla="*/ 379669 w 790977"/>
              <a:gd name="connsiteY1" fmla="*/ 0 h 353864"/>
              <a:gd name="connsiteX2" fmla="*/ 790977 w 790977"/>
              <a:gd name="connsiteY2" fmla="*/ 0 h 353864"/>
              <a:gd name="connsiteX3" fmla="*/ 790977 w 790977"/>
              <a:gd name="connsiteY3" fmla="*/ 353864 h 353864"/>
              <a:gd name="connsiteX4" fmla="*/ 411308 w 790977"/>
              <a:gd name="connsiteY4" fmla="*/ 353864 h 353864"/>
              <a:gd name="connsiteX5" fmla="*/ 0 w 790977"/>
              <a:gd name="connsiteY5" fmla="*/ 353864 h 353864"/>
              <a:gd name="connsiteX6" fmla="*/ 0 w 790977"/>
              <a:gd name="connsiteY6" fmla="*/ 0 h 3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77" h="353864" fill="none" extrusionOk="0">
                <a:moveTo>
                  <a:pt x="0" y="0"/>
                </a:moveTo>
                <a:cubicBezTo>
                  <a:pt x="179330" y="-6610"/>
                  <a:pt x="225980" y="14136"/>
                  <a:pt x="379669" y="0"/>
                </a:cubicBezTo>
                <a:cubicBezTo>
                  <a:pt x="533358" y="-14136"/>
                  <a:pt x="637521" y="-20358"/>
                  <a:pt x="790977" y="0"/>
                </a:cubicBezTo>
                <a:cubicBezTo>
                  <a:pt x="784159" y="145541"/>
                  <a:pt x="789778" y="248316"/>
                  <a:pt x="790977" y="353864"/>
                </a:cubicBezTo>
                <a:cubicBezTo>
                  <a:pt x="630072" y="355336"/>
                  <a:pt x="578316" y="360162"/>
                  <a:pt x="411308" y="353864"/>
                </a:cubicBezTo>
                <a:cubicBezTo>
                  <a:pt x="244300" y="347566"/>
                  <a:pt x="195308" y="340761"/>
                  <a:pt x="0" y="353864"/>
                </a:cubicBezTo>
                <a:cubicBezTo>
                  <a:pt x="-1882" y="177876"/>
                  <a:pt x="-6087" y="82315"/>
                  <a:pt x="0" y="0"/>
                </a:cubicBezTo>
                <a:close/>
              </a:path>
              <a:path w="790977" h="353864" stroke="0" extrusionOk="0">
                <a:moveTo>
                  <a:pt x="0" y="0"/>
                </a:moveTo>
                <a:cubicBezTo>
                  <a:pt x="82343" y="-16132"/>
                  <a:pt x="268077" y="-15669"/>
                  <a:pt x="371759" y="0"/>
                </a:cubicBezTo>
                <a:cubicBezTo>
                  <a:pt x="475441" y="15669"/>
                  <a:pt x="664947" y="-11639"/>
                  <a:pt x="790977" y="0"/>
                </a:cubicBezTo>
                <a:cubicBezTo>
                  <a:pt x="800624" y="77167"/>
                  <a:pt x="798081" y="242918"/>
                  <a:pt x="790977" y="353864"/>
                </a:cubicBezTo>
                <a:cubicBezTo>
                  <a:pt x="639927" y="363326"/>
                  <a:pt x="546641" y="353704"/>
                  <a:pt x="379669" y="353864"/>
                </a:cubicBezTo>
                <a:cubicBezTo>
                  <a:pt x="212697" y="354024"/>
                  <a:pt x="99574" y="348555"/>
                  <a:pt x="0" y="353864"/>
                </a:cubicBezTo>
                <a:cubicBezTo>
                  <a:pt x="4766" y="181702"/>
                  <a:pt x="2305" y="17016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9645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EA3BA06-DED4-4397-806A-C175F9AFFD4C}"/>
              </a:ext>
            </a:extLst>
          </p:cNvPr>
          <p:cNvSpPr txBox="1"/>
          <p:nvPr/>
        </p:nvSpPr>
        <p:spPr>
          <a:xfrm>
            <a:off x="795337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C379DE85-432B-4A87-9DBE-7C08E3A58F44}"/>
              </a:ext>
            </a:extLst>
          </p:cNvPr>
          <p:cNvSpPr/>
          <p:nvPr/>
        </p:nvSpPr>
        <p:spPr>
          <a:xfrm>
            <a:off x="1654302" y="2069442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10A3971-CCA0-4953-ADD2-D48692477C12}"/>
              </a:ext>
            </a:extLst>
          </p:cNvPr>
          <p:cNvSpPr txBox="1"/>
          <p:nvPr/>
        </p:nvSpPr>
        <p:spPr>
          <a:xfrm>
            <a:off x="1138648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1F3995A-21AD-48E9-A090-DC3F67B36585}"/>
              </a:ext>
            </a:extLst>
          </p:cNvPr>
          <p:cNvSpPr txBox="1"/>
          <p:nvPr/>
        </p:nvSpPr>
        <p:spPr>
          <a:xfrm>
            <a:off x="1609366" y="2099710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9CE1862-F3B6-4A80-B4B2-64C8EB64ECE3}"/>
              </a:ext>
            </a:extLst>
          </p:cNvPr>
          <p:cNvSpPr txBox="1"/>
          <p:nvPr/>
        </p:nvSpPr>
        <p:spPr>
          <a:xfrm>
            <a:off x="2414560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65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BAD4677-6885-4F59-8998-1D25301059BA}"/>
              </a:ext>
            </a:extLst>
          </p:cNvPr>
          <p:cNvSpPr txBox="1"/>
          <p:nvPr/>
        </p:nvSpPr>
        <p:spPr>
          <a:xfrm>
            <a:off x="2753899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70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5E62F3C-7E76-4FB4-9401-B8CB0CCC4D4A}"/>
              </a:ext>
            </a:extLst>
          </p:cNvPr>
          <p:cNvSpPr txBox="1"/>
          <p:nvPr/>
        </p:nvSpPr>
        <p:spPr>
          <a:xfrm>
            <a:off x="3083292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233EED3-C61F-4A4C-A420-46441C64BAF4}"/>
              </a:ext>
            </a:extLst>
          </p:cNvPr>
          <p:cNvSpPr txBox="1"/>
          <p:nvPr/>
        </p:nvSpPr>
        <p:spPr>
          <a:xfrm>
            <a:off x="246593" y="2836624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MODE: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FDD0D5B-A9FB-4408-93CD-F723436C086B}"/>
              </a:ext>
            </a:extLst>
          </p:cNvPr>
          <p:cNvSpPr txBox="1"/>
          <p:nvPr/>
        </p:nvSpPr>
        <p:spPr>
          <a:xfrm>
            <a:off x="413285" y="3110097"/>
            <a:ext cx="18774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45, 50, 55, 57, 63, 70, 65, 75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96FDF6C-8E13-49CC-BA9A-7D10C5AC18A5}"/>
              </a:ext>
            </a:extLst>
          </p:cNvPr>
          <p:cNvSpPr txBox="1"/>
          <p:nvPr/>
        </p:nvSpPr>
        <p:spPr>
          <a:xfrm>
            <a:off x="2311930" y="3044763"/>
            <a:ext cx="1877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Each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value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only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exists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once</a:t>
            </a:r>
            <a:r>
              <a:rPr lang="de-DE" sz="1000" dirty="0">
                <a:latin typeface="Pangolin" panose="00000500000000000000" pitchFamily="2" charset="0"/>
              </a:rPr>
              <a:t> - </a:t>
            </a:r>
            <a:r>
              <a:rPr lang="de-DE" sz="1000" dirty="0" err="1">
                <a:highlight>
                  <a:srgbClr val="C0C0C0"/>
                </a:highlight>
                <a:latin typeface="Pangolin" panose="00000500000000000000" pitchFamily="2" charset="0"/>
              </a:rPr>
              <a:t>there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 </a:t>
            </a:r>
            <a:r>
              <a:rPr lang="de-DE" sz="1000" dirty="0" err="1">
                <a:highlight>
                  <a:srgbClr val="C0C0C0"/>
                </a:highlight>
                <a:latin typeface="Pangolin" panose="00000500000000000000" pitchFamily="2" charset="0"/>
              </a:rPr>
              <a:t>is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 </a:t>
            </a:r>
            <a:r>
              <a:rPr lang="de-DE" sz="1000" dirty="0" err="1">
                <a:highlight>
                  <a:srgbClr val="C0C0C0"/>
                </a:highlight>
                <a:latin typeface="Pangolin" panose="00000500000000000000" pitchFamily="2" charset="0"/>
              </a:rPr>
              <a:t>no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 </a:t>
            </a:r>
            <a:r>
              <a:rPr lang="de-DE" sz="1000" dirty="0" err="1">
                <a:highlight>
                  <a:srgbClr val="C0C0C0"/>
                </a:highlight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92FD8BA-527E-41AE-BEE4-0E1368CB8971}"/>
              </a:ext>
            </a:extLst>
          </p:cNvPr>
          <p:cNvSpPr txBox="1"/>
          <p:nvPr/>
        </p:nvSpPr>
        <p:spPr>
          <a:xfrm>
            <a:off x="413284" y="2390945"/>
            <a:ext cx="3887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 err="1">
                <a:latin typeface="Pangolin" panose="00000500000000000000" pitchFamily="2" charset="0"/>
              </a:rPr>
              <a:t>If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there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are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two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central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values</a:t>
            </a:r>
            <a:r>
              <a:rPr lang="de-DE" sz="900" dirty="0">
                <a:latin typeface="Pangolin" panose="00000500000000000000" pitchFamily="2" charset="0"/>
              </a:rPr>
              <a:t>, </a:t>
            </a:r>
            <a:r>
              <a:rPr lang="de-DE" sz="900" dirty="0" err="1">
                <a:latin typeface="Pangolin" panose="00000500000000000000" pitchFamily="2" charset="0"/>
              </a:rPr>
              <a:t>the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mean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of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the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two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values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is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the</a:t>
            </a:r>
            <a:r>
              <a:rPr lang="de-DE" sz="900" dirty="0">
                <a:latin typeface="Pangolin" panose="00000500000000000000" pitchFamily="2" charset="0"/>
              </a:rPr>
              <a:t> median:</a:t>
            </a:r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dirty="0">
                <a:latin typeface="Pangolin" panose="00000500000000000000" pitchFamily="2" charset="0"/>
              </a:rPr>
              <a:t>(57+63)/2 = </a:t>
            </a:r>
            <a:r>
              <a:rPr lang="de-DE" sz="900" dirty="0">
                <a:highlight>
                  <a:srgbClr val="C0C0C0"/>
                </a:highlight>
                <a:latin typeface="Pangolin" panose="00000500000000000000" pitchFamily="2" charset="0"/>
              </a:rPr>
              <a:t>60bpm</a:t>
            </a:r>
            <a:r>
              <a:rPr lang="de-DE" sz="900" dirty="0">
                <a:latin typeface="Pangolin" panose="00000500000000000000" pitchFamily="2" charset="0"/>
              </a:rPr>
              <a:t>) 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0D19927-1D76-44D9-AA1A-1AF318E1AFA0}"/>
              </a:ext>
            </a:extLst>
          </p:cNvPr>
          <p:cNvSpPr txBox="1"/>
          <p:nvPr/>
        </p:nvSpPr>
        <p:spPr>
          <a:xfrm>
            <a:off x="246593" y="4848170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MEDIAN: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110C887-D8AD-4BA8-B020-A5E47AA1BC21}"/>
              </a:ext>
            </a:extLst>
          </p:cNvPr>
          <p:cNvSpPr/>
          <p:nvPr/>
        </p:nvSpPr>
        <p:spPr>
          <a:xfrm>
            <a:off x="503511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1C587EA-6E7D-48DC-A9B6-3E9C33D33E93}"/>
              </a:ext>
            </a:extLst>
          </p:cNvPr>
          <p:cNvSpPr/>
          <p:nvPr/>
        </p:nvSpPr>
        <p:spPr>
          <a:xfrm>
            <a:off x="829278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498A403-8206-468C-A774-C27DD71E3890}"/>
              </a:ext>
            </a:extLst>
          </p:cNvPr>
          <p:cNvSpPr/>
          <p:nvPr/>
        </p:nvSpPr>
        <p:spPr>
          <a:xfrm>
            <a:off x="1155045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710B55B9-EB91-4CB8-98A2-E66C0293615B}"/>
              </a:ext>
            </a:extLst>
          </p:cNvPr>
          <p:cNvSpPr/>
          <p:nvPr/>
        </p:nvSpPr>
        <p:spPr>
          <a:xfrm>
            <a:off x="2418092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040813B-6342-44CE-A4B4-88E58B7FA5F5}"/>
              </a:ext>
            </a:extLst>
          </p:cNvPr>
          <p:cNvSpPr/>
          <p:nvPr/>
        </p:nvSpPr>
        <p:spPr>
          <a:xfrm>
            <a:off x="2751778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08868C2-1F4B-4C90-AE8D-B1AD61845FCC}"/>
              </a:ext>
            </a:extLst>
          </p:cNvPr>
          <p:cNvSpPr/>
          <p:nvPr/>
        </p:nvSpPr>
        <p:spPr>
          <a:xfrm>
            <a:off x="3085464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1E369EE-DFAB-4DBA-9A44-CF67ACEF5443}"/>
              </a:ext>
            </a:extLst>
          </p:cNvPr>
          <p:cNvSpPr txBox="1"/>
          <p:nvPr/>
        </p:nvSpPr>
        <p:spPr>
          <a:xfrm>
            <a:off x="466800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9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A3DF643-D04B-4C25-8DE6-69AF971B5309}"/>
              </a:ext>
            </a:extLst>
          </p:cNvPr>
          <p:cNvSpPr txBox="1"/>
          <p:nvPr/>
        </p:nvSpPr>
        <p:spPr>
          <a:xfrm>
            <a:off x="795337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9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11093E6-244E-48F9-B580-BA90B6F5489E}"/>
              </a:ext>
            </a:extLst>
          </p:cNvPr>
          <p:cNvSpPr txBox="1"/>
          <p:nvPr/>
        </p:nvSpPr>
        <p:spPr>
          <a:xfrm>
            <a:off x="1119042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3B5AB3A-74CD-483F-91F7-A0B1F6050F9F}"/>
              </a:ext>
            </a:extLst>
          </p:cNvPr>
          <p:cNvSpPr txBox="1"/>
          <p:nvPr/>
        </p:nvSpPr>
        <p:spPr>
          <a:xfrm>
            <a:off x="2386036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45E2FC2-72BF-42EB-B060-F8F5EF693300}"/>
              </a:ext>
            </a:extLst>
          </p:cNvPr>
          <p:cNvSpPr txBox="1"/>
          <p:nvPr/>
        </p:nvSpPr>
        <p:spPr>
          <a:xfrm>
            <a:off x="2716776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C52F4CD-4C83-4EC7-8C6E-DF2E590100B3}"/>
              </a:ext>
            </a:extLst>
          </p:cNvPr>
          <p:cNvSpPr txBox="1"/>
          <p:nvPr/>
        </p:nvSpPr>
        <p:spPr>
          <a:xfrm>
            <a:off x="3043605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66A09C2-60DA-4441-86D4-37BCAB2F8EDB}"/>
              </a:ext>
            </a:extLst>
          </p:cNvPr>
          <p:cNvSpPr txBox="1"/>
          <p:nvPr/>
        </p:nvSpPr>
        <p:spPr>
          <a:xfrm>
            <a:off x="3425330" y="5192544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F45E7DA-4643-4743-9DA8-5695685829E3}"/>
              </a:ext>
            </a:extLst>
          </p:cNvPr>
          <p:cNvSpPr txBox="1"/>
          <p:nvPr/>
        </p:nvSpPr>
        <p:spPr>
          <a:xfrm>
            <a:off x="3523117" y="5187346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13.5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?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0D79A77-6F2E-4D91-8B7A-C96F1F446182}"/>
              </a:ext>
            </a:extLst>
          </p:cNvPr>
          <p:cNvSpPr txBox="1"/>
          <p:nvPr/>
        </p:nvSpPr>
        <p:spPr>
          <a:xfrm>
            <a:off x="2613751" y="4644484"/>
            <a:ext cx="18774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Time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use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not a quantitative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- so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calculating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mean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and median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does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not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make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any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sense!</a:t>
            </a:r>
            <a:endParaRPr lang="de-AT" sz="900" dirty="0">
              <a:solidFill>
                <a:schemeClr val="tx1">
                  <a:lumMod val="50000"/>
                  <a:lumOff val="50000"/>
                </a:schemeClr>
              </a:solidFill>
              <a:latin typeface="Pangolin" panose="00000500000000000000" pitchFamily="2" charset="0"/>
            </a:endParaRPr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633F33E9-4BFE-4BBE-A697-2205EA1F9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0591" flipH="1">
            <a:off x="3346748" y="4532583"/>
            <a:ext cx="166284" cy="100426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785A806B-3870-46C8-94F7-020CB2846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9367" flipH="1" flipV="1">
            <a:off x="4179707" y="5179550"/>
            <a:ext cx="187602" cy="113301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BF4A240F-FD79-47A6-BC7B-6CABB464DDEC}"/>
              </a:ext>
            </a:extLst>
          </p:cNvPr>
          <p:cNvSpPr txBox="1"/>
          <p:nvPr/>
        </p:nvSpPr>
        <p:spPr>
          <a:xfrm>
            <a:off x="246593" y="5677094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MODE: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AB18F7C-70C0-46E5-B3D0-B23E794DF098}"/>
              </a:ext>
            </a:extLst>
          </p:cNvPr>
          <p:cNvSpPr txBox="1"/>
          <p:nvPr/>
        </p:nvSpPr>
        <p:spPr>
          <a:xfrm>
            <a:off x="413285" y="5948098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9:00, 10:00, 13:00, 14:00, 15:00, 16:00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8FB8FAD-DD65-47A4-B3C8-DF4C95483E5B}"/>
              </a:ext>
            </a:extLst>
          </p:cNvPr>
          <p:cNvSpPr txBox="1"/>
          <p:nvPr/>
        </p:nvSpPr>
        <p:spPr>
          <a:xfrm>
            <a:off x="413285" y="6180427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   2x         1x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2x         1x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C44340-DB48-476B-895C-34F4A649AFF0}"/>
              </a:ext>
            </a:extLst>
          </p:cNvPr>
          <p:cNvSpPr txBox="1"/>
          <p:nvPr/>
        </p:nvSpPr>
        <p:spPr>
          <a:xfrm>
            <a:off x="2846912" y="6039377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FE9336C-FE36-461A-BE4F-36C835FF1120}"/>
              </a:ext>
            </a:extLst>
          </p:cNvPr>
          <p:cNvSpPr txBox="1"/>
          <p:nvPr/>
        </p:nvSpPr>
        <p:spPr>
          <a:xfrm>
            <a:off x="3041911" y="6113195"/>
            <a:ext cx="120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9:00 &amp; 15:00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CAD0C73-C71C-4D7A-BCAE-91ABEE1B1702}"/>
              </a:ext>
            </a:extLst>
          </p:cNvPr>
          <p:cNvSpPr txBox="1"/>
          <p:nvPr/>
        </p:nvSpPr>
        <p:spPr>
          <a:xfrm>
            <a:off x="3152897" y="5933884"/>
            <a:ext cx="97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2 </a:t>
            </a:r>
            <a:r>
              <a:rPr lang="de-DE" sz="1000" dirty="0" err="1">
                <a:latin typeface="Pangolin" panose="00000500000000000000" pitchFamily="2" charset="0"/>
              </a:rPr>
              <a:t>modes</a:t>
            </a:r>
            <a:r>
              <a:rPr lang="de-DE" sz="1000" dirty="0">
                <a:latin typeface="Pangolin" panose="00000500000000000000" pitchFamily="2" charset="0"/>
              </a:rPr>
              <a:t>: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FEEDB0B-F18E-4331-8D09-48B162106AC7}"/>
              </a:ext>
            </a:extLst>
          </p:cNvPr>
          <p:cNvSpPr txBox="1"/>
          <p:nvPr/>
        </p:nvSpPr>
        <p:spPr>
          <a:xfrm>
            <a:off x="246593" y="7128113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DD6959F-2068-4B27-886C-11CAFFAD9AF9}"/>
              </a:ext>
            </a:extLst>
          </p:cNvPr>
          <p:cNvSpPr txBox="1"/>
          <p:nvPr/>
        </p:nvSpPr>
        <p:spPr>
          <a:xfrm>
            <a:off x="413284" y="7423244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1+2+3+4+4+5+5+5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CB69B6DB-10DC-453E-BD3B-073DB8D4B6CD}"/>
              </a:ext>
            </a:extLst>
          </p:cNvPr>
          <p:cNvSpPr txBox="1"/>
          <p:nvPr/>
        </p:nvSpPr>
        <p:spPr>
          <a:xfrm>
            <a:off x="413285" y="7640397"/>
            <a:ext cx="11733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 </a:t>
            </a:r>
            <a:r>
              <a:rPr lang="de-DE" sz="1000" dirty="0" err="1">
                <a:latin typeface="Pangolin" panose="00000500000000000000" pitchFamily="2" charset="0"/>
              </a:rPr>
              <a:t>users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493744C-689E-4C13-AC20-86825FB51093}"/>
              </a:ext>
            </a:extLst>
          </p:cNvPr>
          <p:cNvSpPr txBox="1"/>
          <p:nvPr/>
        </p:nvSpPr>
        <p:spPr>
          <a:xfrm>
            <a:off x="1803216" y="7423244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29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048F2DDA-C4DD-4F55-8EFF-37101E84D42B}"/>
              </a:ext>
            </a:extLst>
          </p:cNvPr>
          <p:cNvSpPr txBox="1"/>
          <p:nvPr/>
        </p:nvSpPr>
        <p:spPr>
          <a:xfrm>
            <a:off x="1803216" y="7640396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3F4DF48-A2C7-4FBB-B391-F72BFA2439FB}"/>
              </a:ext>
            </a:extLst>
          </p:cNvPr>
          <p:cNvSpPr txBox="1"/>
          <p:nvPr/>
        </p:nvSpPr>
        <p:spPr>
          <a:xfrm>
            <a:off x="1597628" y="7494769"/>
            <a:ext cx="34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848F0634-CBBA-4329-8CA7-B58C42FE8826}"/>
              </a:ext>
            </a:extLst>
          </p:cNvPr>
          <p:cNvSpPr txBox="1"/>
          <p:nvPr/>
        </p:nvSpPr>
        <p:spPr>
          <a:xfrm>
            <a:off x="2239059" y="7499966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2CF2E4BB-F0D5-4960-B674-978486CD0605}"/>
              </a:ext>
            </a:extLst>
          </p:cNvPr>
          <p:cNvSpPr txBox="1"/>
          <p:nvPr/>
        </p:nvSpPr>
        <p:spPr>
          <a:xfrm>
            <a:off x="2364555" y="7494768"/>
            <a:ext cx="999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3.6 </a:t>
            </a:r>
            <a:r>
              <a:rPr lang="de-DE" sz="1400" dirty="0" err="1">
                <a:highlight>
                  <a:srgbClr val="C0C0C0"/>
                </a:highlight>
                <a:latin typeface="Pangolin" panose="00000500000000000000" pitchFamily="2" charset="0"/>
              </a:rPr>
              <a:t>stars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BBD748E-74A8-4D50-82BC-A5C5787CB81B}"/>
              </a:ext>
            </a:extLst>
          </p:cNvPr>
          <p:cNvSpPr/>
          <p:nvPr/>
        </p:nvSpPr>
        <p:spPr>
          <a:xfrm>
            <a:off x="503511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B410682-51D7-4581-8A09-195D61956268}"/>
              </a:ext>
            </a:extLst>
          </p:cNvPr>
          <p:cNvSpPr txBox="1"/>
          <p:nvPr/>
        </p:nvSpPr>
        <p:spPr>
          <a:xfrm>
            <a:off x="246593" y="7987753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MEDIAN: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C57BE969-6F25-4939-945D-999E9466A5B0}"/>
              </a:ext>
            </a:extLst>
          </p:cNvPr>
          <p:cNvSpPr/>
          <p:nvPr/>
        </p:nvSpPr>
        <p:spPr>
          <a:xfrm>
            <a:off x="827215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DC978815-7818-4882-9E59-591FDC038977}"/>
              </a:ext>
            </a:extLst>
          </p:cNvPr>
          <p:cNvSpPr/>
          <p:nvPr/>
        </p:nvSpPr>
        <p:spPr>
          <a:xfrm>
            <a:off x="1160585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8C4C1A72-4618-448B-8DAF-C9817E00A6CD}"/>
              </a:ext>
            </a:extLst>
          </p:cNvPr>
          <p:cNvSpPr/>
          <p:nvPr/>
        </p:nvSpPr>
        <p:spPr>
          <a:xfrm>
            <a:off x="2412549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C6DE54C3-A375-42ED-A88B-DDB0A80E98F5}"/>
              </a:ext>
            </a:extLst>
          </p:cNvPr>
          <p:cNvSpPr/>
          <p:nvPr/>
        </p:nvSpPr>
        <p:spPr>
          <a:xfrm>
            <a:off x="2749161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E37AE7F5-DA2A-4E41-AA9F-7ACDC9169EB2}"/>
              </a:ext>
            </a:extLst>
          </p:cNvPr>
          <p:cNvSpPr/>
          <p:nvPr/>
        </p:nvSpPr>
        <p:spPr>
          <a:xfrm>
            <a:off x="3080149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F6B080-561D-41B6-AB50-EFA510A5E40C}"/>
              </a:ext>
            </a:extLst>
          </p:cNvPr>
          <p:cNvSpPr txBox="1"/>
          <p:nvPr/>
        </p:nvSpPr>
        <p:spPr>
          <a:xfrm>
            <a:off x="461967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DF68E1E-0C9B-4045-A977-62CAAF5CF9E2}"/>
              </a:ext>
            </a:extLst>
          </p:cNvPr>
          <p:cNvSpPr txBox="1"/>
          <p:nvPr/>
        </p:nvSpPr>
        <p:spPr>
          <a:xfrm>
            <a:off x="798438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14EF4B7F-802C-4052-999E-3FF224ED88A4}"/>
              </a:ext>
            </a:extLst>
          </p:cNvPr>
          <p:cNvSpPr txBox="1"/>
          <p:nvPr/>
        </p:nvSpPr>
        <p:spPr>
          <a:xfrm>
            <a:off x="1125425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0B0FF9A-95B3-4683-8CFD-6A44F1411E6A}"/>
              </a:ext>
            </a:extLst>
          </p:cNvPr>
          <p:cNvSpPr txBox="1"/>
          <p:nvPr/>
        </p:nvSpPr>
        <p:spPr>
          <a:xfrm>
            <a:off x="2387505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D8AB32E-DF12-4974-B620-22DA857ED442}"/>
              </a:ext>
            </a:extLst>
          </p:cNvPr>
          <p:cNvSpPr txBox="1"/>
          <p:nvPr/>
        </p:nvSpPr>
        <p:spPr>
          <a:xfrm>
            <a:off x="2719833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98B78A9-B3A6-4072-87FB-88E03B420D68}"/>
              </a:ext>
            </a:extLst>
          </p:cNvPr>
          <p:cNvSpPr txBox="1"/>
          <p:nvPr/>
        </p:nvSpPr>
        <p:spPr>
          <a:xfrm>
            <a:off x="3049918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2DBD7A55-FC40-4B50-9268-77D6F22AA8BB}"/>
              </a:ext>
            </a:extLst>
          </p:cNvPr>
          <p:cNvSpPr txBox="1"/>
          <p:nvPr/>
        </p:nvSpPr>
        <p:spPr>
          <a:xfrm>
            <a:off x="3425330" y="8330711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A4ACF69-5649-4563-A20B-457D664FA923}"/>
              </a:ext>
            </a:extLst>
          </p:cNvPr>
          <p:cNvSpPr txBox="1"/>
          <p:nvPr/>
        </p:nvSpPr>
        <p:spPr>
          <a:xfrm>
            <a:off x="3523117" y="8325513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4 </a:t>
            </a:r>
            <a:r>
              <a:rPr lang="de-DE" sz="1400" dirty="0" err="1">
                <a:highlight>
                  <a:srgbClr val="C0C0C0"/>
                </a:highlight>
                <a:latin typeface="Pangolin" panose="00000500000000000000" pitchFamily="2" charset="0"/>
              </a:rPr>
              <a:t>stars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9AF1BD8-7ABA-4453-B5D5-910711C4A1E6}"/>
              </a:ext>
            </a:extLst>
          </p:cNvPr>
          <p:cNvSpPr txBox="1"/>
          <p:nvPr/>
        </p:nvSpPr>
        <p:spPr>
          <a:xfrm>
            <a:off x="413285" y="9081875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 1               2               3               4               5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32FA4B4-8C4D-4662-B3E1-FF927B17A023}"/>
              </a:ext>
            </a:extLst>
          </p:cNvPr>
          <p:cNvSpPr txBox="1"/>
          <p:nvPr/>
        </p:nvSpPr>
        <p:spPr>
          <a:xfrm>
            <a:off x="413285" y="9314204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1x  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    2x            3x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D061A3-7368-4BD4-BB96-C37D155D8611}"/>
              </a:ext>
            </a:extLst>
          </p:cNvPr>
          <p:cNvSpPr txBox="1"/>
          <p:nvPr/>
        </p:nvSpPr>
        <p:spPr>
          <a:xfrm>
            <a:off x="2664032" y="9173154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6E258E1-5B7D-4EF6-80D9-FFC33CEF85A4}"/>
              </a:ext>
            </a:extLst>
          </p:cNvPr>
          <p:cNvSpPr txBox="1"/>
          <p:nvPr/>
        </p:nvSpPr>
        <p:spPr>
          <a:xfrm>
            <a:off x="2818842" y="9161722"/>
            <a:ext cx="908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5 </a:t>
            </a:r>
            <a:r>
              <a:rPr lang="de-DE" sz="1400" dirty="0" err="1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stars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98B9255E-A3E9-4027-B854-F2C1A42A3549}"/>
              </a:ext>
            </a:extLst>
          </p:cNvPr>
          <p:cNvSpPr txBox="1"/>
          <p:nvPr/>
        </p:nvSpPr>
        <p:spPr>
          <a:xfrm>
            <a:off x="246593" y="8794053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MODE: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004B46A-CD6D-4E8A-8E63-0B4F91410DB5}"/>
              </a:ext>
            </a:extLst>
          </p:cNvPr>
          <p:cNvSpPr txBox="1"/>
          <p:nvPr/>
        </p:nvSpPr>
        <p:spPr>
          <a:xfrm>
            <a:off x="466800" y="2089423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17D8C7F3-2E50-4424-A54A-64C329B45610}"/>
              </a:ext>
            </a:extLst>
          </p:cNvPr>
          <p:cNvCxnSpPr/>
          <p:nvPr/>
        </p:nvCxnSpPr>
        <p:spPr>
          <a:xfrm>
            <a:off x="461967" y="1413140"/>
            <a:ext cx="1699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6B455CE2-A024-4D2A-93C1-6BB981B99AB7}"/>
              </a:ext>
            </a:extLst>
          </p:cNvPr>
          <p:cNvCxnSpPr>
            <a:cxnSpLocks/>
          </p:cNvCxnSpPr>
          <p:nvPr/>
        </p:nvCxnSpPr>
        <p:spPr>
          <a:xfrm>
            <a:off x="2473218" y="1408112"/>
            <a:ext cx="248782" cy="3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457C522E-9CA2-4274-9742-D794855919EC}"/>
              </a:ext>
            </a:extLst>
          </p:cNvPr>
          <p:cNvCxnSpPr>
            <a:cxnSpLocks/>
          </p:cNvCxnSpPr>
          <p:nvPr/>
        </p:nvCxnSpPr>
        <p:spPr>
          <a:xfrm>
            <a:off x="470311" y="4539789"/>
            <a:ext cx="1421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1E371D18-D974-4917-8509-9CEF5E0D3837}"/>
              </a:ext>
            </a:extLst>
          </p:cNvPr>
          <p:cNvCxnSpPr>
            <a:cxnSpLocks/>
          </p:cNvCxnSpPr>
          <p:nvPr/>
        </p:nvCxnSpPr>
        <p:spPr>
          <a:xfrm>
            <a:off x="2237757" y="4543686"/>
            <a:ext cx="254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108C8AB-65CE-4DDC-B5C6-A40B173509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53155" y="7648656"/>
            <a:ext cx="114447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9667EC51-0A36-47B5-A716-75B8BC8D9846}"/>
              </a:ext>
            </a:extLst>
          </p:cNvPr>
          <p:cNvCxnSpPr>
            <a:cxnSpLocks/>
          </p:cNvCxnSpPr>
          <p:nvPr/>
        </p:nvCxnSpPr>
        <p:spPr>
          <a:xfrm>
            <a:off x="1936174" y="7650044"/>
            <a:ext cx="268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Ellipse 121">
            <a:extLst>
              <a:ext uri="{FF2B5EF4-FFF2-40B4-BE49-F238E27FC236}">
                <a16:creationId xmlns:a16="http://schemas.microsoft.com/office/drawing/2014/main" id="{E73E7312-CE1F-4309-876E-07F14CEEADC1}"/>
              </a:ext>
            </a:extLst>
          </p:cNvPr>
          <p:cNvSpPr/>
          <p:nvPr/>
        </p:nvSpPr>
        <p:spPr>
          <a:xfrm>
            <a:off x="1981195" y="2072657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EFD141E5-D704-491F-AC62-8FA97148AC39}"/>
              </a:ext>
            </a:extLst>
          </p:cNvPr>
          <p:cNvSpPr txBox="1"/>
          <p:nvPr/>
        </p:nvSpPr>
        <p:spPr>
          <a:xfrm>
            <a:off x="1934729" y="2101076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</a:t>
            </a:r>
            <a:r>
              <a:rPr lang="de-DE" sz="1000" dirty="0"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8C5ADF-FC12-477A-96A9-CC2E2097098F}"/>
              </a:ext>
            </a:extLst>
          </p:cNvPr>
          <p:cNvSpPr/>
          <p:nvPr/>
        </p:nvSpPr>
        <p:spPr>
          <a:xfrm>
            <a:off x="1541195" y="5162503"/>
            <a:ext cx="790977" cy="353864"/>
          </a:xfrm>
          <a:custGeom>
            <a:avLst/>
            <a:gdLst>
              <a:gd name="connsiteX0" fmla="*/ 0 w 790977"/>
              <a:gd name="connsiteY0" fmla="*/ 0 h 353864"/>
              <a:gd name="connsiteX1" fmla="*/ 379669 w 790977"/>
              <a:gd name="connsiteY1" fmla="*/ 0 h 353864"/>
              <a:gd name="connsiteX2" fmla="*/ 790977 w 790977"/>
              <a:gd name="connsiteY2" fmla="*/ 0 h 353864"/>
              <a:gd name="connsiteX3" fmla="*/ 790977 w 790977"/>
              <a:gd name="connsiteY3" fmla="*/ 353864 h 353864"/>
              <a:gd name="connsiteX4" fmla="*/ 411308 w 790977"/>
              <a:gd name="connsiteY4" fmla="*/ 353864 h 353864"/>
              <a:gd name="connsiteX5" fmla="*/ 0 w 790977"/>
              <a:gd name="connsiteY5" fmla="*/ 353864 h 353864"/>
              <a:gd name="connsiteX6" fmla="*/ 0 w 790977"/>
              <a:gd name="connsiteY6" fmla="*/ 0 h 3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77" h="353864" fill="none" extrusionOk="0">
                <a:moveTo>
                  <a:pt x="0" y="0"/>
                </a:moveTo>
                <a:cubicBezTo>
                  <a:pt x="179330" y="-6610"/>
                  <a:pt x="225980" y="14136"/>
                  <a:pt x="379669" y="0"/>
                </a:cubicBezTo>
                <a:cubicBezTo>
                  <a:pt x="533358" y="-14136"/>
                  <a:pt x="637521" y="-20358"/>
                  <a:pt x="790977" y="0"/>
                </a:cubicBezTo>
                <a:cubicBezTo>
                  <a:pt x="784159" y="145541"/>
                  <a:pt x="789778" y="248316"/>
                  <a:pt x="790977" y="353864"/>
                </a:cubicBezTo>
                <a:cubicBezTo>
                  <a:pt x="630072" y="355336"/>
                  <a:pt x="578316" y="360162"/>
                  <a:pt x="411308" y="353864"/>
                </a:cubicBezTo>
                <a:cubicBezTo>
                  <a:pt x="244300" y="347566"/>
                  <a:pt x="195308" y="340761"/>
                  <a:pt x="0" y="353864"/>
                </a:cubicBezTo>
                <a:cubicBezTo>
                  <a:pt x="-1882" y="177876"/>
                  <a:pt x="-6087" y="82315"/>
                  <a:pt x="0" y="0"/>
                </a:cubicBezTo>
                <a:close/>
              </a:path>
              <a:path w="790977" h="353864" stroke="0" extrusionOk="0">
                <a:moveTo>
                  <a:pt x="0" y="0"/>
                </a:moveTo>
                <a:cubicBezTo>
                  <a:pt x="82343" y="-16132"/>
                  <a:pt x="268077" y="-15669"/>
                  <a:pt x="371759" y="0"/>
                </a:cubicBezTo>
                <a:cubicBezTo>
                  <a:pt x="475441" y="15669"/>
                  <a:pt x="664947" y="-11639"/>
                  <a:pt x="790977" y="0"/>
                </a:cubicBezTo>
                <a:cubicBezTo>
                  <a:pt x="800624" y="77167"/>
                  <a:pt x="798081" y="242918"/>
                  <a:pt x="790977" y="353864"/>
                </a:cubicBezTo>
                <a:cubicBezTo>
                  <a:pt x="639927" y="363326"/>
                  <a:pt x="546641" y="353704"/>
                  <a:pt x="379669" y="353864"/>
                </a:cubicBezTo>
                <a:cubicBezTo>
                  <a:pt x="212697" y="354024"/>
                  <a:pt x="99574" y="348555"/>
                  <a:pt x="0" y="353864"/>
                </a:cubicBezTo>
                <a:cubicBezTo>
                  <a:pt x="4766" y="181702"/>
                  <a:pt x="2305" y="17016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9645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630FC3FA-C88A-4301-B2B9-AADF5D5D5997}"/>
              </a:ext>
            </a:extLst>
          </p:cNvPr>
          <p:cNvSpPr/>
          <p:nvPr/>
        </p:nvSpPr>
        <p:spPr>
          <a:xfrm>
            <a:off x="1621920" y="5194864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26F82B02-4A7D-4E16-AE24-C66740186707}"/>
              </a:ext>
            </a:extLst>
          </p:cNvPr>
          <p:cNvSpPr txBox="1"/>
          <p:nvPr/>
        </p:nvSpPr>
        <p:spPr>
          <a:xfrm>
            <a:off x="1576984" y="5225132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20908A7-F203-4C6D-BC6C-4264B5051558}"/>
              </a:ext>
            </a:extLst>
          </p:cNvPr>
          <p:cNvSpPr/>
          <p:nvPr/>
        </p:nvSpPr>
        <p:spPr>
          <a:xfrm>
            <a:off x="1948813" y="519807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BCC3C9E-1065-4E69-A7EB-B5784632D93D}"/>
              </a:ext>
            </a:extLst>
          </p:cNvPr>
          <p:cNvSpPr txBox="1"/>
          <p:nvPr/>
        </p:nvSpPr>
        <p:spPr>
          <a:xfrm>
            <a:off x="1902347" y="5226498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B887FCB-131E-4913-B081-B9ACAAB7407F}"/>
              </a:ext>
            </a:extLst>
          </p:cNvPr>
          <p:cNvSpPr/>
          <p:nvPr/>
        </p:nvSpPr>
        <p:spPr>
          <a:xfrm>
            <a:off x="1531959" y="8315927"/>
            <a:ext cx="790977" cy="353864"/>
          </a:xfrm>
          <a:custGeom>
            <a:avLst/>
            <a:gdLst>
              <a:gd name="connsiteX0" fmla="*/ 0 w 790977"/>
              <a:gd name="connsiteY0" fmla="*/ 0 h 353864"/>
              <a:gd name="connsiteX1" fmla="*/ 379669 w 790977"/>
              <a:gd name="connsiteY1" fmla="*/ 0 h 353864"/>
              <a:gd name="connsiteX2" fmla="*/ 790977 w 790977"/>
              <a:gd name="connsiteY2" fmla="*/ 0 h 353864"/>
              <a:gd name="connsiteX3" fmla="*/ 790977 w 790977"/>
              <a:gd name="connsiteY3" fmla="*/ 353864 h 353864"/>
              <a:gd name="connsiteX4" fmla="*/ 411308 w 790977"/>
              <a:gd name="connsiteY4" fmla="*/ 353864 h 353864"/>
              <a:gd name="connsiteX5" fmla="*/ 0 w 790977"/>
              <a:gd name="connsiteY5" fmla="*/ 353864 h 353864"/>
              <a:gd name="connsiteX6" fmla="*/ 0 w 790977"/>
              <a:gd name="connsiteY6" fmla="*/ 0 h 3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77" h="353864" fill="none" extrusionOk="0">
                <a:moveTo>
                  <a:pt x="0" y="0"/>
                </a:moveTo>
                <a:cubicBezTo>
                  <a:pt x="179330" y="-6610"/>
                  <a:pt x="225980" y="14136"/>
                  <a:pt x="379669" y="0"/>
                </a:cubicBezTo>
                <a:cubicBezTo>
                  <a:pt x="533358" y="-14136"/>
                  <a:pt x="637521" y="-20358"/>
                  <a:pt x="790977" y="0"/>
                </a:cubicBezTo>
                <a:cubicBezTo>
                  <a:pt x="784159" y="145541"/>
                  <a:pt x="789778" y="248316"/>
                  <a:pt x="790977" y="353864"/>
                </a:cubicBezTo>
                <a:cubicBezTo>
                  <a:pt x="630072" y="355336"/>
                  <a:pt x="578316" y="360162"/>
                  <a:pt x="411308" y="353864"/>
                </a:cubicBezTo>
                <a:cubicBezTo>
                  <a:pt x="244300" y="347566"/>
                  <a:pt x="195308" y="340761"/>
                  <a:pt x="0" y="353864"/>
                </a:cubicBezTo>
                <a:cubicBezTo>
                  <a:pt x="-1882" y="177876"/>
                  <a:pt x="-6087" y="82315"/>
                  <a:pt x="0" y="0"/>
                </a:cubicBezTo>
                <a:close/>
              </a:path>
              <a:path w="790977" h="353864" stroke="0" extrusionOk="0">
                <a:moveTo>
                  <a:pt x="0" y="0"/>
                </a:moveTo>
                <a:cubicBezTo>
                  <a:pt x="82343" y="-16132"/>
                  <a:pt x="268077" y="-15669"/>
                  <a:pt x="371759" y="0"/>
                </a:cubicBezTo>
                <a:cubicBezTo>
                  <a:pt x="475441" y="15669"/>
                  <a:pt x="664947" y="-11639"/>
                  <a:pt x="790977" y="0"/>
                </a:cubicBezTo>
                <a:cubicBezTo>
                  <a:pt x="800624" y="77167"/>
                  <a:pt x="798081" y="242918"/>
                  <a:pt x="790977" y="353864"/>
                </a:cubicBezTo>
                <a:cubicBezTo>
                  <a:pt x="639927" y="363326"/>
                  <a:pt x="546641" y="353704"/>
                  <a:pt x="379669" y="353864"/>
                </a:cubicBezTo>
                <a:cubicBezTo>
                  <a:pt x="212697" y="354024"/>
                  <a:pt x="99574" y="348555"/>
                  <a:pt x="0" y="353864"/>
                </a:cubicBezTo>
                <a:cubicBezTo>
                  <a:pt x="4766" y="181702"/>
                  <a:pt x="2305" y="17016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9645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EFC1DC24-736D-4B47-850C-35D3806C3D5F}"/>
              </a:ext>
            </a:extLst>
          </p:cNvPr>
          <p:cNvSpPr/>
          <p:nvPr/>
        </p:nvSpPr>
        <p:spPr>
          <a:xfrm>
            <a:off x="1612684" y="8348288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3BB37B00-B304-46C7-AF55-0C6EBF97B0E7}"/>
              </a:ext>
            </a:extLst>
          </p:cNvPr>
          <p:cNvSpPr txBox="1"/>
          <p:nvPr/>
        </p:nvSpPr>
        <p:spPr>
          <a:xfrm>
            <a:off x="1567748" y="8378556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FA604688-1059-46F2-A3F8-9EFF3E299225}"/>
              </a:ext>
            </a:extLst>
          </p:cNvPr>
          <p:cNvSpPr/>
          <p:nvPr/>
        </p:nvSpPr>
        <p:spPr>
          <a:xfrm>
            <a:off x="1939577" y="835150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16E1640-3081-4390-ABC2-11249D81AA93}"/>
              </a:ext>
            </a:extLst>
          </p:cNvPr>
          <p:cNvSpPr txBox="1"/>
          <p:nvPr/>
        </p:nvSpPr>
        <p:spPr>
          <a:xfrm>
            <a:off x="1893111" y="8379922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DF46593-FDC1-43BF-A1DE-F467E9DB3007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Reporting Data</a:t>
            </a:r>
            <a:endParaRPr lang="de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3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7C832-7D7F-40CB-9479-79BC46A793B9}"/>
              </a:ext>
            </a:extLst>
          </p:cNvPr>
          <p:cNvSpPr txBox="1"/>
          <p:nvPr/>
        </p:nvSpPr>
        <p:spPr>
          <a:xfrm>
            <a:off x="599281" y="790575"/>
            <a:ext cx="4860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comic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was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course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research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Comixplain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funded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St. Pölten UAS in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course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 Innovation Call 2022.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Project Team: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Victor-Adriel De-Jesus-Oliveira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Hsiang-Yun Wu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Christina Stoiber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Magdalena Boucher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Alena Ertl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Contact: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victor.oliveira@fhstp.ac.at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Illustrations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Magdalena Boucher &amp; Alena Ertl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B10971-A7A0-4F60-8D4A-4B8950F4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5299" r="5641" b="5299"/>
          <a:stretch/>
        </p:blipFill>
        <p:spPr>
          <a:xfrm>
            <a:off x="5698800" y="0"/>
            <a:ext cx="1159200" cy="1165888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09E127AA-6DED-AD03-C850-0835DD3B9F67}"/>
              </a:ext>
            </a:extLst>
          </p:cNvPr>
          <p:cNvSpPr txBox="1"/>
          <p:nvPr/>
        </p:nvSpPr>
        <p:spPr>
          <a:xfrm>
            <a:off x="599281" y="8853815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https://fhstp.github.io/comixplain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0229E-49AB-DA8F-D45A-6A75E342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" y="7279125"/>
            <a:ext cx="1574690" cy="15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rafik 10">
            <a:extLst>
              <a:ext uri="{FF2B5EF4-FFF2-40B4-BE49-F238E27FC236}">
                <a16:creationId xmlns:a16="http://schemas.microsoft.com/office/drawing/2014/main" id="{F734F249-D05A-F6C7-598B-A062C68DD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3" t="51275" r="5209" b="34790"/>
          <a:stretch/>
        </p:blipFill>
        <p:spPr>
          <a:xfrm>
            <a:off x="4576500" y="7885999"/>
            <a:ext cx="2056075" cy="1777809"/>
          </a:xfrm>
          <a:prstGeom prst="rect">
            <a:avLst/>
          </a:prstGeom>
        </p:spPr>
      </p:pic>
      <p:pic>
        <p:nvPicPr>
          <p:cNvPr id="2" name="Grafik 19">
            <a:extLst>
              <a:ext uri="{FF2B5EF4-FFF2-40B4-BE49-F238E27FC236}">
                <a16:creationId xmlns:a16="http://schemas.microsoft.com/office/drawing/2014/main" id="{04F3E39D-9282-FFFE-1396-174E1763BF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t="78677" r="68750" b="16524"/>
          <a:stretch/>
        </p:blipFill>
        <p:spPr>
          <a:xfrm>
            <a:off x="4586288" y="7653338"/>
            <a:ext cx="2071687" cy="582811"/>
          </a:xfrm>
          <a:prstGeom prst="rect">
            <a:avLst/>
          </a:prstGeom>
        </p:spPr>
      </p:pic>
      <p:pic>
        <p:nvPicPr>
          <p:cNvPr id="114" name="Picture 113" descr="Chart, histogram&#10;&#10;Description automatically generated">
            <a:extLst>
              <a:ext uri="{FF2B5EF4-FFF2-40B4-BE49-F238E27FC236}">
                <a16:creationId xmlns:a16="http://schemas.microsoft.com/office/drawing/2014/main" id="{16E3A147-3351-AE51-24D0-04698D9A7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1" y="8414585"/>
            <a:ext cx="4139081" cy="1203464"/>
          </a:xfrm>
          <a:prstGeom prst="rect">
            <a:avLst/>
          </a:prstGeom>
        </p:spPr>
      </p:pic>
      <p:sp>
        <p:nvSpPr>
          <p:cNvPr id="96" name="Textfeld 28">
            <a:extLst>
              <a:ext uri="{FF2B5EF4-FFF2-40B4-BE49-F238E27FC236}">
                <a16:creationId xmlns:a16="http://schemas.microsoft.com/office/drawing/2014/main" id="{BC87C90C-10E4-CD6E-0CD9-BDD4372F6DE4}"/>
              </a:ext>
            </a:extLst>
          </p:cNvPr>
          <p:cNvSpPr txBox="1"/>
          <p:nvPr/>
        </p:nvSpPr>
        <p:spPr>
          <a:xfrm>
            <a:off x="4437682" y="4617884"/>
            <a:ext cx="219145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en-GB" sz="1000" dirty="0">
                <a:latin typeface="Pangolin" panose="00000500000000000000" pitchFamily="2" charset="0"/>
              </a:rPr>
              <a:t>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1"/>
                </a:solidFill>
                <a:latin typeface="Pangolin" panose="00000500000000000000" pitchFamily="2" charset="0"/>
              </a:rPr>
              <a:t>geom_histogram</a:t>
            </a:r>
            <a:r>
              <a:rPr lang="en-GB" sz="1000" dirty="0">
                <a:latin typeface="Pangolin" panose="00000500000000000000" pitchFamily="2" charset="0"/>
              </a:rPr>
              <a:t>(</a:t>
            </a:r>
            <a:r>
              <a:rPr lang="en-GB" sz="1000" dirty="0" err="1">
                <a:latin typeface="Pangolin" panose="00000500000000000000" pitchFamily="2" charset="0"/>
              </a:rPr>
              <a:t>aes</a:t>
            </a:r>
            <a:r>
              <a:rPr lang="en-GB" sz="1000" dirty="0">
                <a:latin typeface="Pangolin" panose="00000500000000000000" pitchFamily="2" charset="0"/>
              </a:rPr>
              <a:t>(y=..density..), 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colour="black", 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fill="white" )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2"/>
                </a:solidFill>
                <a:latin typeface="Pangolin" panose="00000500000000000000" pitchFamily="2" charset="0"/>
              </a:rPr>
              <a:t>geom_density</a:t>
            </a:r>
            <a:r>
              <a:rPr lang="en-GB" sz="1000" dirty="0">
                <a:latin typeface="Pangolin" panose="00000500000000000000" pitchFamily="2" charset="0"/>
              </a:rPr>
              <a:t>()</a:t>
            </a:r>
            <a:endParaRPr lang="de-AT" sz="1000" dirty="0">
              <a:latin typeface="Pangolin" panose="00000500000000000000" pitchFamily="2" charset="0"/>
            </a:endParaRPr>
          </a:p>
        </p:txBody>
      </p:sp>
      <p:pic>
        <p:nvPicPr>
          <p:cNvPr id="86" name="Grafik 10">
            <a:extLst>
              <a:ext uri="{FF2B5EF4-FFF2-40B4-BE49-F238E27FC236}">
                <a16:creationId xmlns:a16="http://schemas.microsoft.com/office/drawing/2014/main" id="{C3993C27-AE14-0A04-658C-EC2D5FC8C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04" t="82435" r="6397" b="5025"/>
          <a:stretch/>
        </p:blipFill>
        <p:spPr>
          <a:xfrm flipH="1">
            <a:off x="536489" y="1953556"/>
            <a:ext cx="1543050" cy="1527217"/>
          </a:xfrm>
          <a:prstGeom prst="rect">
            <a:avLst/>
          </a:prstGeom>
        </p:spPr>
      </p:pic>
      <p:pic>
        <p:nvPicPr>
          <p:cNvPr id="92" name="Grafik 12">
            <a:extLst>
              <a:ext uri="{FF2B5EF4-FFF2-40B4-BE49-F238E27FC236}">
                <a16:creationId xmlns:a16="http://schemas.microsoft.com/office/drawing/2014/main" id="{FC151FC8-2EC0-AD70-F7E4-29DEA42EE2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66499" r="65159" b="19346"/>
          <a:stretch/>
        </p:blipFill>
        <p:spPr>
          <a:xfrm flipH="1">
            <a:off x="119190" y="732161"/>
            <a:ext cx="2292263" cy="1402168"/>
          </a:xfrm>
          <a:prstGeom prst="rect">
            <a:avLst/>
          </a:prstGeom>
        </p:spPr>
      </p:pic>
      <p:pic>
        <p:nvPicPr>
          <p:cNvPr id="75" name="Grafik 12">
            <a:extLst>
              <a:ext uri="{FF2B5EF4-FFF2-40B4-BE49-F238E27FC236}">
                <a16:creationId xmlns:a16="http://schemas.microsoft.com/office/drawing/2014/main" id="{87962C1E-6ACF-C5C4-7F6D-11C05799AD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66499" r="65159" b="19346"/>
          <a:stretch/>
        </p:blipFill>
        <p:spPr>
          <a:xfrm flipH="1">
            <a:off x="4488776" y="685271"/>
            <a:ext cx="2292263" cy="140216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C7BFEB-35B4-45F9-8B45-DE09AB980A3E}"/>
              </a:ext>
            </a:extLst>
          </p:cNvPr>
          <p:cNvSpPr/>
          <p:nvPr/>
        </p:nvSpPr>
        <p:spPr>
          <a:xfrm>
            <a:off x="4581525" y="5238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A8A83C-9ABB-4B17-B735-341303AFD6C7}"/>
              </a:ext>
            </a:extLst>
          </p:cNvPr>
          <p:cNvSpPr/>
          <p:nvPr/>
        </p:nvSpPr>
        <p:spPr>
          <a:xfrm>
            <a:off x="219642" y="53948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6CF4C3F-3649-4A82-987C-790660E86AD1}"/>
              </a:ext>
            </a:extLst>
          </p:cNvPr>
          <p:cNvSpPr/>
          <p:nvPr/>
        </p:nvSpPr>
        <p:spPr>
          <a:xfrm>
            <a:off x="2397692" y="53948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B7CD86-A1C9-4CC6-8E51-64A9BBF89F6A}"/>
              </a:ext>
            </a:extLst>
          </p:cNvPr>
          <p:cNvSpPr/>
          <p:nvPr/>
        </p:nvSpPr>
        <p:spPr>
          <a:xfrm>
            <a:off x="458152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74BA091-A396-422F-B494-2CDE50A6B047}"/>
              </a:ext>
            </a:extLst>
          </p:cNvPr>
          <p:cNvSpPr txBox="1"/>
          <p:nvPr/>
        </p:nvSpPr>
        <p:spPr>
          <a:xfrm>
            <a:off x="265597" y="598600"/>
            <a:ext cx="19568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Programming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languages</a:t>
            </a:r>
            <a:r>
              <a:rPr lang="de-DE" sz="1000" dirty="0">
                <a:latin typeface="Pangolin" panose="00000500000000000000" pitchFamily="2" charset="0"/>
              </a:rPr>
              <a:t> like </a:t>
            </a:r>
            <a:r>
              <a:rPr lang="de-DE" sz="1000" b="1" dirty="0">
                <a:highlight>
                  <a:srgbClr val="C0C0C0"/>
                </a:highlight>
                <a:latin typeface="Pangolin" panose="00000500000000000000" pitchFamily="2" charset="0"/>
              </a:rPr>
              <a:t>R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help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calculate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central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attributes</a:t>
            </a:r>
            <a:r>
              <a:rPr lang="de-DE" sz="1000" dirty="0">
                <a:latin typeface="Pangolin" panose="00000500000000000000" pitchFamily="2" charset="0"/>
              </a:rPr>
              <a:t> in large </a:t>
            </a:r>
            <a:r>
              <a:rPr lang="de-DE" sz="1000" dirty="0" err="1">
                <a:latin typeface="Pangolin" panose="00000500000000000000" pitchFamily="2" charset="0"/>
              </a:rPr>
              <a:t>datasets</a:t>
            </a:r>
            <a:r>
              <a:rPr lang="de-DE" sz="1000" dirty="0">
                <a:latin typeface="Pangolin" panose="00000500000000000000" pitchFamily="2" charset="0"/>
              </a:rPr>
              <a:t>. </a:t>
            </a:r>
            <a:r>
              <a:rPr lang="de-DE" sz="1000" dirty="0" err="1">
                <a:latin typeface="Pangolin" panose="00000500000000000000" pitchFamily="2" charset="0"/>
              </a:rPr>
              <a:t>With</a:t>
            </a:r>
            <a:r>
              <a:rPr lang="de-DE" sz="1000" dirty="0">
                <a:latin typeface="Pangolin" panose="00000500000000000000" pitchFamily="2" charset="0"/>
              </a:rPr>
              <a:t> R </a:t>
            </a:r>
            <a:r>
              <a:rPr lang="de-DE" sz="1000" dirty="0" err="1">
                <a:latin typeface="Pangolin" panose="00000500000000000000" pitchFamily="2" charset="0"/>
              </a:rPr>
              <a:t>libraries</a:t>
            </a:r>
            <a:r>
              <a:rPr lang="de-DE" sz="1000" dirty="0">
                <a:latin typeface="Pangolin" panose="00000500000000000000" pitchFamily="2" charset="0"/>
              </a:rPr>
              <a:t>, like </a:t>
            </a:r>
            <a:r>
              <a:rPr lang="de-DE" sz="1000" b="1" dirty="0" err="1">
                <a:highlight>
                  <a:srgbClr val="C0C0C0"/>
                </a:highlight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quickly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visualize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AA32A4E-C8B4-40BC-B1F2-FFFE3C4BBAC2}"/>
              </a:ext>
            </a:extLst>
          </p:cNvPr>
          <p:cNvSpPr txBox="1"/>
          <p:nvPr/>
        </p:nvSpPr>
        <p:spPr>
          <a:xfrm>
            <a:off x="4648538" y="6801745"/>
            <a:ext cx="18997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R </a:t>
            </a:r>
            <a:r>
              <a:rPr lang="de-DE" sz="1000" dirty="0" err="1">
                <a:latin typeface="Pangolin" panose="00000500000000000000" pitchFamily="2" charset="0"/>
              </a:rPr>
              <a:t>includes</a:t>
            </a:r>
            <a:r>
              <a:rPr lang="de-DE" sz="1000" dirty="0">
                <a:latin typeface="Pangolin" panose="00000500000000000000" pitchFamily="2" charset="0"/>
              </a:rPr>
              <a:t> native </a:t>
            </a:r>
            <a:r>
              <a:rPr lang="de-DE" sz="1000" dirty="0" err="1">
                <a:latin typeface="Pangolin" panose="00000500000000000000" pitchFamily="2" charset="0"/>
              </a:rPr>
              <a:t>functions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calculate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mean</a:t>
            </a:r>
            <a:r>
              <a:rPr lang="de-DE" sz="1000" dirty="0">
                <a:latin typeface="Pangolin" panose="00000500000000000000" pitchFamily="2" charset="0"/>
              </a:rPr>
              <a:t> and median.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For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build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your</a:t>
            </a:r>
            <a:r>
              <a:rPr lang="de-DE" sz="1000" dirty="0">
                <a:latin typeface="Pangolin" panose="00000500000000000000" pitchFamily="2" charset="0"/>
              </a:rPr>
              <a:t> own </a:t>
            </a:r>
            <a:r>
              <a:rPr lang="de-DE" sz="1000" dirty="0" err="1">
                <a:latin typeface="Pangolin" panose="00000500000000000000" pitchFamily="2" charset="0"/>
              </a:rPr>
              <a:t>function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>
                <a:latin typeface="Pangolin" panose="00000500000000000000" pitchFamily="2" charset="0"/>
              </a:rPr>
              <a:t>Most </a:t>
            </a:r>
            <a:r>
              <a:rPr lang="de-DE" sz="1000" dirty="0" err="1">
                <a:latin typeface="Pangolin" panose="00000500000000000000" pitchFamily="2" charset="0"/>
              </a:rPr>
              <a:t>Likely</a:t>
            </a:r>
            <a:r>
              <a:rPr lang="de-DE" sz="1000" dirty="0">
                <a:latin typeface="Pangolin" panose="00000500000000000000" pitchFamily="2" charset="0"/>
              </a:rPr>
              <a:t> Values (mlv)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from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library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modeest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DD63EA2-E175-4A4A-9E66-B30031536713}"/>
              </a:ext>
            </a:extLst>
          </p:cNvPr>
          <p:cNvSpPr/>
          <p:nvPr/>
        </p:nvSpPr>
        <p:spPr>
          <a:xfrm>
            <a:off x="2659543" y="539482"/>
            <a:ext cx="763674" cy="608965"/>
          </a:xfrm>
          <a:custGeom>
            <a:avLst/>
            <a:gdLst>
              <a:gd name="connsiteX0" fmla="*/ 0 w 763674"/>
              <a:gd name="connsiteY0" fmla="*/ 0 h 608965"/>
              <a:gd name="connsiteX1" fmla="*/ 397110 w 763674"/>
              <a:gd name="connsiteY1" fmla="*/ 0 h 608965"/>
              <a:gd name="connsiteX2" fmla="*/ 763674 w 763674"/>
              <a:gd name="connsiteY2" fmla="*/ 0 h 608965"/>
              <a:gd name="connsiteX3" fmla="*/ 763674 w 763674"/>
              <a:gd name="connsiteY3" fmla="*/ 608965 h 608965"/>
              <a:gd name="connsiteX4" fmla="*/ 366564 w 763674"/>
              <a:gd name="connsiteY4" fmla="*/ 608965 h 608965"/>
              <a:gd name="connsiteX5" fmla="*/ 0 w 763674"/>
              <a:gd name="connsiteY5" fmla="*/ 608965 h 608965"/>
              <a:gd name="connsiteX6" fmla="*/ 0 w 763674"/>
              <a:gd name="connsiteY6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608965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6058" y="149542"/>
                  <a:pt x="770297" y="352081"/>
                  <a:pt x="763674" y="608965"/>
                </a:cubicBezTo>
                <a:cubicBezTo>
                  <a:pt x="646175" y="605373"/>
                  <a:pt x="456151" y="610353"/>
                  <a:pt x="366564" y="608965"/>
                </a:cubicBezTo>
                <a:cubicBezTo>
                  <a:pt x="276977" y="607578"/>
                  <a:pt x="150976" y="605198"/>
                  <a:pt x="0" y="608965"/>
                </a:cubicBezTo>
                <a:cubicBezTo>
                  <a:pt x="-6067" y="357225"/>
                  <a:pt x="3273" y="271829"/>
                  <a:pt x="0" y="0"/>
                </a:cubicBezTo>
                <a:close/>
              </a:path>
              <a:path w="763674" h="608965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39754" y="215772"/>
                  <a:pt x="759364" y="454213"/>
                  <a:pt x="763674" y="608965"/>
                </a:cubicBezTo>
                <a:cubicBezTo>
                  <a:pt x="659936" y="605723"/>
                  <a:pt x="487121" y="594363"/>
                  <a:pt x="389474" y="608965"/>
                </a:cubicBezTo>
                <a:cubicBezTo>
                  <a:pt x="291827" y="623567"/>
                  <a:pt x="173046" y="606163"/>
                  <a:pt x="0" y="608965"/>
                </a:cubicBezTo>
                <a:cubicBezTo>
                  <a:pt x="-15161" y="363393"/>
                  <a:pt x="-25685" y="24498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model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692AC80-01F2-40DF-AC3D-6AB0FEE2F30C}"/>
              </a:ext>
            </a:extLst>
          </p:cNvPr>
          <p:cNvSpPr/>
          <p:nvPr/>
        </p:nvSpPr>
        <p:spPr>
          <a:xfrm>
            <a:off x="3938199" y="525195"/>
            <a:ext cx="525782" cy="608965"/>
          </a:xfrm>
          <a:custGeom>
            <a:avLst/>
            <a:gdLst>
              <a:gd name="connsiteX0" fmla="*/ 0 w 525782"/>
              <a:gd name="connsiteY0" fmla="*/ 0 h 608965"/>
              <a:gd name="connsiteX1" fmla="*/ 525782 w 525782"/>
              <a:gd name="connsiteY1" fmla="*/ 0 h 608965"/>
              <a:gd name="connsiteX2" fmla="*/ 525782 w 525782"/>
              <a:gd name="connsiteY2" fmla="*/ 608965 h 608965"/>
              <a:gd name="connsiteX3" fmla="*/ 0 w 525782"/>
              <a:gd name="connsiteY3" fmla="*/ 608965 h 608965"/>
              <a:gd name="connsiteX4" fmla="*/ 0 w 525782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2" h="608965" fill="none" extrusionOk="0">
                <a:moveTo>
                  <a:pt x="0" y="0"/>
                </a:moveTo>
                <a:cubicBezTo>
                  <a:pt x="149255" y="-7318"/>
                  <a:pt x="331812" y="-2007"/>
                  <a:pt x="525782" y="0"/>
                </a:cubicBezTo>
                <a:cubicBezTo>
                  <a:pt x="514276" y="171196"/>
                  <a:pt x="501000" y="480586"/>
                  <a:pt x="525782" y="608965"/>
                </a:cubicBezTo>
                <a:cubicBezTo>
                  <a:pt x="276113" y="614077"/>
                  <a:pt x="205398" y="587863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25782" h="608965" stroke="0" extrusionOk="0">
                <a:moveTo>
                  <a:pt x="0" y="0"/>
                </a:moveTo>
                <a:cubicBezTo>
                  <a:pt x="137018" y="-11737"/>
                  <a:pt x="271574" y="17406"/>
                  <a:pt x="525782" y="0"/>
                </a:cubicBezTo>
                <a:cubicBezTo>
                  <a:pt x="515713" y="132285"/>
                  <a:pt x="522001" y="388021"/>
                  <a:pt x="525782" y="608965"/>
                </a:cubicBezTo>
                <a:cubicBezTo>
                  <a:pt x="334194" y="590623"/>
                  <a:pt x="154063" y="596261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hwy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35AC02F-1B09-44C4-8A3C-2A8F5AF2FF58}"/>
              </a:ext>
            </a:extLst>
          </p:cNvPr>
          <p:cNvSpPr/>
          <p:nvPr/>
        </p:nvSpPr>
        <p:spPr>
          <a:xfrm>
            <a:off x="3423216" y="534720"/>
            <a:ext cx="548459" cy="608965"/>
          </a:xfrm>
          <a:custGeom>
            <a:avLst/>
            <a:gdLst>
              <a:gd name="connsiteX0" fmla="*/ 0 w 548459"/>
              <a:gd name="connsiteY0" fmla="*/ 0 h 608965"/>
              <a:gd name="connsiteX1" fmla="*/ 548459 w 548459"/>
              <a:gd name="connsiteY1" fmla="*/ 0 h 608965"/>
              <a:gd name="connsiteX2" fmla="*/ 548459 w 548459"/>
              <a:gd name="connsiteY2" fmla="*/ 608965 h 608965"/>
              <a:gd name="connsiteX3" fmla="*/ 0 w 548459"/>
              <a:gd name="connsiteY3" fmla="*/ 608965 h 608965"/>
              <a:gd name="connsiteX4" fmla="*/ 0 w 548459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459" h="608965" fill="none" extrusionOk="0">
                <a:moveTo>
                  <a:pt x="0" y="0"/>
                </a:moveTo>
                <a:cubicBezTo>
                  <a:pt x="142118" y="13190"/>
                  <a:pt x="389930" y="22737"/>
                  <a:pt x="548459" y="0"/>
                </a:cubicBezTo>
                <a:cubicBezTo>
                  <a:pt x="536953" y="171196"/>
                  <a:pt x="523677" y="480586"/>
                  <a:pt x="548459" y="608965"/>
                </a:cubicBezTo>
                <a:cubicBezTo>
                  <a:pt x="324350" y="600425"/>
                  <a:pt x="127149" y="613876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48459" h="608965" stroke="0" extrusionOk="0">
                <a:moveTo>
                  <a:pt x="0" y="0"/>
                </a:moveTo>
                <a:cubicBezTo>
                  <a:pt x="217536" y="19875"/>
                  <a:pt x="352938" y="-1199"/>
                  <a:pt x="548459" y="0"/>
                </a:cubicBezTo>
                <a:cubicBezTo>
                  <a:pt x="538390" y="132285"/>
                  <a:pt x="544678" y="388021"/>
                  <a:pt x="548459" y="608965"/>
                </a:cubicBezTo>
                <a:cubicBezTo>
                  <a:pt x="290442" y="612755"/>
                  <a:pt x="150704" y="629519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year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004C57D-4772-46A4-991E-3AEE902DA708}"/>
              </a:ext>
            </a:extLst>
          </p:cNvPr>
          <p:cNvSpPr/>
          <p:nvPr/>
        </p:nvSpPr>
        <p:spPr>
          <a:xfrm>
            <a:off x="2404573" y="1153210"/>
            <a:ext cx="257665" cy="284798"/>
          </a:xfrm>
          <a:custGeom>
            <a:avLst/>
            <a:gdLst>
              <a:gd name="connsiteX0" fmla="*/ 0 w 257665"/>
              <a:gd name="connsiteY0" fmla="*/ 0 h 284798"/>
              <a:gd name="connsiteX1" fmla="*/ 257665 w 257665"/>
              <a:gd name="connsiteY1" fmla="*/ 0 h 284798"/>
              <a:gd name="connsiteX2" fmla="*/ 257665 w 257665"/>
              <a:gd name="connsiteY2" fmla="*/ 284798 h 284798"/>
              <a:gd name="connsiteX3" fmla="*/ 0 w 257665"/>
              <a:gd name="connsiteY3" fmla="*/ 284798 h 284798"/>
              <a:gd name="connsiteX4" fmla="*/ 0 w 257665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4798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5690" y="68055"/>
                  <a:pt x="271731" y="167730"/>
                  <a:pt x="257665" y="284798"/>
                </a:cubicBezTo>
                <a:cubicBezTo>
                  <a:pt x="170953" y="288639"/>
                  <a:pt x="96204" y="275445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0BB61E7-BF72-47F7-945A-790E3BA6E7F9}"/>
              </a:ext>
            </a:extLst>
          </p:cNvPr>
          <p:cNvSpPr/>
          <p:nvPr/>
        </p:nvSpPr>
        <p:spPr>
          <a:xfrm>
            <a:off x="2404573" y="1446965"/>
            <a:ext cx="257665" cy="284798"/>
          </a:xfrm>
          <a:custGeom>
            <a:avLst/>
            <a:gdLst>
              <a:gd name="connsiteX0" fmla="*/ 0 w 257665"/>
              <a:gd name="connsiteY0" fmla="*/ 0 h 284798"/>
              <a:gd name="connsiteX1" fmla="*/ 257665 w 257665"/>
              <a:gd name="connsiteY1" fmla="*/ 0 h 284798"/>
              <a:gd name="connsiteX2" fmla="*/ 257665 w 257665"/>
              <a:gd name="connsiteY2" fmla="*/ 284798 h 284798"/>
              <a:gd name="connsiteX3" fmla="*/ 0 w 257665"/>
              <a:gd name="connsiteY3" fmla="*/ 284798 h 284798"/>
              <a:gd name="connsiteX4" fmla="*/ 0 w 257665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4798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5690" y="68055"/>
                  <a:pt x="271731" y="167730"/>
                  <a:pt x="257665" y="284798"/>
                </a:cubicBezTo>
                <a:cubicBezTo>
                  <a:pt x="170953" y="288639"/>
                  <a:pt x="96204" y="275445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AE237E4-1834-4D97-BD07-450F3072757D}"/>
              </a:ext>
            </a:extLst>
          </p:cNvPr>
          <p:cNvSpPr/>
          <p:nvPr/>
        </p:nvSpPr>
        <p:spPr>
          <a:xfrm>
            <a:off x="2411454" y="1745518"/>
            <a:ext cx="257665" cy="303320"/>
          </a:xfrm>
          <a:custGeom>
            <a:avLst/>
            <a:gdLst>
              <a:gd name="connsiteX0" fmla="*/ 0 w 257665"/>
              <a:gd name="connsiteY0" fmla="*/ 0 h 303320"/>
              <a:gd name="connsiteX1" fmla="*/ 257665 w 257665"/>
              <a:gd name="connsiteY1" fmla="*/ 0 h 303320"/>
              <a:gd name="connsiteX2" fmla="*/ 257665 w 257665"/>
              <a:gd name="connsiteY2" fmla="*/ 303320 h 303320"/>
              <a:gd name="connsiteX3" fmla="*/ 0 w 257665"/>
              <a:gd name="connsiteY3" fmla="*/ 303320 h 303320"/>
              <a:gd name="connsiteX4" fmla="*/ 0 w 257665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303320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54686" y="141612"/>
                  <a:pt x="257301" y="237450"/>
                  <a:pt x="257665" y="303320"/>
                </a:cubicBezTo>
                <a:cubicBezTo>
                  <a:pt x="170953" y="307161"/>
                  <a:pt x="96204" y="293967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0D75A4A-6C08-477B-A57E-2B8B3A0296A6}"/>
              </a:ext>
            </a:extLst>
          </p:cNvPr>
          <p:cNvSpPr/>
          <p:nvPr/>
        </p:nvSpPr>
        <p:spPr>
          <a:xfrm>
            <a:off x="2411454" y="2048838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9CE3752-B6C4-40AF-A4EF-F082E48A835F}"/>
              </a:ext>
            </a:extLst>
          </p:cNvPr>
          <p:cNvSpPr/>
          <p:nvPr/>
        </p:nvSpPr>
        <p:spPr>
          <a:xfrm>
            <a:off x="2411454" y="2322253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5109DBE-863D-46FA-AEA5-8039E0D22E2E}"/>
              </a:ext>
            </a:extLst>
          </p:cNvPr>
          <p:cNvSpPr/>
          <p:nvPr/>
        </p:nvSpPr>
        <p:spPr>
          <a:xfrm>
            <a:off x="2411454" y="2595668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5AD129-5EE8-459D-A6E6-73A6D5BF8FE4}"/>
              </a:ext>
            </a:extLst>
          </p:cNvPr>
          <p:cNvSpPr/>
          <p:nvPr/>
        </p:nvSpPr>
        <p:spPr>
          <a:xfrm>
            <a:off x="2411454" y="2878037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2457DB-B2B6-4D54-906C-35AD7E4D2583}"/>
              </a:ext>
            </a:extLst>
          </p:cNvPr>
          <p:cNvSpPr/>
          <p:nvPr/>
        </p:nvSpPr>
        <p:spPr>
          <a:xfrm>
            <a:off x="2662239" y="1153210"/>
            <a:ext cx="763674" cy="284798"/>
          </a:xfrm>
          <a:custGeom>
            <a:avLst/>
            <a:gdLst>
              <a:gd name="connsiteX0" fmla="*/ 0 w 763674"/>
              <a:gd name="connsiteY0" fmla="*/ 0 h 284798"/>
              <a:gd name="connsiteX1" fmla="*/ 397110 w 763674"/>
              <a:gd name="connsiteY1" fmla="*/ 0 h 284798"/>
              <a:gd name="connsiteX2" fmla="*/ 763674 w 763674"/>
              <a:gd name="connsiteY2" fmla="*/ 0 h 284798"/>
              <a:gd name="connsiteX3" fmla="*/ 763674 w 763674"/>
              <a:gd name="connsiteY3" fmla="*/ 284798 h 284798"/>
              <a:gd name="connsiteX4" fmla="*/ 366564 w 763674"/>
              <a:gd name="connsiteY4" fmla="*/ 284798 h 284798"/>
              <a:gd name="connsiteX5" fmla="*/ 0 w 763674"/>
              <a:gd name="connsiteY5" fmla="*/ 284798 h 284798"/>
              <a:gd name="connsiteX6" fmla="*/ 0 w 763674"/>
              <a:gd name="connsiteY6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4798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1616" y="136058"/>
                  <a:pt x="763492" y="170818"/>
                  <a:pt x="763674" y="284798"/>
                </a:cubicBezTo>
                <a:cubicBezTo>
                  <a:pt x="646175" y="281206"/>
                  <a:pt x="456151" y="286186"/>
                  <a:pt x="366564" y="284798"/>
                </a:cubicBezTo>
                <a:cubicBezTo>
                  <a:pt x="276977" y="283411"/>
                  <a:pt x="150976" y="281031"/>
                  <a:pt x="0" y="284798"/>
                </a:cubicBezTo>
                <a:cubicBezTo>
                  <a:pt x="-11352" y="179906"/>
                  <a:pt x="-10308" y="61675"/>
                  <a:pt x="0" y="0"/>
                </a:cubicBezTo>
                <a:close/>
              </a:path>
              <a:path w="763674" h="284798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5915" y="111640"/>
                  <a:pt x="769148" y="197094"/>
                  <a:pt x="763674" y="284798"/>
                </a:cubicBezTo>
                <a:cubicBezTo>
                  <a:pt x="659936" y="281556"/>
                  <a:pt x="487121" y="270196"/>
                  <a:pt x="389474" y="284798"/>
                </a:cubicBezTo>
                <a:cubicBezTo>
                  <a:pt x="291827" y="299400"/>
                  <a:pt x="173046" y="281996"/>
                  <a:pt x="0" y="284798"/>
                </a:cubicBezTo>
                <a:cubicBezTo>
                  <a:pt x="3278" y="197777"/>
                  <a:pt x="2711" y="12283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jetta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13119D9-AC1F-48EA-81DB-E22E969C74AF}"/>
              </a:ext>
            </a:extLst>
          </p:cNvPr>
          <p:cNvSpPr/>
          <p:nvPr/>
        </p:nvSpPr>
        <p:spPr>
          <a:xfrm>
            <a:off x="2662239" y="1446965"/>
            <a:ext cx="763674" cy="284798"/>
          </a:xfrm>
          <a:custGeom>
            <a:avLst/>
            <a:gdLst>
              <a:gd name="connsiteX0" fmla="*/ 0 w 763674"/>
              <a:gd name="connsiteY0" fmla="*/ 0 h 284798"/>
              <a:gd name="connsiteX1" fmla="*/ 397110 w 763674"/>
              <a:gd name="connsiteY1" fmla="*/ 0 h 284798"/>
              <a:gd name="connsiteX2" fmla="*/ 763674 w 763674"/>
              <a:gd name="connsiteY2" fmla="*/ 0 h 284798"/>
              <a:gd name="connsiteX3" fmla="*/ 763674 w 763674"/>
              <a:gd name="connsiteY3" fmla="*/ 284798 h 284798"/>
              <a:gd name="connsiteX4" fmla="*/ 366564 w 763674"/>
              <a:gd name="connsiteY4" fmla="*/ 284798 h 284798"/>
              <a:gd name="connsiteX5" fmla="*/ 0 w 763674"/>
              <a:gd name="connsiteY5" fmla="*/ 284798 h 284798"/>
              <a:gd name="connsiteX6" fmla="*/ 0 w 763674"/>
              <a:gd name="connsiteY6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4798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1616" y="136058"/>
                  <a:pt x="763492" y="170818"/>
                  <a:pt x="763674" y="284798"/>
                </a:cubicBezTo>
                <a:cubicBezTo>
                  <a:pt x="646175" y="281206"/>
                  <a:pt x="456151" y="286186"/>
                  <a:pt x="366564" y="284798"/>
                </a:cubicBezTo>
                <a:cubicBezTo>
                  <a:pt x="276977" y="283411"/>
                  <a:pt x="150976" y="281031"/>
                  <a:pt x="0" y="284798"/>
                </a:cubicBezTo>
                <a:cubicBezTo>
                  <a:pt x="-11352" y="179906"/>
                  <a:pt x="-10308" y="61675"/>
                  <a:pt x="0" y="0"/>
                </a:cubicBezTo>
                <a:close/>
              </a:path>
              <a:path w="763674" h="284798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5915" y="111640"/>
                  <a:pt x="769148" y="197094"/>
                  <a:pt x="763674" y="284798"/>
                </a:cubicBezTo>
                <a:cubicBezTo>
                  <a:pt x="659936" y="281556"/>
                  <a:pt x="487121" y="270196"/>
                  <a:pt x="389474" y="284798"/>
                </a:cubicBezTo>
                <a:cubicBezTo>
                  <a:pt x="291827" y="299400"/>
                  <a:pt x="173046" y="281996"/>
                  <a:pt x="0" y="284798"/>
                </a:cubicBezTo>
                <a:cubicBezTo>
                  <a:pt x="3278" y="197777"/>
                  <a:pt x="2711" y="12283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corolla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5D866BB-5776-4804-AABA-A7E0B4F66035}"/>
              </a:ext>
            </a:extLst>
          </p:cNvPr>
          <p:cNvSpPr/>
          <p:nvPr/>
        </p:nvSpPr>
        <p:spPr>
          <a:xfrm>
            <a:off x="2669120" y="1745518"/>
            <a:ext cx="763674" cy="303320"/>
          </a:xfrm>
          <a:custGeom>
            <a:avLst/>
            <a:gdLst>
              <a:gd name="connsiteX0" fmla="*/ 0 w 763674"/>
              <a:gd name="connsiteY0" fmla="*/ 0 h 303320"/>
              <a:gd name="connsiteX1" fmla="*/ 397110 w 763674"/>
              <a:gd name="connsiteY1" fmla="*/ 0 h 303320"/>
              <a:gd name="connsiteX2" fmla="*/ 763674 w 763674"/>
              <a:gd name="connsiteY2" fmla="*/ 0 h 303320"/>
              <a:gd name="connsiteX3" fmla="*/ 763674 w 763674"/>
              <a:gd name="connsiteY3" fmla="*/ 303320 h 303320"/>
              <a:gd name="connsiteX4" fmla="*/ 366564 w 763674"/>
              <a:gd name="connsiteY4" fmla="*/ 303320 h 303320"/>
              <a:gd name="connsiteX5" fmla="*/ 0 w 763674"/>
              <a:gd name="connsiteY5" fmla="*/ 303320 h 303320"/>
              <a:gd name="connsiteX6" fmla="*/ 0 w 763674"/>
              <a:gd name="connsiteY6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303320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2218" y="76844"/>
                  <a:pt x="762337" y="213595"/>
                  <a:pt x="763674" y="303320"/>
                </a:cubicBezTo>
                <a:cubicBezTo>
                  <a:pt x="646175" y="299728"/>
                  <a:pt x="456151" y="304708"/>
                  <a:pt x="366564" y="303320"/>
                </a:cubicBezTo>
                <a:cubicBezTo>
                  <a:pt x="276977" y="301933"/>
                  <a:pt x="150976" y="299553"/>
                  <a:pt x="0" y="303320"/>
                </a:cubicBezTo>
                <a:cubicBezTo>
                  <a:pt x="13773" y="158686"/>
                  <a:pt x="8798" y="65556"/>
                  <a:pt x="0" y="0"/>
                </a:cubicBezTo>
                <a:close/>
              </a:path>
              <a:path w="763674" h="303320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1504" y="134555"/>
                  <a:pt x="756880" y="194528"/>
                  <a:pt x="763674" y="303320"/>
                </a:cubicBezTo>
                <a:cubicBezTo>
                  <a:pt x="659936" y="300078"/>
                  <a:pt x="487121" y="288718"/>
                  <a:pt x="389474" y="303320"/>
                </a:cubicBezTo>
                <a:cubicBezTo>
                  <a:pt x="291827" y="317922"/>
                  <a:pt x="173046" y="300518"/>
                  <a:pt x="0" y="303320"/>
                </a:cubicBezTo>
                <a:cubicBezTo>
                  <a:pt x="-10872" y="170878"/>
                  <a:pt x="10451" y="8712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civic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C6140F5-80FF-45F0-A011-25F8D484F512}"/>
              </a:ext>
            </a:extLst>
          </p:cNvPr>
          <p:cNvSpPr/>
          <p:nvPr/>
        </p:nvSpPr>
        <p:spPr>
          <a:xfrm>
            <a:off x="2669120" y="2048838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civic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5EEA670-A21A-474F-9581-9C7AB7E39B37}"/>
              </a:ext>
            </a:extLst>
          </p:cNvPr>
          <p:cNvSpPr/>
          <p:nvPr/>
        </p:nvSpPr>
        <p:spPr>
          <a:xfrm>
            <a:off x="2669120" y="2322253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corolla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5FBC87C-5524-41D0-B185-6A728F41A5BF}"/>
              </a:ext>
            </a:extLst>
          </p:cNvPr>
          <p:cNvSpPr/>
          <p:nvPr/>
        </p:nvSpPr>
        <p:spPr>
          <a:xfrm>
            <a:off x="2673303" y="2604622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altima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CBC6E1D-22CB-43C4-A4F8-3394E9C47CBE}"/>
              </a:ext>
            </a:extLst>
          </p:cNvPr>
          <p:cNvSpPr/>
          <p:nvPr/>
        </p:nvSpPr>
        <p:spPr>
          <a:xfrm>
            <a:off x="2669120" y="2878037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sonata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7FB0D11-BBCF-4BE7-ACBA-C5EEB1C900C8}"/>
              </a:ext>
            </a:extLst>
          </p:cNvPr>
          <p:cNvSpPr/>
          <p:nvPr/>
        </p:nvSpPr>
        <p:spPr>
          <a:xfrm>
            <a:off x="3425913" y="1153210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1999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036FD4-4C2B-491E-9FBE-E6B1C9CC25F2}"/>
              </a:ext>
            </a:extLst>
          </p:cNvPr>
          <p:cNvSpPr/>
          <p:nvPr/>
        </p:nvSpPr>
        <p:spPr>
          <a:xfrm>
            <a:off x="3425913" y="1446965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E68117D-58BD-4524-8D79-A63E41F3C4C7}"/>
              </a:ext>
            </a:extLst>
          </p:cNvPr>
          <p:cNvSpPr/>
          <p:nvPr/>
        </p:nvSpPr>
        <p:spPr>
          <a:xfrm>
            <a:off x="3432794" y="1745518"/>
            <a:ext cx="537948" cy="303320"/>
          </a:xfrm>
          <a:custGeom>
            <a:avLst/>
            <a:gdLst>
              <a:gd name="connsiteX0" fmla="*/ 0 w 537948"/>
              <a:gd name="connsiteY0" fmla="*/ 0 h 303320"/>
              <a:gd name="connsiteX1" fmla="*/ 537948 w 537948"/>
              <a:gd name="connsiteY1" fmla="*/ 0 h 303320"/>
              <a:gd name="connsiteX2" fmla="*/ 537948 w 537948"/>
              <a:gd name="connsiteY2" fmla="*/ 303320 h 303320"/>
              <a:gd name="connsiteX3" fmla="*/ 0 w 537948"/>
              <a:gd name="connsiteY3" fmla="*/ 303320 h 303320"/>
              <a:gd name="connsiteX4" fmla="*/ 0 w 53794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303320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6774" y="72261"/>
                  <a:pt x="535271" y="187431"/>
                  <a:pt x="537948" y="303320"/>
                </a:cubicBezTo>
                <a:cubicBezTo>
                  <a:pt x="281488" y="323720"/>
                  <a:pt x="165125" y="325628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537948" h="303320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34969" y="141612"/>
                  <a:pt x="537584" y="237450"/>
                  <a:pt x="537948" y="303320"/>
                </a:cubicBezTo>
                <a:cubicBezTo>
                  <a:pt x="269639" y="316343"/>
                  <a:pt x="244293" y="290544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66EFFC-A054-4112-A391-8532A573AD6E}"/>
              </a:ext>
            </a:extLst>
          </p:cNvPr>
          <p:cNvSpPr txBox="1"/>
          <p:nvPr/>
        </p:nvSpPr>
        <p:spPr>
          <a:xfrm>
            <a:off x="271268" y="4328324"/>
            <a:ext cx="2252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install.packages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("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tidyverse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")</a:t>
            </a:r>
          </a:p>
          <a:p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library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r>
              <a:rPr lang="de-AT" sz="1000" dirty="0" err="1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de-AT" sz="1000" dirty="0">
                <a:latin typeface="Pangolin" panose="00000500000000000000" pitchFamily="2" charset="0"/>
              </a:rPr>
              <a:t> &lt;- </a:t>
            </a:r>
            <a:r>
              <a:rPr lang="de-AT" sz="1000" dirty="0" err="1">
                <a:latin typeface="Pangolin" panose="00000500000000000000" pitchFamily="2" charset="0"/>
              </a:rPr>
              <a:t>ggplot</a:t>
            </a:r>
            <a:r>
              <a:rPr lang="de-AT" sz="1000" dirty="0">
                <a:latin typeface="Pangolin" panose="00000500000000000000" pitchFamily="2" charset="0"/>
              </a:rPr>
              <a:t>(</a:t>
            </a:r>
            <a:r>
              <a:rPr lang="de-AT" sz="1000" dirty="0" err="1">
                <a:latin typeface="Pangolin" panose="00000500000000000000" pitchFamily="2" charset="0"/>
              </a:rPr>
              <a:t>mpg</a:t>
            </a:r>
            <a:r>
              <a:rPr lang="de-AT" sz="1000" dirty="0">
                <a:latin typeface="Pangolin" panose="00000500000000000000" pitchFamily="2" charset="0"/>
              </a:rPr>
              <a:t>, </a:t>
            </a:r>
            <a:r>
              <a:rPr lang="de-AT" sz="1000" dirty="0" err="1">
                <a:latin typeface="Pangolin" panose="00000500000000000000" pitchFamily="2" charset="0"/>
              </a:rPr>
              <a:t>aes</a:t>
            </a:r>
            <a:r>
              <a:rPr lang="de-AT" sz="1000" dirty="0">
                <a:latin typeface="Pangolin" panose="00000500000000000000" pitchFamily="2" charset="0"/>
              </a:rPr>
              <a:t>(x=</a:t>
            </a:r>
            <a:r>
              <a:rPr lang="de-AT" sz="1000" dirty="0" err="1">
                <a:latin typeface="Pangolin" panose="00000500000000000000" pitchFamily="2" charset="0"/>
              </a:rPr>
              <a:t>hwy</a:t>
            </a:r>
            <a:r>
              <a:rPr lang="de-AT" sz="1000" dirty="0">
                <a:latin typeface="Pangolin" panose="00000500000000000000" pitchFamily="2" charset="0"/>
              </a:rPr>
              <a:t>))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ABC11-BBC8-474D-88FE-0526E60DB289}"/>
              </a:ext>
            </a:extLst>
          </p:cNvPr>
          <p:cNvSpPr/>
          <p:nvPr/>
        </p:nvSpPr>
        <p:spPr>
          <a:xfrm>
            <a:off x="3432794" y="2048838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30DEAED-F1A0-4820-A7E7-A73C4EBF6645}"/>
              </a:ext>
            </a:extLst>
          </p:cNvPr>
          <p:cNvSpPr/>
          <p:nvPr/>
        </p:nvSpPr>
        <p:spPr>
          <a:xfrm>
            <a:off x="3432794" y="2322253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1999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1465F51-7636-4A6B-B511-91E67E74C527}"/>
              </a:ext>
            </a:extLst>
          </p:cNvPr>
          <p:cNvSpPr/>
          <p:nvPr/>
        </p:nvSpPr>
        <p:spPr>
          <a:xfrm>
            <a:off x="3432794" y="2595668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068F04-EF37-45C6-84CD-A9F573021109}"/>
              </a:ext>
            </a:extLst>
          </p:cNvPr>
          <p:cNvSpPr/>
          <p:nvPr/>
        </p:nvSpPr>
        <p:spPr>
          <a:xfrm>
            <a:off x="3432794" y="2878037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F50FF3F-FBD3-486C-AE6F-BE99971DA9E4}"/>
              </a:ext>
            </a:extLst>
          </p:cNvPr>
          <p:cNvSpPr/>
          <p:nvPr/>
        </p:nvSpPr>
        <p:spPr>
          <a:xfrm>
            <a:off x="3970742" y="1153210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F4B0ADE-2CC2-4C9E-9F45-38BA006B2B5D}"/>
              </a:ext>
            </a:extLst>
          </p:cNvPr>
          <p:cNvSpPr/>
          <p:nvPr/>
        </p:nvSpPr>
        <p:spPr>
          <a:xfrm>
            <a:off x="3970742" y="1446965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417E45B-2F46-4A04-9EB9-C373BEFF1FD3}"/>
              </a:ext>
            </a:extLst>
          </p:cNvPr>
          <p:cNvSpPr/>
          <p:nvPr/>
        </p:nvSpPr>
        <p:spPr>
          <a:xfrm>
            <a:off x="3977623" y="1745518"/>
            <a:ext cx="490168" cy="303320"/>
          </a:xfrm>
          <a:custGeom>
            <a:avLst/>
            <a:gdLst>
              <a:gd name="connsiteX0" fmla="*/ 0 w 490168"/>
              <a:gd name="connsiteY0" fmla="*/ 0 h 303320"/>
              <a:gd name="connsiteX1" fmla="*/ 490168 w 490168"/>
              <a:gd name="connsiteY1" fmla="*/ 0 h 303320"/>
              <a:gd name="connsiteX2" fmla="*/ 490168 w 490168"/>
              <a:gd name="connsiteY2" fmla="*/ 303320 h 303320"/>
              <a:gd name="connsiteX3" fmla="*/ 0 w 490168"/>
              <a:gd name="connsiteY3" fmla="*/ 303320 h 303320"/>
              <a:gd name="connsiteX4" fmla="*/ 0 w 49016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303320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98994" y="72261"/>
                  <a:pt x="487491" y="187431"/>
                  <a:pt x="490168" y="303320"/>
                </a:cubicBezTo>
                <a:cubicBezTo>
                  <a:pt x="307206" y="306320"/>
                  <a:pt x="241620" y="293802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490168" h="303320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87189" y="141612"/>
                  <a:pt x="489804" y="237450"/>
                  <a:pt x="490168" y="303320"/>
                </a:cubicBezTo>
                <a:cubicBezTo>
                  <a:pt x="347669" y="292519"/>
                  <a:pt x="159544" y="299643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4EBB416-0DBE-4E0B-8C58-B95C9ADB4BA1}"/>
              </a:ext>
            </a:extLst>
          </p:cNvPr>
          <p:cNvSpPr/>
          <p:nvPr/>
        </p:nvSpPr>
        <p:spPr>
          <a:xfrm>
            <a:off x="3977623" y="2048838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55E1B4A-03ED-4432-8BE3-CCDDFDACD723}"/>
              </a:ext>
            </a:extLst>
          </p:cNvPr>
          <p:cNvSpPr/>
          <p:nvPr/>
        </p:nvSpPr>
        <p:spPr>
          <a:xfrm>
            <a:off x="3977623" y="2322253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5718A35-66DB-424E-A3AC-CB97D16AB1AD}"/>
              </a:ext>
            </a:extLst>
          </p:cNvPr>
          <p:cNvSpPr/>
          <p:nvPr/>
        </p:nvSpPr>
        <p:spPr>
          <a:xfrm>
            <a:off x="3977623" y="2595668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E730C4-6324-4944-9536-3971734A973D}"/>
              </a:ext>
            </a:extLst>
          </p:cNvPr>
          <p:cNvSpPr/>
          <p:nvPr/>
        </p:nvSpPr>
        <p:spPr>
          <a:xfrm>
            <a:off x="3977623" y="2878037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8A7FA522-49CA-44D8-A3B7-1D9F6FFA5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5472638" y="5355325"/>
            <a:ext cx="121539" cy="89108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B30A4C5D-F35D-4051-B7B2-2D242ED9661C}"/>
              </a:ext>
            </a:extLst>
          </p:cNvPr>
          <p:cNvSpPr txBox="1"/>
          <p:nvPr/>
        </p:nvSpPr>
        <p:spPr>
          <a:xfrm>
            <a:off x="114552" y="221488"/>
            <a:ext cx="3765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Reporting Data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558756-E622-4BFD-BCDE-DB242659C27B}"/>
              </a:ext>
            </a:extLst>
          </p:cNvPr>
          <p:cNvSpPr/>
          <p:nvPr/>
        </p:nvSpPr>
        <p:spPr>
          <a:xfrm>
            <a:off x="225424" y="3622675"/>
            <a:ext cx="6400269" cy="2951163"/>
          </a:xfrm>
          <a:custGeom>
            <a:avLst/>
            <a:gdLst>
              <a:gd name="connsiteX0" fmla="*/ 0 w 6400269"/>
              <a:gd name="connsiteY0" fmla="*/ 0 h 2951163"/>
              <a:gd name="connsiteX1" fmla="*/ 448019 w 6400269"/>
              <a:gd name="connsiteY1" fmla="*/ 0 h 2951163"/>
              <a:gd name="connsiteX2" fmla="*/ 960040 w 6400269"/>
              <a:gd name="connsiteY2" fmla="*/ 0 h 2951163"/>
              <a:gd name="connsiteX3" fmla="*/ 1600067 w 6400269"/>
              <a:gd name="connsiteY3" fmla="*/ 0 h 2951163"/>
              <a:gd name="connsiteX4" fmla="*/ 2176091 w 6400269"/>
              <a:gd name="connsiteY4" fmla="*/ 0 h 2951163"/>
              <a:gd name="connsiteX5" fmla="*/ 2688113 w 6400269"/>
              <a:gd name="connsiteY5" fmla="*/ 0 h 2951163"/>
              <a:gd name="connsiteX6" fmla="*/ 3392143 w 6400269"/>
              <a:gd name="connsiteY6" fmla="*/ 0 h 2951163"/>
              <a:gd name="connsiteX7" fmla="*/ 4096172 w 6400269"/>
              <a:gd name="connsiteY7" fmla="*/ 0 h 2951163"/>
              <a:gd name="connsiteX8" fmla="*/ 4864204 w 6400269"/>
              <a:gd name="connsiteY8" fmla="*/ 0 h 2951163"/>
              <a:gd name="connsiteX9" fmla="*/ 5440229 w 6400269"/>
              <a:gd name="connsiteY9" fmla="*/ 0 h 2951163"/>
              <a:gd name="connsiteX10" fmla="*/ 6400269 w 6400269"/>
              <a:gd name="connsiteY10" fmla="*/ 0 h 2951163"/>
              <a:gd name="connsiteX11" fmla="*/ 6400269 w 6400269"/>
              <a:gd name="connsiteY11" fmla="*/ 590233 h 2951163"/>
              <a:gd name="connsiteX12" fmla="*/ 6400269 w 6400269"/>
              <a:gd name="connsiteY12" fmla="*/ 1091930 h 2951163"/>
              <a:gd name="connsiteX13" fmla="*/ 6400269 w 6400269"/>
              <a:gd name="connsiteY13" fmla="*/ 1741186 h 2951163"/>
              <a:gd name="connsiteX14" fmla="*/ 6400269 w 6400269"/>
              <a:gd name="connsiteY14" fmla="*/ 2242884 h 2951163"/>
              <a:gd name="connsiteX15" fmla="*/ 6400269 w 6400269"/>
              <a:gd name="connsiteY15" fmla="*/ 2951163 h 2951163"/>
              <a:gd name="connsiteX16" fmla="*/ 5952250 w 6400269"/>
              <a:gd name="connsiteY16" fmla="*/ 2951163 h 2951163"/>
              <a:gd name="connsiteX17" fmla="*/ 5504231 w 6400269"/>
              <a:gd name="connsiteY17" fmla="*/ 2951163 h 2951163"/>
              <a:gd name="connsiteX18" fmla="*/ 4992210 w 6400269"/>
              <a:gd name="connsiteY18" fmla="*/ 2951163 h 2951163"/>
              <a:gd name="connsiteX19" fmla="*/ 4416186 w 6400269"/>
              <a:gd name="connsiteY19" fmla="*/ 2951163 h 2951163"/>
              <a:gd name="connsiteX20" fmla="*/ 3840161 w 6400269"/>
              <a:gd name="connsiteY20" fmla="*/ 2951163 h 2951163"/>
              <a:gd name="connsiteX21" fmla="*/ 3392143 w 6400269"/>
              <a:gd name="connsiteY21" fmla="*/ 2951163 h 2951163"/>
              <a:gd name="connsiteX22" fmla="*/ 2944124 w 6400269"/>
              <a:gd name="connsiteY22" fmla="*/ 2951163 h 2951163"/>
              <a:gd name="connsiteX23" fmla="*/ 2240094 w 6400269"/>
              <a:gd name="connsiteY23" fmla="*/ 2951163 h 2951163"/>
              <a:gd name="connsiteX24" fmla="*/ 1728073 w 6400269"/>
              <a:gd name="connsiteY24" fmla="*/ 2951163 h 2951163"/>
              <a:gd name="connsiteX25" fmla="*/ 1088046 w 6400269"/>
              <a:gd name="connsiteY25" fmla="*/ 2951163 h 2951163"/>
              <a:gd name="connsiteX26" fmla="*/ 0 w 6400269"/>
              <a:gd name="connsiteY26" fmla="*/ 2951163 h 2951163"/>
              <a:gd name="connsiteX27" fmla="*/ 0 w 6400269"/>
              <a:gd name="connsiteY27" fmla="*/ 2390442 h 2951163"/>
              <a:gd name="connsiteX28" fmla="*/ 0 w 6400269"/>
              <a:gd name="connsiteY28" fmla="*/ 1800209 h 2951163"/>
              <a:gd name="connsiteX29" fmla="*/ 0 w 6400269"/>
              <a:gd name="connsiteY29" fmla="*/ 1269000 h 2951163"/>
              <a:gd name="connsiteX30" fmla="*/ 0 w 6400269"/>
              <a:gd name="connsiteY30" fmla="*/ 649256 h 2951163"/>
              <a:gd name="connsiteX31" fmla="*/ 0 w 6400269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0269" h="2951163" extrusionOk="0">
                <a:moveTo>
                  <a:pt x="0" y="0"/>
                </a:moveTo>
                <a:cubicBezTo>
                  <a:pt x="218521" y="14820"/>
                  <a:pt x="256491" y="968"/>
                  <a:pt x="448019" y="0"/>
                </a:cubicBezTo>
                <a:cubicBezTo>
                  <a:pt x="639547" y="-968"/>
                  <a:pt x="809836" y="-4969"/>
                  <a:pt x="960040" y="0"/>
                </a:cubicBezTo>
                <a:cubicBezTo>
                  <a:pt x="1110244" y="4969"/>
                  <a:pt x="1387062" y="12871"/>
                  <a:pt x="1600067" y="0"/>
                </a:cubicBezTo>
                <a:cubicBezTo>
                  <a:pt x="1813072" y="-12871"/>
                  <a:pt x="1966465" y="-25712"/>
                  <a:pt x="2176091" y="0"/>
                </a:cubicBezTo>
                <a:cubicBezTo>
                  <a:pt x="2385717" y="25712"/>
                  <a:pt x="2547337" y="-22983"/>
                  <a:pt x="2688113" y="0"/>
                </a:cubicBezTo>
                <a:cubicBezTo>
                  <a:pt x="2828889" y="22983"/>
                  <a:pt x="3117060" y="26807"/>
                  <a:pt x="3392143" y="0"/>
                </a:cubicBezTo>
                <a:cubicBezTo>
                  <a:pt x="3667226" y="-26807"/>
                  <a:pt x="3831649" y="-9757"/>
                  <a:pt x="4096172" y="0"/>
                </a:cubicBezTo>
                <a:cubicBezTo>
                  <a:pt x="4360695" y="9757"/>
                  <a:pt x="4616937" y="28082"/>
                  <a:pt x="4864204" y="0"/>
                </a:cubicBezTo>
                <a:cubicBezTo>
                  <a:pt x="5111471" y="-28082"/>
                  <a:pt x="5314230" y="-3938"/>
                  <a:pt x="5440229" y="0"/>
                </a:cubicBezTo>
                <a:cubicBezTo>
                  <a:pt x="5566229" y="3938"/>
                  <a:pt x="6112814" y="41935"/>
                  <a:pt x="6400269" y="0"/>
                </a:cubicBezTo>
                <a:cubicBezTo>
                  <a:pt x="6416041" y="136988"/>
                  <a:pt x="6396303" y="444909"/>
                  <a:pt x="6400269" y="590233"/>
                </a:cubicBezTo>
                <a:cubicBezTo>
                  <a:pt x="6404235" y="735557"/>
                  <a:pt x="6387973" y="891046"/>
                  <a:pt x="6400269" y="1091930"/>
                </a:cubicBezTo>
                <a:cubicBezTo>
                  <a:pt x="6412565" y="1292814"/>
                  <a:pt x="6404322" y="1580484"/>
                  <a:pt x="6400269" y="1741186"/>
                </a:cubicBezTo>
                <a:cubicBezTo>
                  <a:pt x="6396216" y="1901888"/>
                  <a:pt x="6423304" y="2030121"/>
                  <a:pt x="6400269" y="2242884"/>
                </a:cubicBezTo>
                <a:cubicBezTo>
                  <a:pt x="6377234" y="2455647"/>
                  <a:pt x="6431995" y="2746667"/>
                  <a:pt x="6400269" y="2951163"/>
                </a:cubicBezTo>
                <a:cubicBezTo>
                  <a:pt x="6270805" y="2942577"/>
                  <a:pt x="6107950" y="2956933"/>
                  <a:pt x="5952250" y="2951163"/>
                </a:cubicBezTo>
                <a:cubicBezTo>
                  <a:pt x="5796550" y="2945393"/>
                  <a:pt x="5712483" y="2971072"/>
                  <a:pt x="5504231" y="2951163"/>
                </a:cubicBezTo>
                <a:cubicBezTo>
                  <a:pt x="5295979" y="2931254"/>
                  <a:pt x="5102235" y="2955012"/>
                  <a:pt x="4992210" y="2951163"/>
                </a:cubicBezTo>
                <a:cubicBezTo>
                  <a:pt x="4882185" y="2947314"/>
                  <a:pt x="4647496" y="2963406"/>
                  <a:pt x="4416186" y="2951163"/>
                </a:cubicBezTo>
                <a:cubicBezTo>
                  <a:pt x="4184876" y="2938920"/>
                  <a:pt x="4026902" y="2930045"/>
                  <a:pt x="3840161" y="2951163"/>
                </a:cubicBezTo>
                <a:cubicBezTo>
                  <a:pt x="3653421" y="2972281"/>
                  <a:pt x="3570124" y="2951166"/>
                  <a:pt x="3392143" y="2951163"/>
                </a:cubicBezTo>
                <a:cubicBezTo>
                  <a:pt x="3214162" y="2951160"/>
                  <a:pt x="3148609" y="2932066"/>
                  <a:pt x="2944124" y="2951163"/>
                </a:cubicBezTo>
                <a:cubicBezTo>
                  <a:pt x="2739639" y="2970260"/>
                  <a:pt x="2423302" y="2950061"/>
                  <a:pt x="2240094" y="2951163"/>
                </a:cubicBezTo>
                <a:cubicBezTo>
                  <a:pt x="2056886" y="2952266"/>
                  <a:pt x="1953480" y="2950793"/>
                  <a:pt x="1728073" y="2951163"/>
                </a:cubicBezTo>
                <a:cubicBezTo>
                  <a:pt x="1502666" y="2951533"/>
                  <a:pt x="1371872" y="2939328"/>
                  <a:pt x="1088046" y="2951163"/>
                </a:cubicBezTo>
                <a:cubicBezTo>
                  <a:pt x="804220" y="2962998"/>
                  <a:pt x="500368" y="2961448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683AFD-4183-4973-BBF7-9CB54E09061E}"/>
              </a:ext>
            </a:extLst>
          </p:cNvPr>
          <p:cNvSpPr txBox="1"/>
          <p:nvPr/>
        </p:nvSpPr>
        <p:spPr>
          <a:xfrm>
            <a:off x="313894" y="3662060"/>
            <a:ext cx="6223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highlight>
                  <a:srgbClr val="C0C0C0"/>
                </a:highlight>
                <a:latin typeface="Pangolin" panose="00000500000000000000" pitchFamily="2" charset="0"/>
              </a:rPr>
              <a:t>ggplot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which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included</a:t>
            </a:r>
            <a:r>
              <a:rPr lang="de-DE" sz="1000" dirty="0">
                <a:latin typeface="Pangolin" panose="00000500000000000000" pitchFamily="2" charset="0"/>
              </a:rPr>
              <a:t> in </a:t>
            </a:r>
            <a:r>
              <a:rPr lang="de-DE" sz="1000" dirty="0" err="1"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visualize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en-GB" sz="1000" dirty="0">
                <a:latin typeface="Pangolin" panose="00000500000000000000" pitchFamily="2" charset="0"/>
              </a:rPr>
              <a:t>highway miles per gallon (</a:t>
            </a:r>
            <a:r>
              <a:rPr lang="en-GB" sz="1000" dirty="0" err="1">
                <a:latin typeface="Pangolin" panose="00000500000000000000" pitchFamily="2" charset="0"/>
              </a:rPr>
              <a:t>hwy</a:t>
            </a:r>
            <a:r>
              <a:rPr lang="en-GB" sz="1000" dirty="0">
                <a:latin typeface="Pangolin" panose="00000500000000000000" pitchFamily="2" charset="0"/>
              </a:rPr>
              <a:t>)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using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histogram</a:t>
            </a:r>
            <a:r>
              <a:rPr lang="de-DE" sz="1000" dirty="0">
                <a:latin typeface="Pangolin" panose="00000500000000000000" pitchFamily="2" charset="0"/>
              </a:rPr>
              <a:t>, a </a:t>
            </a:r>
            <a:r>
              <a:rPr lang="de-DE" sz="1000" dirty="0" err="1">
                <a:latin typeface="Pangolin" panose="00000500000000000000" pitchFamily="2" charset="0"/>
              </a:rPr>
              <a:t>density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curve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both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75F6CB77-A7AD-5306-171B-998C0BE13CB4}"/>
              </a:ext>
            </a:extLst>
          </p:cNvPr>
          <p:cNvSpPr/>
          <p:nvPr/>
        </p:nvSpPr>
        <p:spPr>
          <a:xfrm flipV="1">
            <a:off x="233043" y="3821429"/>
            <a:ext cx="6407151" cy="351465"/>
          </a:xfrm>
          <a:custGeom>
            <a:avLst/>
            <a:gdLst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  <a:gd name="connsiteX3" fmla="*/ 3203576 w 6407151"/>
              <a:gd name="connsiteY3" fmla="*/ 175733 h 351465"/>
              <a:gd name="connsiteX4" fmla="*/ 5737 w 6407151"/>
              <a:gd name="connsiteY4" fmla="*/ 165220 h 351465"/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7151" h="351465" stroke="0" extrusionOk="0">
                <a:moveTo>
                  <a:pt x="5737" y="165220"/>
                </a:moveTo>
                <a:cubicBezTo>
                  <a:pt x="-38134" y="232"/>
                  <a:pt x="1295883" y="174169"/>
                  <a:pt x="3203340" y="-1"/>
                </a:cubicBezTo>
                <a:cubicBezTo>
                  <a:pt x="4867421" y="17474"/>
                  <a:pt x="6222909" y="48542"/>
                  <a:pt x="6388357" y="156725"/>
                </a:cubicBezTo>
                <a:cubicBezTo>
                  <a:pt x="4935963" y="60699"/>
                  <a:pt x="4527130" y="216524"/>
                  <a:pt x="3203576" y="175733"/>
                </a:cubicBezTo>
                <a:cubicBezTo>
                  <a:pt x="2050520" y="207859"/>
                  <a:pt x="1084926" y="74489"/>
                  <a:pt x="5737" y="165220"/>
                </a:cubicBezTo>
                <a:close/>
              </a:path>
              <a:path w="6407151" h="351465" fill="none" extrusionOk="0">
                <a:moveTo>
                  <a:pt x="5737" y="165220"/>
                </a:moveTo>
                <a:cubicBezTo>
                  <a:pt x="-166733" y="123199"/>
                  <a:pt x="1454194" y="11604"/>
                  <a:pt x="3203340" y="-1"/>
                </a:cubicBezTo>
                <a:cubicBezTo>
                  <a:pt x="4866380" y="-3748"/>
                  <a:pt x="6176078" y="58895"/>
                  <a:pt x="6388357" y="156725"/>
                </a:cubicBezTo>
              </a:path>
              <a:path w="6407151" h="351465" fill="none" stroke="0" extrusionOk="0">
                <a:moveTo>
                  <a:pt x="5737" y="165220"/>
                </a:moveTo>
                <a:cubicBezTo>
                  <a:pt x="178210" y="118865"/>
                  <a:pt x="1390076" y="132471"/>
                  <a:pt x="3203340" y="-1"/>
                </a:cubicBezTo>
                <a:cubicBezTo>
                  <a:pt x="4839755" y="-6327"/>
                  <a:pt x="6203064" y="91788"/>
                  <a:pt x="6388357" y="156725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969021491">
                  <a:prstGeom prst="arc">
                    <a:avLst>
                      <a:gd name="adj1" fmla="val 10811301"/>
                      <a:gd name="adj2" fmla="val 2157948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Rechteck 44">
            <a:extLst>
              <a:ext uri="{FF2B5EF4-FFF2-40B4-BE49-F238E27FC236}">
                <a16:creationId xmlns:a16="http://schemas.microsoft.com/office/drawing/2014/main" id="{83C32E28-9629-5AE5-9D7D-5D0297A7BE6C}"/>
              </a:ext>
            </a:extLst>
          </p:cNvPr>
          <p:cNvSpPr/>
          <p:nvPr/>
        </p:nvSpPr>
        <p:spPr>
          <a:xfrm>
            <a:off x="2411454" y="3173478"/>
            <a:ext cx="2056337" cy="282369"/>
          </a:xfrm>
          <a:custGeom>
            <a:avLst/>
            <a:gdLst>
              <a:gd name="connsiteX0" fmla="*/ 0 w 2056337"/>
              <a:gd name="connsiteY0" fmla="*/ 0 h 282369"/>
              <a:gd name="connsiteX1" fmla="*/ 685446 w 2056337"/>
              <a:gd name="connsiteY1" fmla="*/ 0 h 282369"/>
              <a:gd name="connsiteX2" fmla="*/ 1350328 w 2056337"/>
              <a:gd name="connsiteY2" fmla="*/ 0 h 282369"/>
              <a:gd name="connsiteX3" fmla="*/ 2056337 w 2056337"/>
              <a:gd name="connsiteY3" fmla="*/ 0 h 282369"/>
              <a:gd name="connsiteX4" fmla="*/ 2056337 w 2056337"/>
              <a:gd name="connsiteY4" fmla="*/ 282369 h 282369"/>
              <a:gd name="connsiteX5" fmla="*/ 1432581 w 2056337"/>
              <a:gd name="connsiteY5" fmla="*/ 282369 h 282369"/>
              <a:gd name="connsiteX6" fmla="*/ 788263 w 2056337"/>
              <a:gd name="connsiteY6" fmla="*/ 282369 h 282369"/>
              <a:gd name="connsiteX7" fmla="*/ 0 w 2056337"/>
              <a:gd name="connsiteY7" fmla="*/ 282369 h 282369"/>
              <a:gd name="connsiteX8" fmla="*/ 0 w 2056337"/>
              <a:gd name="connsiteY8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337" h="282369" extrusionOk="0">
                <a:moveTo>
                  <a:pt x="0" y="0"/>
                </a:moveTo>
                <a:cubicBezTo>
                  <a:pt x="177854" y="17924"/>
                  <a:pt x="403156" y="-11386"/>
                  <a:pt x="685446" y="0"/>
                </a:cubicBezTo>
                <a:cubicBezTo>
                  <a:pt x="967736" y="11386"/>
                  <a:pt x="1181823" y="-27421"/>
                  <a:pt x="1350328" y="0"/>
                </a:cubicBezTo>
                <a:cubicBezTo>
                  <a:pt x="1518833" y="27421"/>
                  <a:pt x="1869455" y="-12747"/>
                  <a:pt x="2056337" y="0"/>
                </a:cubicBezTo>
                <a:cubicBezTo>
                  <a:pt x="2066011" y="59336"/>
                  <a:pt x="2065545" y="181819"/>
                  <a:pt x="2056337" y="282369"/>
                </a:cubicBezTo>
                <a:cubicBezTo>
                  <a:pt x="1812087" y="294541"/>
                  <a:pt x="1589131" y="272703"/>
                  <a:pt x="1432581" y="282369"/>
                </a:cubicBezTo>
                <a:cubicBezTo>
                  <a:pt x="1276031" y="292035"/>
                  <a:pt x="1046059" y="251184"/>
                  <a:pt x="788263" y="282369"/>
                </a:cubicBezTo>
                <a:cubicBezTo>
                  <a:pt x="530467" y="313554"/>
                  <a:pt x="313324" y="304813"/>
                  <a:pt x="0" y="282369"/>
                </a:cubicBezTo>
                <a:cubicBezTo>
                  <a:pt x="7971" y="155286"/>
                  <a:pt x="3496" y="91831"/>
                  <a:pt x="0" y="0"/>
                </a:cubicBezTo>
                <a:close/>
              </a:path>
            </a:pathLst>
          </a:custGeom>
          <a:noFill/>
          <a:ln w="25400">
            <a:noFill/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+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other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227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entries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" name="Textfeld 33">
            <a:extLst>
              <a:ext uri="{FF2B5EF4-FFF2-40B4-BE49-F238E27FC236}">
                <a16:creationId xmlns:a16="http://schemas.microsoft.com/office/drawing/2014/main" id="{25F31733-B6C2-A677-D797-F194419C2693}"/>
              </a:ext>
            </a:extLst>
          </p:cNvPr>
          <p:cNvSpPr txBox="1"/>
          <p:nvPr/>
        </p:nvSpPr>
        <p:spPr>
          <a:xfrm>
            <a:off x="4622410" y="582837"/>
            <a:ext cx="19568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In </a:t>
            </a:r>
            <a:r>
              <a:rPr lang="de-DE" sz="1000" dirty="0" err="1"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have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access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datasets</a:t>
            </a:r>
            <a:r>
              <a:rPr lang="de-DE" sz="1000" dirty="0">
                <a:latin typeface="Pangolin" panose="00000500000000000000" pitchFamily="2" charset="0"/>
              </a:rPr>
              <a:t> such </a:t>
            </a:r>
            <a:r>
              <a:rPr lang="de-DE" sz="1000" dirty="0" err="1">
                <a:latin typeface="Pangolin" panose="00000500000000000000" pitchFamily="2" charset="0"/>
              </a:rPr>
              <a:t>as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highlight>
                  <a:srgbClr val="C0C0C0"/>
                </a:highlight>
                <a:latin typeface="Pangolin" panose="00000500000000000000" pitchFamily="2" charset="0"/>
              </a:rPr>
              <a:t>mpg</a:t>
            </a:r>
            <a:r>
              <a:rPr lang="en-GB" sz="1000" dirty="0">
                <a:latin typeface="Pangolin" panose="00000500000000000000" pitchFamily="2" charset="0"/>
              </a:rPr>
              <a:t> with fuel economy data. It includes 11 attributes, such as car model, year of manufacture, and highway miles per gallon (</a:t>
            </a:r>
            <a:r>
              <a:rPr lang="en-GB" sz="1000" dirty="0" err="1">
                <a:latin typeface="Pangolin" panose="00000500000000000000" pitchFamily="2" charset="0"/>
              </a:rPr>
              <a:t>hwy</a:t>
            </a:r>
            <a:r>
              <a:rPr lang="en-GB" sz="1000" dirty="0">
                <a:latin typeface="Pangolin" panose="00000500000000000000" pitchFamily="2" charset="0"/>
              </a:rPr>
              <a:t>).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71" name="Picture 70" descr="A picture containing logo&#10;&#10;Description automatically generated">
            <a:extLst>
              <a:ext uri="{FF2B5EF4-FFF2-40B4-BE49-F238E27FC236}">
                <a16:creationId xmlns:a16="http://schemas.microsoft.com/office/drawing/2014/main" id="{20A89458-9537-C176-01C3-FA9B3F7E05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6"/>
          <a:stretch/>
        </p:blipFill>
        <p:spPr>
          <a:xfrm>
            <a:off x="4213850" y="1681048"/>
            <a:ext cx="2365389" cy="1763200"/>
          </a:xfrm>
          <a:prstGeom prst="rect">
            <a:avLst/>
          </a:prstGeom>
        </p:spPr>
      </p:pic>
      <p:pic>
        <p:nvPicPr>
          <p:cNvPr id="93" name="Grafik 1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995237D-F9E0-E944-70F1-58E75AC79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8" y="3829281"/>
            <a:ext cx="496321" cy="411316"/>
          </a:xfrm>
          <a:prstGeom prst="rect">
            <a:avLst/>
          </a:prstGeom>
        </p:spPr>
      </p:pic>
      <p:sp>
        <p:nvSpPr>
          <p:cNvPr id="94" name="Textfeld 28">
            <a:extLst>
              <a:ext uri="{FF2B5EF4-FFF2-40B4-BE49-F238E27FC236}">
                <a16:creationId xmlns:a16="http://schemas.microsoft.com/office/drawing/2014/main" id="{3047789D-1206-95F5-CDAB-B38D8FB03F1F}"/>
              </a:ext>
            </a:extLst>
          </p:cNvPr>
          <p:cNvSpPr txBox="1"/>
          <p:nvPr/>
        </p:nvSpPr>
        <p:spPr>
          <a:xfrm>
            <a:off x="2391203" y="4618460"/>
            <a:ext cx="148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en-GB" sz="1000" dirty="0">
                <a:latin typeface="Pangolin" panose="00000500000000000000" pitchFamily="2" charset="0"/>
              </a:rPr>
              <a:t>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1"/>
                </a:solidFill>
                <a:latin typeface="Pangolin" panose="00000500000000000000" pitchFamily="2" charset="0"/>
              </a:rPr>
              <a:t>geom_histogram</a:t>
            </a:r>
            <a:r>
              <a:rPr lang="en-GB" sz="1000" dirty="0">
                <a:latin typeface="Pangolin" panose="00000500000000000000" pitchFamily="2" charset="0"/>
              </a:rPr>
              <a:t>(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colour="black", 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fill="white“ )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95" name="Textfeld 28">
            <a:extLst>
              <a:ext uri="{FF2B5EF4-FFF2-40B4-BE49-F238E27FC236}">
                <a16:creationId xmlns:a16="http://schemas.microsoft.com/office/drawing/2014/main" id="{4AEBFDDE-85FE-1FBA-9A54-1B1EABC0F8A4}"/>
              </a:ext>
            </a:extLst>
          </p:cNvPr>
          <p:cNvSpPr txBox="1"/>
          <p:nvPr/>
        </p:nvSpPr>
        <p:spPr>
          <a:xfrm>
            <a:off x="275181" y="4955833"/>
            <a:ext cx="1488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en-GB" sz="1000" dirty="0">
                <a:latin typeface="Pangolin" panose="00000500000000000000" pitchFamily="2" charset="0"/>
              </a:rPr>
              <a:t>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2"/>
                </a:solidFill>
                <a:latin typeface="Pangolin" panose="00000500000000000000" pitchFamily="2" charset="0"/>
              </a:rPr>
              <a:t>geom_density</a:t>
            </a:r>
            <a:r>
              <a:rPr lang="en-GB" sz="1000" dirty="0">
                <a:latin typeface="Pangolin" panose="00000500000000000000" pitchFamily="2" charset="0"/>
              </a:rPr>
              <a:t>()</a:t>
            </a:r>
            <a:endParaRPr lang="de-AT" sz="1000" dirty="0">
              <a:latin typeface="Pangolin" panose="00000500000000000000" pitchFamily="2" charset="0"/>
            </a:endParaRPr>
          </a:p>
        </p:txBody>
      </p:sp>
      <p:pic>
        <p:nvPicPr>
          <p:cNvPr id="103" name="Grafik 83">
            <a:extLst>
              <a:ext uri="{FF2B5EF4-FFF2-40B4-BE49-F238E27FC236}">
                <a16:creationId xmlns:a16="http://schemas.microsoft.com/office/drawing/2014/main" id="{B6E123ED-97A7-8DA8-49C5-DA2F48B8C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1375034" y="5232879"/>
            <a:ext cx="121539" cy="89108"/>
          </a:xfrm>
          <a:prstGeom prst="rect">
            <a:avLst/>
          </a:prstGeom>
        </p:spPr>
      </p:pic>
      <p:pic>
        <p:nvPicPr>
          <p:cNvPr id="104" name="Grafik 83">
            <a:extLst>
              <a:ext uri="{FF2B5EF4-FFF2-40B4-BE49-F238E27FC236}">
                <a16:creationId xmlns:a16="http://schemas.microsoft.com/office/drawing/2014/main" id="{23EB438C-AD66-F8EB-2FFA-AD312ABCF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3305559" y="5210679"/>
            <a:ext cx="121539" cy="89108"/>
          </a:xfrm>
          <a:prstGeom prst="rect">
            <a:avLst/>
          </a:prstGeom>
        </p:spPr>
      </p:pic>
      <p:sp>
        <p:nvSpPr>
          <p:cNvPr id="105" name="Rechteck 5">
            <a:extLst>
              <a:ext uri="{FF2B5EF4-FFF2-40B4-BE49-F238E27FC236}">
                <a16:creationId xmlns:a16="http://schemas.microsoft.com/office/drawing/2014/main" id="{2EB3240F-7D30-F7A4-FAF7-5A404A21C50B}"/>
              </a:ext>
            </a:extLst>
          </p:cNvPr>
          <p:cNvSpPr/>
          <p:nvPr/>
        </p:nvSpPr>
        <p:spPr>
          <a:xfrm>
            <a:off x="225425" y="67214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7" name="Picture 106" descr="Chart, histogram&#10;&#10;Description automatically generated">
            <a:extLst>
              <a:ext uri="{FF2B5EF4-FFF2-40B4-BE49-F238E27FC236}">
                <a16:creationId xmlns:a16="http://schemas.microsoft.com/office/drawing/2014/main" id="{8A224E7D-A94A-4907-0BD7-6ADBE50F15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27" y="5485564"/>
            <a:ext cx="1976666" cy="1013249"/>
          </a:xfrm>
          <a:prstGeom prst="rect">
            <a:avLst/>
          </a:prstGeom>
        </p:spPr>
      </p:pic>
      <p:pic>
        <p:nvPicPr>
          <p:cNvPr id="109" name="Picture 108" descr="Chart, line chart&#10;&#10;Description automatically generated">
            <a:extLst>
              <a:ext uri="{FF2B5EF4-FFF2-40B4-BE49-F238E27FC236}">
                <a16:creationId xmlns:a16="http://schemas.microsoft.com/office/drawing/2014/main" id="{E3A16EB0-84CF-2082-74D8-1EDBBB902D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" y="5485564"/>
            <a:ext cx="1976666" cy="1013249"/>
          </a:xfrm>
          <a:prstGeom prst="rect">
            <a:avLst/>
          </a:prstGeom>
        </p:spPr>
      </p:pic>
      <p:pic>
        <p:nvPicPr>
          <p:cNvPr id="111" name="Picture 110" descr="Chart, histogram&#10;&#10;Description automatically generated">
            <a:extLst>
              <a:ext uri="{FF2B5EF4-FFF2-40B4-BE49-F238E27FC236}">
                <a16:creationId xmlns:a16="http://schemas.microsoft.com/office/drawing/2014/main" id="{99185CB4-EC30-2EC2-4924-316F4DEC4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33" y="5485564"/>
            <a:ext cx="1976666" cy="1013249"/>
          </a:xfrm>
          <a:prstGeom prst="rect">
            <a:avLst/>
          </a:prstGeom>
        </p:spPr>
      </p:pic>
      <p:pic>
        <p:nvPicPr>
          <p:cNvPr id="115" name="Grafik 83">
            <a:extLst>
              <a:ext uri="{FF2B5EF4-FFF2-40B4-BE49-F238E27FC236}">
                <a16:creationId xmlns:a16="http://schemas.microsoft.com/office/drawing/2014/main" id="{B669824D-38D1-0F01-B310-77C94C1A0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1994156" y="8331286"/>
            <a:ext cx="121539" cy="89108"/>
          </a:xfrm>
          <a:prstGeom prst="rect">
            <a:avLst/>
          </a:prstGeom>
        </p:spPr>
      </p:pic>
      <p:pic>
        <p:nvPicPr>
          <p:cNvPr id="116" name="Grafik 83">
            <a:extLst>
              <a:ext uri="{FF2B5EF4-FFF2-40B4-BE49-F238E27FC236}">
                <a16:creationId xmlns:a16="http://schemas.microsoft.com/office/drawing/2014/main" id="{DD5F409C-3FC7-7588-367F-768E385E7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4928" flipH="1" flipV="1">
            <a:off x="2118532" y="8331286"/>
            <a:ext cx="121539" cy="89108"/>
          </a:xfrm>
          <a:prstGeom prst="rect">
            <a:avLst/>
          </a:prstGeom>
        </p:spPr>
      </p:pic>
      <p:pic>
        <p:nvPicPr>
          <p:cNvPr id="117" name="Grafik 83">
            <a:extLst>
              <a:ext uri="{FF2B5EF4-FFF2-40B4-BE49-F238E27FC236}">
                <a16:creationId xmlns:a16="http://schemas.microsoft.com/office/drawing/2014/main" id="{91B6A0E2-DABC-8755-CD76-2B38D71ED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4928" flipH="1" flipV="1">
            <a:off x="2307690" y="8331287"/>
            <a:ext cx="121539" cy="89108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6BFE15F-4FF4-B20D-AA1D-5D07A780AEC7}"/>
              </a:ext>
            </a:extLst>
          </p:cNvPr>
          <p:cNvSpPr txBox="1"/>
          <p:nvPr/>
        </p:nvSpPr>
        <p:spPr>
          <a:xfrm>
            <a:off x="1916540" y="8129619"/>
            <a:ext cx="15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M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A09260-29DE-6AFB-9D97-2D8864F3EC3D}"/>
              </a:ext>
            </a:extLst>
          </p:cNvPr>
          <p:cNvSpPr txBox="1"/>
          <p:nvPr/>
        </p:nvSpPr>
        <p:spPr>
          <a:xfrm>
            <a:off x="2064345" y="8129619"/>
            <a:ext cx="350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Md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DD845C-5B94-CA3B-0F33-48CCF2D5EFBE}"/>
              </a:ext>
            </a:extLst>
          </p:cNvPr>
          <p:cNvSpPr txBox="1"/>
          <p:nvPr/>
        </p:nvSpPr>
        <p:spPr>
          <a:xfrm>
            <a:off x="2270692" y="8129619"/>
            <a:ext cx="495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Mode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21" name="Textfeld 28">
            <a:extLst>
              <a:ext uri="{FF2B5EF4-FFF2-40B4-BE49-F238E27FC236}">
                <a16:creationId xmlns:a16="http://schemas.microsoft.com/office/drawing/2014/main" id="{39C8BF01-3FB7-11A4-46D7-32840FDC5D6F}"/>
              </a:ext>
            </a:extLst>
          </p:cNvPr>
          <p:cNvSpPr txBox="1"/>
          <p:nvPr/>
        </p:nvSpPr>
        <p:spPr>
          <a:xfrm>
            <a:off x="618764" y="6947269"/>
            <a:ext cx="22526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mean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mpg$hwy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endParaRPr lang="de-DE" sz="1000" dirty="0">
              <a:latin typeface="Pangolin" panose="00000500000000000000" pitchFamily="2" charset="0"/>
            </a:endParaRPr>
          </a:p>
          <a:p>
            <a:r>
              <a:rPr lang="de-DE" sz="1000" b="1" dirty="0">
                <a:latin typeface="Pangolin" panose="00000500000000000000" pitchFamily="2" charset="0"/>
              </a:rPr>
              <a:t>median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mpg$hwy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endParaRPr lang="de-DE" sz="1000" dirty="0">
              <a:latin typeface="Pangolin" panose="00000500000000000000" pitchFamily="2" charset="0"/>
            </a:endParaRPr>
          </a:p>
          <a:p>
            <a:r>
              <a:rPr lang="de-DE" sz="1000" dirty="0" err="1">
                <a:latin typeface="Pangolin" panose="00000500000000000000" pitchFamily="2" charset="0"/>
              </a:rPr>
              <a:t>library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b="1" dirty="0" err="1">
                <a:latin typeface="Pangolin" panose="00000500000000000000" pitchFamily="2" charset="0"/>
              </a:rPr>
              <a:t>modeest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r>
              <a:rPr lang="de-DE" sz="1000" b="1" dirty="0">
                <a:latin typeface="Pangolin" panose="00000500000000000000" pitchFamily="2" charset="0"/>
              </a:rPr>
              <a:t>mlv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mpg$hwy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122" name="Textfeld 91">
            <a:extLst>
              <a:ext uri="{FF2B5EF4-FFF2-40B4-BE49-F238E27FC236}">
                <a16:creationId xmlns:a16="http://schemas.microsoft.com/office/drawing/2014/main" id="{425E009E-A87F-B303-3E00-A7C1C4553329}"/>
              </a:ext>
            </a:extLst>
          </p:cNvPr>
          <p:cNvSpPr txBox="1"/>
          <p:nvPr/>
        </p:nvSpPr>
        <p:spPr>
          <a:xfrm>
            <a:off x="2056220" y="6914874"/>
            <a:ext cx="14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Pangolin" panose="00000500000000000000" pitchFamily="2" charset="0"/>
              </a:rPr>
              <a:t>=        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23.4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23" name="Textfeld 91">
            <a:extLst>
              <a:ext uri="{FF2B5EF4-FFF2-40B4-BE49-F238E27FC236}">
                <a16:creationId xmlns:a16="http://schemas.microsoft.com/office/drawing/2014/main" id="{879A92E2-9555-9347-8B2F-EF04983CFFFE}"/>
              </a:ext>
            </a:extLst>
          </p:cNvPr>
          <p:cNvSpPr txBox="1"/>
          <p:nvPr/>
        </p:nvSpPr>
        <p:spPr>
          <a:xfrm>
            <a:off x="2056220" y="7221621"/>
            <a:ext cx="14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Pangolin" panose="00000500000000000000" pitchFamily="2" charset="0"/>
              </a:rPr>
              <a:t>=        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24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24" name="Textfeld 91">
            <a:extLst>
              <a:ext uri="{FF2B5EF4-FFF2-40B4-BE49-F238E27FC236}">
                <a16:creationId xmlns:a16="http://schemas.microsoft.com/office/drawing/2014/main" id="{9D837943-F1EC-1EFB-B8BA-4C360DEE6D52}"/>
              </a:ext>
            </a:extLst>
          </p:cNvPr>
          <p:cNvSpPr txBox="1"/>
          <p:nvPr/>
        </p:nvSpPr>
        <p:spPr>
          <a:xfrm>
            <a:off x="2072951" y="7690600"/>
            <a:ext cx="14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Pangolin" panose="00000500000000000000" pitchFamily="2" charset="0"/>
              </a:rPr>
              <a:t>=        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26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6" name="Textfeld 28">
            <a:extLst>
              <a:ext uri="{FF2B5EF4-FFF2-40B4-BE49-F238E27FC236}">
                <a16:creationId xmlns:a16="http://schemas.microsoft.com/office/drawing/2014/main" id="{7CE1DB2F-7713-EEAB-AD6F-01E41EBC3D52}"/>
              </a:ext>
            </a:extLst>
          </p:cNvPr>
          <p:cNvSpPr txBox="1"/>
          <p:nvPr/>
        </p:nvSpPr>
        <p:spPr>
          <a:xfrm>
            <a:off x="1815617" y="4332918"/>
            <a:ext cx="27971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Pangolin" panose="00000500000000000000" pitchFamily="2" charset="0"/>
              </a:rPr>
              <a:t># Install it only the first time using the library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17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92976EE-EFFB-4701-AE43-835E84BF1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63"/>
          <a:stretch/>
        </p:blipFill>
        <p:spPr>
          <a:xfrm>
            <a:off x="0" y="307"/>
            <a:ext cx="6858000" cy="69968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553E4E-605E-44AC-A9DB-EFF05BCCC1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75"/>
          <a:stretch/>
        </p:blipFill>
        <p:spPr>
          <a:xfrm>
            <a:off x="254001" y="9433131"/>
            <a:ext cx="5454650" cy="2617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CD78C9-1E84-4DBA-A8DC-40BE6DE2C9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99"/>
          <a:stretch/>
        </p:blipFill>
        <p:spPr>
          <a:xfrm>
            <a:off x="0" y="307"/>
            <a:ext cx="6858000" cy="663671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E3A2BAA-805E-4FBE-BA1E-9F82609634CB}"/>
              </a:ext>
            </a:extLst>
          </p:cNvPr>
          <p:cNvSpPr/>
          <p:nvPr/>
        </p:nvSpPr>
        <p:spPr>
          <a:xfrm>
            <a:off x="225425" y="5238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7AAB86D-39EA-4172-8AA1-586D161286A9}"/>
              </a:ext>
            </a:extLst>
          </p:cNvPr>
          <p:cNvSpPr/>
          <p:nvPr/>
        </p:nvSpPr>
        <p:spPr>
          <a:xfrm>
            <a:off x="4581525" y="5254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FBDDE3-39AB-4048-A594-94C20E7180CA}"/>
              </a:ext>
            </a:extLst>
          </p:cNvPr>
          <p:cNvSpPr/>
          <p:nvPr/>
        </p:nvSpPr>
        <p:spPr>
          <a:xfrm>
            <a:off x="225425" y="36226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89ED32-83EB-47D1-9753-1AC48065D69A}"/>
              </a:ext>
            </a:extLst>
          </p:cNvPr>
          <p:cNvSpPr/>
          <p:nvPr/>
        </p:nvSpPr>
        <p:spPr>
          <a:xfrm>
            <a:off x="4581525" y="36242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5E850A-6298-4C65-9625-CA0A47CDE0FE}"/>
              </a:ext>
            </a:extLst>
          </p:cNvPr>
          <p:cNvSpPr/>
          <p:nvPr/>
        </p:nvSpPr>
        <p:spPr>
          <a:xfrm>
            <a:off x="232306" y="6723062"/>
            <a:ext cx="6400269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custGeom>
                    <a:avLst/>
                    <a:gdLst>
                      <a:gd name="connsiteX0" fmla="*/ 0 w 6400269"/>
                      <a:gd name="connsiteY0" fmla="*/ 0 h 2951163"/>
                      <a:gd name="connsiteX1" fmla="*/ 448019 w 6400269"/>
                      <a:gd name="connsiteY1" fmla="*/ 0 h 2951163"/>
                      <a:gd name="connsiteX2" fmla="*/ 960040 w 6400269"/>
                      <a:gd name="connsiteY2" fmla="*/ 0 h 2951163"/>
                      <a:gd name="connsiteX3" fmla="*/ 1600067 w 6400269"/>
                      <a:gd name="connsiteY3" fmla="*/ 0 h 2951163"/>
                      <a:gd name="connsiteX4" fmla="*/ 2176091 w 6400269"/>
                      <a:gd name="connsiteY4" fmla="*/ 0 h 2951163"/>
                      <a:gd name="connsiteX5" fmla="*/ 2688113 w 6400269"/>
                      <a:gd name="connsiteY5" fmla="*/ 0 h 2951163"/>
                      <a:gd name="connsiteX6" fmla="*/ 3392143 w 6400269"/>
                      <a:gd name="connsiteY6" fmla="*/ 0 h 2951163"/>
                      <a:gd name="connsiteX7" fmla="*/ 4096172 w 6400269"/>
                      <a:gd name="connsiteY7" fmla="*/ 0 h 2951163"/>
                      <a:gd name="connsiteX8" fmla="*/ 4864204 w 6400269"/>
                      <a:gd name="connsiteY8" fmla="*/ 0 h 2951163"/>
                      <a:gd name="connsiteX9" fmla="*/ 5440229 w 6400269"/>
                      <a:gd name="connsiteY9" fmla="*/ 0 h 2951163"/>
                      <a:gd name="connsiteX10" fmla="*/ 6400269 w 6400269"/>
                      <a:gd name="connsiteY10" fmla="*/ 0 h 2951163"/>
                      <a:gd name="connsiteX11" fmla="*/ 6400269 w 6400269"/>
                      <a:gd name="connsiteY11" fmla="*/ 590233 h 2951163"/>
                      <a:gd name="connsiteX12" fmla="*/ 6400269 w 6400269"/>
                      <a:gd name="connsiteY12" fmla="*/ 1091930 h 2951163"/>
                      <a:gd name="connsiteX13" fmla="*/ 6400269 w 6400269"/>
                      <a:gd name="connsiteY13" fmla="*/ 1741186 h 2951163"/>
                      <a:gd name="connsiteX14" fmla="*/ 6400269 w 6400269"/>
                      <a:gd name="connsiteY14" fmla="*/ 2242884 h 2951163"/>
                      <a:gd name="connsiteX15" fmla="*/ 6400269 w 6400269"/>
                      <a:gd name="connsiteY15" fmla="*/ 2951163 h 2951163"/>
                      <a:gd name="connsiteX16" fmla="*/ 5952250 w 6400269"/>
                      <a:gd name="connsiteY16" fmla="*/ 2951163 h 2951163"/>
                      <a:gd name="connsiteX17" fmla="*/ 5504231 w 6400269"/>
                      <a:gd name="connsiteY17" fmla="*/ 2951163 h 2951163"/>
                      <a:gd name="connsiteX18" fmla="*/ 4992210 w 6400269"/>
                      <a:gd name="connsiteY18" fmla="*/ 2951163 h 2951163"/>
                      <a:gd name="connsiteX19" fmla="*/ 4416186 w 6400269"/>
                      <a:gd name="connsiteY19" fmla="*/ 2951163 h 2951163"/>
                      <a:gd name="connsiteX20" fmla="*/ 3840161 w 6400269"/>
                      <a:gd name="connsiteY20" fmla="*/ 2951163 h 2951163"/>
                      <a:gd name="connsiteX21" fmla="*/ 3392143 w 6400269"/>
                      <a:gd name="connsiteY21" fmla="*/ 2951163 h 2951163"/>
                      <a:gd name="connsiteX22" fmla="*/ 2944124 w 6400269"/>
                      <a:gd name="connsiteY22" fmla="*/ 2951163 h 2951163"/>
                      <a:gd name="connsiteX23" fmla="*/ 2240094 w 6400269"/>
                      <a:gd name="connsiteY23" fmla="*/ 2951163 h 2951163"/>
                      <a:gd name="connsiteX24" fmla="*/ 1728073 w 6400269"/>
                      <a:gd name="connsiteY24" fmla="*/ 2951163 h 2951163"/>
                      <a:gd name="connsiteX25" fmla="*/ 1088046 w 6400269"/>
                      <a:gd name="connsiteY25" fmla="*/ 2951163 h 2951163"/>
                      <a:gd name="connsiteX26" fmla="*/ 0 w 6400269"/>
                      <a:gd name="connsiteY26" fmla="*/ 2951163 h 2951163"/>
                      <a:gd name="connsiteX27" fmla="*/ 0 w 6400269"/>
                      <a:gd name="connsiteY27" fmla="*/ 2390442 h 2951163"/>
                      <a:gd name="connsiteX28" fmla="*/ 0 w 6400269"/>
                      <a:gd name="connsiteY28" fmla="*/ 1800209 h 2951163"/>
                      <a:gd name="connsiteX29" fmla="*/ 0 w 6400269"/>
                      <a:gd name="connsiteY29" fmla="*/ 1269000 h 2951163"/>
                      <a:gd name="connsiteX30" fmla="*/ 0 w 6400269"/>
                      <a:gd name="connsiteY30" fmla="*/ 649256 h 2951163"/>
                      <a:gd name="connsiteX31" fmla="*/ 0 w 6400269"/>
                      <a:gd name="connsiteY31" fmla="*/ 0 h 2951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400269" h="2951163" extrusionOk="0">
                        <a:moveTo>
                          <a:pt x="0" y="0"/>
                        </a:moveTo>
                        <a:cubicBezTo>
                          <a:pt x="218521" y="14820"/>
                          <a:pt x="256491" y="968"/>
                          <a:pt x="448019" y="0"/>
                        </a:cubicBezTo>
                        <a:cubicBezTo>
                          <a:pt x="639547" y="-968"/>
                          <a:pt x="809836" y="-4969"/>
                          <a:pt x="960040" y="0"/>
                        </a:cubicBezTo>
                        <a:cubicBezTo>
                          <a:pt x="1110244" y="4969"/>
                          <a:pt x="1387062" y="12871"/>
                          <a:pt x="1600067" y="0"/>
                        </a:cubicBezTo>
                        <a:cubicBezTo>
                          <a:pt x="1813072" y="-12871"/>
                          <a:pt x="1966465" y="-25712"/>
                          <a:pt x="2176091" y="0"/>
                        </a:cubicBezTo>
                        <a:cubicBezTo>
                          <a:pt x="2385717" y="25712"/>
                          <a:pt x="2547337" y="-22983"/>
                          <a:pt x="2688113" y="0"/>
                        </a:cubicBezTo>
                        <a:cubicBezTo>
                          <a:pt x="2828889" y="22983"/>
                          <a:pt x="3117060" y="26807"/>
                          <a:pt x="3392143" y="0"/>
                        </a:cubicBezTo>
                        <a:cubicBezTo>
                          <a:pt x="3667226" y="-26807"/>
                          <a:pt x="3831649" y="-9757"/>
                          <a:pt x="4096172" y="0"/>
                        </a:cubicBezTo>
                        <a:cubicBezTo>
                          <a:pt x="4360695" y="9757"/>
                          <a:pt x="4616937" y="28082"/>
                          <a:pt x="4864204" y="0"/>
                        </a:cubicBezTo>
                        <a:cubicBezTo>
                          <a:pt x="5111471" y="-28082"/>
                          <a:pt x="5314230" y="-3938"/>
                          <a:pt x="5440229" y="0"/>
                        </a:cubicBezTo>
                        <a:cubicBezTo>
                          <a:pt x="5566229" y="3938"/>
                          <a:pt x="6112814" y="41935"/>
                          <a:pt x="6400269" y="0"/>
                        </a:cubicBezTo>
                        <a:cubicBezTo>
                          <a:pt x="6416041" y="136988"/>
                          <a:pt x="6396303" y="444909"/>
                          <a:pt x="6400269" y="590233"/>
                        </a:cubicBezTo>
                        <a:cubicBezTo>
                          <a:pt x="6404235" y="735557"/>
                          <a:pt x="6387973" y="891046"/>
                          <a:pt x="6400269" y="1091930"/>
                        </a:cubicBezTo>
                        <a:cubicBezTo>
                          <a:pt x="6412565" y="1292814"/>
                          <a:pt x="6404322" y="1580484"/>
                          <a:pt x="6400269" y="1741186"/>
                        </a:cubicBezTo>
                        <a:cubicBezTo>
                          <a:pt x="6396216" y="1901888"/>
                          <a:pt x="6423304" y="2030121"/>
                          <a:pt x="6400269" y="2242884"/>
                        </a:cubicBezTo>
                        <a:cubicBezTo>
                          <a:pt x="6377234" y="2455647"/>
                          <a:pt x="6431995" y="2746667"/>
                          <a:pt x="6400269" y="2951163"/>
                        </a:cubicBezTo>
                        <a:cubicBezTo>
                          <a:pt x="6270805" y="2942577"/>
                          <a:pt x="6107950" y="2956933"/>
                          <a:pt x="5952250" y="2951163"/>
                        </a:cubicBezTo>
                        <a:cubicBezTo>
                          <a:pt x="5796550" y="2945393"/>
                          <a:pt x="5712483" y="2971072"/>
                          <a:pt x="5504231" y="2951163"/>
                        </a:cubicBezTo>
                        <a:cubicBezTo>
                          <a:pt x="5295979" y="2931254"/>
                          <a:pt x="5102235" y="2955012"/>
                          <a:pt x="4992210" y="2951163"/>
                        </a:cubicBezTo>
                        <a:cubicBezTo>
                          <a:pt x="4882185" y="2947314"/>
                          <a:pt x="4647496" y="2963406"/>
                          <a:pt x="4416186" y="2951163"/>
                        </a:cubicBezTo>
                        <a:cubicBezTo>
                          <a:pt x="4184876" y="2938920"/>
                          <a:pt x="4026902" y="2930045"/>
                          <a:pt x="3840161" y="2951163"/>
                        </a:cubicBezTo>
                        <a:cubicBezTo>
                          <a:pt x="3653421" y="2972281"/>
                          <a:pt x="3570124" y="2951166"/>
                          <a:pt x="3392143" y="2951163"/>
                        </a:cubicBezTo>
                        <a:cubicBezTo>
                          <a:pt x="3214162" y="2951160"/>
                          <a:pt x="3148609" y="2932066"/>
                          <a:pt x="2944124" y="2951163"/>
                        </a:cubicBezTo>
                        <a:cubicBezTo>
                          <a:pt x="2739639" y="2970260"/>
                          <a:pt x="2423302" y="2950061"/>
                          <a:pt x="2240094" y="2951163"/>
                        </a:cubicBezTo>
                        <a:cubicBezTo>
                          <a:pt x="2056886" y="2952266"/>
                          <a:pt x="1953480" y="2950793"/>
                          <a:pt x="1728073" y="2951163"/>
                        </a:cubicBezTo>
                        <a:cubicBezTo>
                          <a:pt x="1502666" y="2951533"/>
                          <a:pt x="1371872" y="2939328"/>
                          <a:pt x="1088046" y="2951163"/>
                        </a:cubicBezTo>
                        <a:cubicBezTo>
                          <a:pt x="804220" y="2962998"/>
                          <a:pt x="500368" y="2961448"/>
                          <a:pt x="0" y="2951163"/>
                        </a:cubicBezTo>
                        <a:cubicBezTo>
                          <a:pt x="24451" y="2723797"/>
                          <a:pt x="27329" y="2549251"/>
                          <a:pt x="0" y="2390442"/>
                        </a:cubicBezTo>
                        <a:cubicBezTo>
                          <a:pt x="-27329" y="2231633"/>
                          <a:pt x="8947" y="2043707"/>
                          <a:pt x="0" y="1800209"/>
                        </a:cubicBezTo>
                        <a:cubicBezTo>
                          <a:pt x="-8947" y="1556711"/>
                          <a:pt x="-10213" y="1432854"/>
                          <a:pt x="0" y="1269000"/>
                        </a:cubicBezTo>
                        <a:cubicBezTo>
                          <a:pt x="10213" y="1105146"/>
                          <a:pt x="-12688" y="792344"/>
                          <a:pt x="0" y="649256"/>
                        </a:cubicBezTo>
                        <a:cubicBezTo>
                          <a:pt x="12688" y="506168"/>
                          <a:pt x="-11329" y="174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275761-C4B2-4E02-9B6B-11C49F354887}"/>
              </a:ext>
            </a:extLst>
          </p:cNvPr>
          <p:cNvSpPr txBox="1"/>
          <p:nvPr/>
        </p:nvSpPr>
        <p:spPr>
          <a:xfrm>
            <a:off x="4581525" y="625084"/>
            <a:ext cx="20441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also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histograms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report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answer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single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scale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items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>
                <a:latin typeface="Pangolin" panose="00000500000000000000" pitchFamily="2" charset="0"/>
              </a:rPr>
              <a:t>Boxplots </a:t>
            </a:r>
            <a:r>
              <a:rPr lang="de-DE" sz="1000" dirty="0" err="1">
                <a:latin typeface="Pangolin" panose="00000500000000000000" pitchFamily="2" charset="0"/>
              </a:rPr>
              <a:t>are</a:t>
            </a:r>
            <a:r>
              <a:rPr lang="de-DE" sz="1000" dirty="0">
                <a:latin typeface="Pangolin" panose="00000500000000000000" pitchFamily="2" charset="0"/>
              </a:rPr>
              <a:t> also a </a:t>
            </a:r>
            <a:r>
              <a:rPr lang="de-DE" sz="1000" dirty="0" err="1">
                <a:latin typeface="Pangolin" panose="00000500000000000000" pitchFamily="2" charset="0"/>
              </a:rPr>
              <a:t>good</a:t>
            </a:r>
            <a:r>
              <a:rPr lang="de-DE" sz="1000" dirty="0">
                <a:latin typeface="Pangolin" panose="00000500000000000000" pitchFamily="2" charset="0"/>
              </a:rPr>
              <a:t> alternative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show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answer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BA6042-0FCB-42AA-A6DD-3F5DA6D4A599}"/>
              </a:ext>
            </a:extLst>
          </p:cNvPr>
          <p:cNvSpPr txBox="1"/>
          <p:nvPr/>
        </p:nvSpPr>
        <p:spPr>
          <a:xfrm>
            <a:off x="4591846" y="3663218"/>
            <a:ext cx="20441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You can easily present the comparison between the values you collected with bars and boxplots.  For factorial tests, you can group bars and boxplots according to one of the factors.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FBA7D3-0B48-4C9E-91CF-00440C387117}"/>
              </a:ext>
            </a:extLst>
          </p:cNvPr>
          <p:cNvSpPr txBox="1"/>
          <p:nvPr/>
        </p:nvSpPr>
        <p:spPr>
          <a:xfrm>
            <a:off x="887188" y="6925390"/>
            <a:ext cx="405584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Pangolin" panose="00000500000000000000" pitchFamily="2" charset="0"/>
              </a:rPr>
              <a:t>Here are some final notes to consider </a:t>
            </a:r>
            <a:br>
              <a:rPr lang="en-US" sz="1000" b="1" dirty="0">
                <a:latin typeface="Pangolin" panose="00000500000000000000" pitchFamily="2" charset="0"/>
              </a:rPr>
            </a:br>
            <a:r>
              <a:rPr lang="en-US" sz="1000" b="1" dirty="0">
                <a:latin typeface="Pangolin" panose="00000500000000000000" pitchFamily="2" charset="0"/>
              </a:rPr>
              <a:t>when reporting the data you collected:</a:t>
            </a:r>
          </a:p>
          <a:p>
            <a:pPr algn="ctr"/>
            <a:endParaRPr lang="en-US" sz="1000" dirty="0">
              <a:latin typeface="Pangolin" panose="00000500000000000000" pitchFamily="2" charset="0"/>
            </a:endParaRPr>
          </a:p>
          <a:p>
            <a:pPr algn="ctr"/>
            <a:r>
              <a:rPr lang="en-US" sz="1000" dirty="0">
                <a:latin typeface="Pangolin" panose="00000500000000000000" pitchFamily="2" charset="0"/>
              </a:rPr>
              <a:t>Descriptive statistics enable us to present the collected data in a more meaningful way. Measures of central tendency are commonly used to describe the central position of a frequency distribution. </a:t>
            </a:r>
          </a:p>
          <a:p>
            <a:pPr algn="ctr"/>
            <a:endParaRPr lang="en-US" sz="1000" dirty="0">
              <a:latin typeface="Pangolin" panose="00000500000000000000" pitchFamily="2" charset="0"/>
            </a:endParaRPr>
          </a:p>
          <a:p>
            <a:pPr algn="ctr"/>
            <a:r>
              <a:rPr lang="en-US" sz="1000" dirty="0">
                <a:latin typeface="Pangolin" panose="00000500000000000000" pitchFamily="2" charset="0"/>
              </a:rPr>
              <a:t>In addition to central tendency, measures of spread can also summarize data distribution. Such measures include </a:t>
            </a:r>
            <a:r>
              <a:rPr lang="fr-FR" sz="1000" dirty="0">
                <a:latin typeface="Pangolin" panose="00000500000000000000" pitchFamily="2" charset="0"/>
              </a:rPr>
              <a:t>range, quartiles, variance and standard </a:t>
            </a:r>
            <a:r>
              <a:rPr lang="fr-FR" sz="1000" dirty="0" err="1">
                <a:latin typeface="Pangolin" panose="00000500000000000000" pitchFamily="2" charset="0"/>
              </a:rPr>
              <a:t>deviation</a:t>
            </a:r>
            <a:r>
              <a:rPr lang="fr-FR" sz="1000" dirty="0">
                <a:latin typeface="Pangolin" panose="00000500000000000000" pitchFamily="2" charset="0"/>
              </a:rPr>
              <a:t>.</a:t>
            </a:r>
            <a:endParaRPr lang="en-US" sz="1000" dirty="0">
              <a:latin typeface="Pangolin" panose="00000500000000000000" pitchFamily="2" charset="0"/>
            </a:endParaRPr>
          </a:p>
          <a:p>
            <a:pPr algn="ctr"/>
            <a:endParaRPr lang="en-US" sz="1000" dirty="0">
              <a:latin typeface="Pangolin" panose="00000500000000000000" pitchFamily="2" charset="0"/>
            </a:endParaRPr>
          </a:p>
          <a:p>
            <a:pPr algn="ctr"/>
            <a:r>
              <a:rPr lang="en-US" sz="1000" dirty="0">
                <a:latin typeface="Pangolin" panose="00000500000000000000" pitchFamily="2" charset="0"/>
              </a:rPr>
              <a:t>Descriptive statistics alone do not allow us to make conclusions beyond the data we have </a:t>
            </a:r>
            <a:r>
              <a:rPr lang="en-US" sz="1000" dirty="0" err="1">
                <a:latin typeface="Pangolin" panose="00000500000000000000" pitchFamily="2" charset="0"/>
              </a:rPr>
              <a:t>analysed</a:t>
            </a:r>
            <a:r>
              <a:rPr lang="en-US" sz="1000" dirty="0">
                <a:latin typeface="Pangolin" panose="00000500000000000000" pitchFamily="2" charset="0"/>
              </a:rPr>
              <a:t> or reach conclusions regarding any hypotheses we might have made. For hypothesis testing, further statistical tests should be performed.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10DFC2-B3B2-4A1D-B639-460D315FDEC5}"/>
              </a:ext>
            </a:extLst>
          </p:cNvPr>
          <p:cNvSpPr txBox="1"/>
          <p:nvPr/>
        </p:nvSpPr>
        <p:spPr>
          <a:xfrm>
            <a:off x="232306" y="593080"/>
            <a:ext cx="3031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REPORTING ORDINAL SCALES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A9EA24-6A62-46F6-8F78-DDE2F08CEDA1}"/>
              </a:ext>
            </a:extLst>
          </p:cNvPr>
          <p:cNvSpPr txBox="1"/>
          <p:nvPr/>
        </p:nvSpPr>
        <p:spPr>
          <a:xfrm>
            <a:off x="232306" y="3682879"/>
            <a:ext cx="3450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CHARTS REFLECT THE TEST DESIGN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DF46593-FDC1-43BF-A1DE-F467E9DB3007}"/>
              </a:ext>
            </a:extLst>
          </p:cNvPr>
          <p:cNvSpPr txBox="1"/>
          <p:nvPr/>
        </p:nvSpPr>
        <p:spPr>
          <a:xfrm>
            <a:off x="114551" y="221488"/>
            <a:ext cx="3985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Reporting Data</a:t>
            </a:r>
            <a:endParaRPr lang="de-AT" sz="1000" dirty="0">
              <a:latin typeface="Pangolin" panose="000005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89C6CE-590E-AC98-3F83-E8B6B778342E}"/>
              </a:ext>
            </a:extLst>
          </p:cNvPr>
          <p:cNvGrpSpPr/>
          <p:nvPr/>
        </p:nvGrpSpPr>
        <p:grpSpPr>
          <a:xfrm>
            <a:off x="351902" y="2374025"/>
            <a:ext cx="1797422" cy="534773"/>
            <a:chOff x="327104" y="1893217"/>
            <a:chExt cx="1797422" cy="5347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1EE240-E305-4329-7FAB-F68ED979903D}"/>
                </a:ext>
              </a:extLst>
            </p:cNvPr>
            <p:cNvGrpSpPr/>
            <p:nvPr/>
          </p:nvGrpSpPr>
          <p:grpSpPr>
            <a:xfrm>
              <a:off x="448474" y="1893217"/>
              <a:ext cx="1467796" cy="303950"/>
              <a:chOff x="557059" y="1939358"/>
              <a:chExt cx="1467796" cy="303950"/>
            </a:xfrm>
          </p:grpSpPr>
          <p:pic>
            <p:nvPicPr>
              <p:cNvPr id="16" name="Grafik 71">
                <a:extLst>
                  <a:ext uri="{FF2B5EF4-FFF2-40B4-BE49-F238E27FC236}">
                    <a16:creationId xmlns:a16="http://schemas.microsoft.com/office/drawing/2014/main" id="{25CB63A8-822C-F971-AF3A-98CD4AD2F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059" y="1939359"/>
                <a:ext cx="858991" cy="303949"/>
              </a:xfrm>
              <a:prstGeom prst="rect">
                <a:avLst/>
              </a:prstGeom>
            </p:spPr>
          </p:pic>
          <p:pic>
            <p:nvPicPr>
              <p:cNvPr id="27" name="Grafik 71">
                <a:extLst>
                  <a:ext uri="{FF2B5EF4-FFF2-40B4-BE49-F238E27FC236}">
                    <a16:creationId xmlns:a16="http://schemas.microsoft.com/office/drawing/2014/main" id="{3AC0B288-C34C-A914-0065-27C4512DC3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511"/>
              <a:stretch/>
            </p:blipFill>
            <p:spPr>
              <a:xfrm>
                <a:off x="1427955" y="1939358"/>
                <a:ext cx="596900" cy="303949"/>
              </a:xfrm>
              <a:prstGeom prst="rect">
                <a:avLst/>
              </a:prstGeom>
            </p:spPr>
          </p:pic>
        </p:grpSp>
        <p:sp>
          <p:nvSpPr>
            <p:cNvPr id="31" name="Textfeld 59">
              <a:extLst>
                <a:ext uri="{FF2B5EF4-FFF2-40B4-BE49-F238E27FC236}">
                  <a16:creationId xmlns:a16="http://schemas.microsoft.com/office/drawing/2014/main" id="{34BAF24B-1DB5-596B-74C3-F59A4FB39915}"/>
                </a:ext>
              </a:extLst>
            </p:cNvPr>
            <p:cNvSpPr txBox="1"/>
            <p:nvPr/>
          </p:nvSpPr>
          <p:spPr>
            <a:xfrm>
              <a:off x="327104" y="2197158"/>
              <a:ext cx="17974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spc="800" dirty="0">
                  <a:latin typeface="Pangolin" panose="00000500000000000000" pitchFamily="2" charset="0"/>
                </a:rPr>
                <a:t>1 2 3 4 5 </a:t>
              </a:r>
              <a:endParaRPr lang="de-AT" sz="900" spc="8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</p:grpSp>
      <p:pic>
        <p:nvPicPr>
          <p:cNvPr id="142" name="Picture 141" descr="Shape&#10;&#10;Description automatically generated with low confidence">
            <a:extLst>
              <a:ext uri="{FF2B5EF4-FFF2-40B4-BE49-F238E27FC236}">
                <a16:creationId xmlns:a16="http://schemas.microsoft.com/office/drawing/2014/main" id="{DE2F8D49-CA6F-F90B-FD21-679B55F43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22978" flipH="1">
            <a:off x="2224913" y="2181891"/>
            <a:ext cx="192024" cy="335281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984023FD-E319-958A-9EC8-70E826ACF38C}"/>
              </a:ext>
            </a:extLst>
          </p:cNvPr>
          <p:cNvSpPr/>
          <p:nvPr/>
        </p:nvSpPr>
        <p:spPr>
          <a:xfrm>
            <a:off x="2793534" y="2276144"/>
            <a:ext cx="216000" cy="180000"/>
          </a:xfrm>
          <a:custGeom>
            <a:avLst/>
            <a:gdLst>
              <a:gd name="connsiteX0" fmla="*/ 0 w 216000"/>
              <a:gd name="connsiteY0" fmla="*/ 0 h 180000"/>
              <a:gd name="connsiteX1" fmla="*/ 216000 w 216000"/>
              <a:gd name="connsiteY1" fmla="*/ 0 h 180000"/>
              <a:gd name="connsiteX2" fmla="*/ 216000 w 216000"/>
              <a:gd name="connsiteY2" fmla="*/ 180000 h 180000"/>
              <a:gd name="connsiteX3" fmla="*/ 0 w 216000"/>
              <a:gd name="connsiteY3" fmla="*/ 180000 h 180000"/>
              <a:gd name="connsiteX4" fmla="*/ 0 w 216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" h="180000" fill="none" extrusionOk="0">
                <a:moveTo>
                  <a:pt x="0" y="0"/>
                </a:moveTo>
                <a:cubicBezTo>
                  <a:pt x="94284" y="-17528"/>
                  <a:pt x="145908" y="2660"/>
                  <a:pt x="216000" y="0"/>
                </a:cubicBezTo>
                <a:cubicBezTo>
                  <a:pt x="216675" y="77252"/>
                  <a:pt x="208721" y="113711"/>
                  <a:pt x="216000" y="180000"/>
                </a:cubicBezTo>
                <a:cubicBezTo>
                  <a:pt x="159117" y="181968"/>
                  <a:pt x="93503" y="191290"/>
                  <a:pt x="0" y="180000"/>
                </a:cubicBezTo>
                <a:cubicBezTo>
                  <a:pt x="10612" y="142088"/>
                  <a:pt x="-13800" y="67353"/>
                  <a:pt x="0" y="0"/>
                </a:cubicBezTo>
                <a:close/>
              </a:path>
              <a:path w="216000" h="180000" stroke="0" extrusionOk="0">
                <a:moveTo>
                  <a:pt x="0" y="0"/>
                </a:moveTo>
                <a:cubicBezTo>
                  <a:pt x="79819" y="896"/>
                  <a:pt x="186022" y="-4439"/>
                  <a:pt x="216000" y="0"/>
                </a:cubicBezTo>
                <a:cubicBezTo>
                  <a:pt x="214628" y="84642"/>
                  <a:pt x="226287" y="114661"/>
                  <a:pt x="216000" y="180000"/>
                </a:cubicBezTo>
                <a:cubicBezTo>
                  <a:pt x="113419" y="183064"/>
                  <a:pt x="100091" y="168003"/>
                  <a:pt x="0" y="180000"/>
                </a:cubicBezTo>
                <a:cubicBezTo>
                  <a:pt x="5049" y="118007"/>
                  <a:pt x="4974" y="5138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20113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D1360D8-B0A7-0E8B-1DDB-482094CF1BF3}"/>
              </a:ext>
            </a:extLst>
          </p:cNvPr>
          <p:cNvSpPr/>
          <p:nvPr/>
        </p:nvSpPr>
        <p:spPr>
          <a:xfrm>
            <a:off x="3924780" y="1916144"/>
            <a:ext cx="216000" cy="540000"/>
          </a:xfrm>
          <a:custGeom>
            <a:avLst/>
            <a:gdLst>
              <a:gd name="connsiteX0" fmla="*/ 0 w 216000"/>
              <a:gd name="connsiteY0" fmla="*/ 0 h 540000"/>
              <a:gd name="connsiteX1" fmla="*/ 216000 w 216000"/>
              <a:gd name="connsiteY1" fmla="*/ 0 h 540000"/>
              <a:gd name="connsiteX2" fmla="*/ 216000 w 216000"/>
              <a:gd name="connsiteY2" fmla="*/ 540000 h 540000"/>
              <a:gd name="connsiteX3" fmla="*/ 0 w 216000"/>
              <a:gd name="connsiteY3" fmla="*/ 540000 h 540000"/>
              <a:gd name="connsiteX4" fmla="*/ 0 w 216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" h="540000" fill="none" extrusionOk="0">
                <a:moveTo>
                  <a:pt x="0" y="0"/>
                </a:moveTo>
                <a:cubicBezTo>
                  <a:pt x="94284" y="-17528"/>
                  <a:pt x="145908" y="2660"/>
                  <a:pt x="216000" y="0"/>
                </a:cubicBezTo>
                <a:cubicBezTo>
                  <a:pt x="216675" y="203987"/>
                  <a:pt x="241121" y="396660"/>
                  <a:pt x="216000" y="540000"/>
                </a:cubicBezTo>
                <a:cubicBezTo>
                  <a:pt x="159117" y="541968"/>
                  <a:pt x="93503" y="551290"/>
                  <a:pt x="0" y="540000"/>
                </a:cubicBezTo>
                <a:cubicBezTo>
                  <a:pt x="43012" y="378765"/>
                  <a:pt x="-13800" y="77041"/>
                  <a:pt x="0" y="0"/>
                </a:cubicBezTo>
                <a:close/>
              </a:path>
              <a:path w="216000" h="540000" stroke="0" extrusionOk="0">
                <a:moveTo>
                  <a:pt x="0" y="0"/>
                </a:moveTo>
                <a:cubicBezTo>
                  <a:pt x="79819" y="896"/>
                  <a:pt x="186022" y="-4439"/>
                  <a:pt x="216000" y="0"/>
                </a:cubicBezTo>
                <a:cubicBezTo>
                  <a:pt x="214628" y="231373"/>
                  <a:pt x="258687" y="390726"/>
                  <a:pt x="216000" y="540000"/>
                </a:cubicBezTo>
                <a:cubicBezTo>
                  <a:pt x="113419" y="543064"/>
                  <a:pt x="100091" y="528003"/>
                  <a:pt x="0" y="540000"/>
                </a:cubicBezTo>
                <a:cubicBezTo>
                  <a:pt x="37449" y="273945"/>
                  <a:pt x="37374" y="58320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20113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FE5D0BB-66AC-70C8-D064-F65309D23C07}"/>
              </a:ext>
            </a:extLst>
          </p:cNvPr>
          <p:cNvSpPr/>
          <p:nvPr/>
        </p:nvSpPr>
        <p:spPr>
          <a:xfrm>
            <a:off x="3359158" y="2276144"/>
            <a:ext cx="216000" cy="180000"/>
          </a:xfrm>
          <a:custGeom>
            <a:avLst/>
            <a:gdLst>
              <a:gd name="connsiteX0" fmla="*/ 0 w 216000"/>
              <a:gd name="connsiteY0" fmla="*/ 0 h 180000"/>
              <a:gd name="connsiteX1" fmla="*/ 216000 w 216000"/>
              <a:gd name="connsiteY1" fmla="*/ 0 h 180000"/>
              <a:gd name="connsiteX2" fmla="*/ 216000 w 216000"/>
              <a:gd name="connsiteY2" fmla="*/ 180000 h 180000"/>
              <a:gd name="connsiteX3" fmla="*/ 0 w 216000"/>
              <a:gd name="connsiteY3" fmla="*/ 180000 h 180000"/>
              <a:gd name="connsiteX4" fmla="*/ 0 w 216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" h="180000" fill="none" extrusionOk="0">
                <a:moveTo>
                  <a:pt x="0" y="0"/>
                </a:moveTo>
                <a:cubicBezTo>
                  <a:pt x="94284" y="-17528"/>
                  <a:pt x="145908" y="2660"/>
                  <a:pt x="216000" y="0"/>
                </a:cubicBezTo>
                <a:cubicBezTo>
                  <a:pt x="216675" y="77252"/>
                  <a:pt x="208721" y="113711"/>
                  <a:pt x="216000" y="180000"/>
                </a:cubicBezTo>
                <a:cubicBezTo>
                  <a:pt x="159117" y="181968"/>
                  <a:pt x="93503" y="191290"/>
                  <a:pt x="0" y="180000"/>
                </a:cubicBezTo>
                <a:cubicBezTo>
                  <a:pt x="10612" y="142088"/>
                  <a:pt x="-13800" y="67353"/>
                  <a:pt x="0" y="0"/>
                </a:cubicBezTo>
                <a:close/>
              </a:path>
              <a:path w="216000" h="180000" stroke="0" extrusionOk="0">
                <a:moveTo>
                  <a:pt x="0" y="0"/>
                </a:moveTo>
                <a:cubicBezTo>
                  <a:pt x="79819" y="896"/>
                  <a:pt x="186022" y="-4439"/>
                  <a:pt x="216000" y="0"/>
                </a:cubicBezTo>
                <a:cubicBezTo>
                  <a:pt x="214628" y="84642"/>
                  <a:pt x="226287" y="114661"/>
                  <a:pt x="216000" y="180000"/>
                </a:cubicBezTo>
                <a:cubicBezTo>
                  <a:pt x="113419" y="183064"/>
                  <a:pt x="100091" y="168003"/>
                  <a:pt x="0" y="180000"/>
                </a:cubicBezTo>
                <a:cubicBezTo>
                  <a:pt x="5049" y="118007"/>
                  <a:pt x="4974" y="5138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20113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923BBC3-CD1D-8475-0BFA-422B007D1832}"/>
              </a:ext>
            </a:extLst>
          </p:cNvPr>
          <p:cNvSpPr/>
          <p:nvPr/>
        </p:nvSpPr>
        <p:spPr>
          <a:xfrm>
            <a:off x="3641970" y="2096144"/>
            <a:ext cx="216000" cy="360000"/>
          </a:xfrm>
          <a:custGeom>
            <a:avLst/>
            <a:gdLst>
              <a:gd name="connsiteX0" fmla="*/ 0 w 216000"/>
              <a:gd name="connsiteY0" fmla="*/ 0 h 360000"/>
              <a:gd name="connsiteX1" fmla="*/ 216000 w 216000"/>
              <a:gd name="connsiteY1" fmla="*/ 0 h 360000"/>
              <a:gd name="connsiteX2" fmla="*/ 216000 w 216000"/>
              <a:gd name="connsiteY2" fmla="*/ 360000 h 360000"/>
              <a:gd name="connsiteX3" fmla="*/ 0 w 216000"/>
              <a:gd name="connsiteY3" fmla="*/ 360000 h 360000"/>
              <a:gd name="connsiteX4" fmla="*/ 0 w 216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" h="360000" fill="none" extrusionOk="0">
                <a:moveTo>
                  <a:pt x="0" y="0"/>
                </a:moveTo>
                <a:cubicBezTo>
                  <a:pt x="94284" y="-17528"/>
                  <a:pt x="145908" y="2660"/>
                  <a:pt x="216000" y="0"/>
                </a:cubicBezTo>
                <a:cubicBezTo>
                  <a:pt x="232875" y="109303"/>
                  <a:pt x="192521" y="298923"/>
                  <a:pt x="216000" y="360000"/>
                </a:cubicBezTo>
                <a:cubicBezTo>
                  <a:pt x="159117" y="361968"/>
                  <a:pt x="93503" y="371290"/>
                  <a:pt x="0" y="360000"/>
                </a:cubicBezTo>
                <a:cubicBezTo>
                  <a:pt x="26812" y="292596"/>
                  <a:pt x="-30000" y="65619"/>
                  <a:pt x="0" y="0"/>
                </a:cubicBezTo>
                <a:close/>
              </a:path>
              <a:path w="216000" h="360000" stroke="0" extrusionOk="0">
                <a:moveTo>
                  <a:pt x="0" y="0"/>
                </a:moveTo>
                <a:cubicBezTo>
                  <a:pt x="79819" y="896"/>
                  <a:pt x="186022" y="-4439"/>
                  <a:pt x="216000" y="0"/>
                </a:cubicBezTo>
                <a:cubicBezTo>
                  <a:pt x="198428" y="131690"/>
                  <a:pt x="242487" y="294710"/>
                  <a:pt x="216000" y="360000"/>
                </a:cubicBezTo>
                <a:cubicBezTo>
                  <a:pt x="113419" y="363064"/>
                  <a:pt x="100091" y="348003"/>
                  <a:pt x="0" y="360000"/>
                </a:cubicBezTo>
                <a:cubicBezTo>
                  <a:pt x="-11151" y="261961"/>
                  <a:pt x="21174" y="47586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20113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ADF194A-99EF-2886-8531-1CA323496DD9}"/>
              </a:ext>
            </a:extLst>
          </p:cNvPr>
          <p:cNvSpPr/>
          <p:nvPr/>
        </p:nvSpPr>
        <p:spPr>
          <a:xfrm>
            <a:off x="3076346" y="2276144"/>
            <a:ext cx="216000" cy="180000"/>
          </a:xfrm>
          <a:custGeom>
            <a:avLst/>
            <a:gdLst>
              <a:gd name="connsiteX0" fmla="*/ 0 w 216000"/>
              <a:gd name="connsiteY0" fmla="*/ 0 h 180000"/>
              <a:gd name="connsiteX1" fmla="*/ 216000 w 216000"/>
              <a:gd name="connsiteY1" fmla="*/ 0 h 180000"/>
              <a:gd name="connsiteX2" fmla="*/ 216000 w 216000"/>
              <a:gd name="connsiteY2" fmla="*/ 180000 h 180000"/>
              <a:gd name="connsiteX3" fmla="*/ 0 w 216000"/>
              <a:gd name="connsiteY3" fmla="*/ 180000 h 180000"/>
              <a:gd name="connsiteX4" fmla="*/ 0 w 216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" h="180000" fill="none" extrusionOk="0">
                <a:moveTo>
                  <a:pt x="0" y="0"/>
                </a:moveTo>
                <a:cubicBezTo>
                  <a:pt x="94284" y="-17528"/>
                  <a:pt x="145908" y="2660"/>
                  <a:pt x="216000" y="0"/>
                </a:cubicBezTo>
                <a:cubicBezTo>
                  <a:pt x="216675" y="77252"/>
                  <a:pt x="208721" y="113711"/>
                  <a:pt x="216000" y="180000"/>
                </a:cubicBezTo>
                <a:cubicBezTo>
                  <a:pt x="159117" y="181968"/>
                  <a:pt x="93503" y="191290"/>
                  <a:pt x="0" y="180000"/>
                </a:cubicBezTo>
                <a:cubicBezTo>
                  <a:pt x="10612" y="142088"/>
                  <a:pt x="-13800" y="67353"/>
                  <a:pt x="0" y="0"/>
                </a:cubicBezTo>
                <a:close/>
              </a:path>
              <a:path w="216000" h="180000" stroke="0" extrusionOk="0">
                <a:moveTo>
                  <a:pt x="0" y="0"/>
                </a:moveTo>
                <a:cubicBezTo>
                  <a:pt x="79819" y="896"/>
                  <a:pt x="186022" y="-4439"/>
                  <a:pt x="216000" y="0"/>
                </a:cubicBezTo>
                <a:cubicBezTo>
                  <a:pt x="214628" y="84642"/>
                  <a:pt x="226287" y="114661"/>
                  <a:pt x="216000" y="180000"/>
                </a:cubicBezTo>
                <a:cubicBezTo>
                  <a:pt x="113419" y="183064"/>
                  <a:pt x="100091" y="168003"/>
                  <a:pt x="0" y="180000"/>
                </a:cubicBezTo>
                <a:cubicBezTo>
                  <a:pt x="5049" y="118007"/>
                  <a:pt x="4974" y="5138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20113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8" name="Textfeld 59">
            <a:extLst>
              <a:ext uri="{FF2B5EF4-FFF2-40B4-BE49-F238E27FC236}">
                <a16:creationId xmlns:a16="http://schemas.microsoft.com/office/drawing/2014/main" id="{5032D1E3-AEC3-E3B4-1884-5721ADD169C1}"/>
              </a:ext>
            </a:extLst>
          </p:cNvPr>
          <p:cNvSpPr txBox="1"/>
          <p:nvPr/>
        </p:nvSpPr>
        <p:spPr>
          <a:xfrm>
            <a:off x="2621963" y="2515360"/>
            <a:ext cx="17974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spc="800" dirty="0">
                <a:latin typeface="Pangolin" panose="00000500000000000000" pitchFamily="2" charset="0"/>
              </a:rPr>
              <a:t>1 2 3 4 5 </a:t>
            </a:r>
            <a:endParaRPr lang="de-AT" sz="900" spc="8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791E0A9-E08D-9D57-F73C-2143FBDC96FF}"/>
              </a:ext>
            </a:extLst>
          </p:cNvPr>
          <p:cNvCxnSpPr/>
          <p:nvPr/>
        </p:nvCxnSpPr>
        <p:spPr>
          <a:xfrm>
            <a:off x="2705100" y="2494247"/>
            <a:ext cx="15287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EF49075-316D-AABA-A57F-44E001DC798D}"/>
              </a:ext>
            </a:extLst>
          </p:cNvPr>
          <p:cNvCxnSpPr>
            <a:cxnSpLocks/>
          </p:cNvCxnSpPr>
          <p:nvPr/>
        </p:nvCxnSpPr>
        <p:spPr>
          <a:xfrm flipV="1">
            <a:off x="2709862" y="1560770"/>
            <a:ext cx="0" cy="952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B6E2B89-BC56-9D91-371A-B61FD47A4F26}"/>
              </a:ext>
            </a:extLst>
          </p:cNvPr>
          <p:cNvSpPr txBox="1"/>
          <p:nvPr/>
        </p:nvSpPr>
        <p:spPr>
          <a:xfrm>
            <a:off x="3082276" y="2714353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User Ratings</a:t>
            </a:r>
            <a:endParaRPr lang="en-AT" sz="9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0E37072-0CC6-5661-EBD6-58F1ED0F2131}"/>
              </a:ext>
            </a:extLst>
          </p:cNvPr>
          <p:cNvGrpSpPr/>
          <p:nvPr/>
        </p:nvGrpSpPr>
        <p:grpSpPr>
          <a:xfrm>
            <a:off x="367487" y="5057055"/>
            <a:ext cx="3861806" cy="1378013"/>
            <a:chOff x="367487" y="5028477"/>
            <a:chExt cx="3861806" cy="1378013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BF33CBD-82BD-5FA5-733B-2C33D850B279}"/>
                </a:ext>
              </a:extLst>
            </p:cNvPr>
            <p:cNvSpPr/>
            <p:nvPr/>
          </p:nvSpPr>
          <p:spPr>
            <a:xfrm>
              <a:off x="833791" y="5743851"/>
              <a:ext cx="396000" cy="180000"/>
            </a:xfrm>
            <a:custGeom>
              <a:avLst/>
              <a:gdLst>
                <a:gd name="connsiteX0" fmla="*/ 0 w 396000"/>
                <a:gd name="connsiteY0" fmla="*/ 0 h 180000"/>
                <a:gd name="connsiteX1" fmla="*/ 396000 w 396000"/>
                <a:gd name="connsiteY1" fmla="*/ 0 h 180000"/>
                <a:gd name="connsiteX2" fmla="*/ 396000 w 396000"/>
                <a:gd name="connsiteY2" fmla="*/ 180000 h 180000"/>
                <a:gd name="connsiteX3" fmla="*/ 0 w 396000"/>
                <a:gd name="connsiteY3" fmla="*/ 180000 h 180000"/>
                <a:gd name="connsiteX4" fmla="*/ 0 w 396000"/>
                <a:gd name="connsiteY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0" h="180000" fill="none" extrusionOk="0">
                  <a:moveTo>
                    <a:pt x="0" y="0"/>
                  </a:moveTo>
                  <a:cubicBezTo>
                    <a:pt x="176072" y="-14288"/>
                    <a:pt x="267905" y="-20020"/>
                    <a:pt x="396000" y="0"/>
                  </a:cubicBezTo>
                  <a:cubicBezTo>
                    <a:pt x="396675" y="77252"/>
                    <a:pt x="388721" y="113711"/>
                    <a:pt x="396000" y="180000"/>
                  </a:cubicBezTo>
                  <a:cubicBezTo>
                    <a:pt x="324468" y="172248"/>
                    <a:pt x="162897" y="155650"/>
                    <a:pt x="0" y="180000"/>
                  </a:cubicBezTo>
                  <a:cubicBezTo>
                    <a:pt x="10612" y="142088"/>
                    <a:pt x="-13800" y="67353"/>
                    <a:pt x="0" y="0"/>
                  </a:cubicBezTo>
                  <a:close/>
                </a:path>
                <a:path w="396000" h="180000" stroke="0" extrusionOk="0">
                  <a:moveTo>
                    <a:pt x="0" y="0"/>
                  </a:moveTo>
                  <a:cubicBezTo>
                    <a:pt x="149562" y="-15304"/>
                    <a:pt x="314964" y="-33599"/>
                    <a:pt x="396000" y="0"/>
                  </a:cubicBezTo>
                  <a:cubicBezTo>
                    <a:pt x="394628" y="84642"/>
                    <a:pt x="406287" y="114661"/>
                    <a:pt x="396000" y="180000"/>
                  </a:cubicBezTo>
                  <a:cubicBezTo>
                    <a:pt x="203359" y="147424"/>
                    <a:pt x="173805" y="151803"/>
                    <a:pt x="0" y="180000"/>
                  </a:cubicBezTo>
                  <a:cubicBezTo>
                    <a:pt x="5049" y="118007"/>
                    <a:pt x="4974" y="51384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65E7E1-B346-0F48-7955-78ACE811E974}"/>
                </a:ext>
              </a:extLst>
            </p:cNvPr>
            <p:cNvSpPr/>
            <p:nvPr/>
          </p:nvSpPr>
          <p:spPr>
            <a:xfrm>
              <a:off x="1548782" y="5383851"/>
              <a:ext cx="396000" cy="540000"/>
            </a:xfrm>
            <a:custGeom>
              <a:avLst/>
              <a:gdLst>
                <a:gd name="connsiteX0" fmla="*/ 0 w 396000"/>
                <a:gd name="connsiteY0" fmla="*/ 0 h 540000"/>
                <a:gd name="connsiteX1" fmla="*/ 396000 w 396000"/>
                <a:gd name="connsiteY1" fmla="*/ 0 h 540000"/>
                <a:gd name="connsiteX2" fmla="*/ 396000 w 396000"/>
                <a:gd name="connsiteY2" fmla="*/ 540000 h 540000"/>
                <a:gd name="connsiteX3" fmla="*/ 0 w 396000"/>
                <a:gd name="connsiteY3" fmla="*/ 540000 h 540000"/>
                <a:gd name="connsiteX4" fmla="*/ 0 w 396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0" h="540000" fill="none" extrusionOk="0">
                  <a:moveTo>
                    <a:pt x="0" y="0"/>
                  </a:moveTo>
                  <a:cubicBezTo>
                    <a:pt x="176072" y="-14288"/>
                    <a:pt x="267905" y="-20020"/>
                    <a:pt x="396000" y="0"/>
                  </a:cubicBezTo>
                  <a:cubicBezTo>
                    <a:pt x="396675" y="203987"/>
                    <a:pt x="421121" y="396660"/>
                    <a:pt x="396000" y="540000"/>
                  </a:cubicBezTo>
                  <a:cubicBezTo>
                    <a:pt x="324468" y="532248"/>
                    <a:pt x="162897" y="515650"/>
                    <a:pt x="0" y="540000"/>
                  </a:cubicBezTo>
                  <a:cubicBezTo>
                    <a:pt x="43012" y="378765"/>
                    <a:pt x="-13800" y="77041"/>
                    <a:pt x="0" y="0"/>
                  </a:cubicBezTo>
                  <a:close/>
                </a:path>
                <a:path w="396000" h="540000" stroke="0" extrusionOk="0">
                  <a:moveTo>
                    <a:pt x="0" y="0"/>
                  </a:moveTo>
                  <a:cubicBezTo>
                    <a:pt x="149562" y="-15304"/>
                    <a:pt x="314964" y="-33599"/>
                    <a:pt x="396000" y="0"/>
                  </a:cubicBezTo>
                  <a:cubicBezTo>
                    <a:pt x="394628" y="231373"/>
                    <a:pt x="438687" y="390726"/>
                    <a:pt x="396000" y="540000"/>
                  </a:cubicBezTo>
                  <a:cubicBezTo>
                    <a:pt x="203359" y="507424"/>
                    <a:pt x="173805" y="511803"/>
                    <a:pt x="0" y="540000"/>
                  </a:cubicBezTo>
                  <a:cubicBezTo>
                    <a:pt x="37449" y="273945"/>
                    <a:pt x="37374" y="58320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56" name="Textfeld 59">
              <a:extLst>
                <a:ext uri="{FF2B5EF4-FFF2-40B4-BE49-F238E27FC236}">
                  <a16:creationId xmlns:a16="http://schemas.microsoft.com/office/drawing/2014/main" id="{AD589B65-82AE-283D-DED4-9E5068928230}"/>
                </a:ext>
              </a:extLst>
            </p:cNvPr>
            <p:cNvSpPr txBox="1"/>
            <p:nvPr/>
          </p:nvSpPr>
          <p:spPr>
            <a:xfrm>
              <a:off x="505855" y="5983067"/>
              <a:ext cx="17974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Version</a:t>
              </a:r>
              <a:r>
                <a:rPr lang="de-DE" sz="900" dirty="0">
                  <a:latin typeface="Pangolin" panose="00000500000000000000" pitchFamily="2" charset="0"/>
                </a:rPr>
                <a:t> 1           Version 2</a:t>
              </a:r>
              <a:endParaRPr lang="de-AT" sz="9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CD3D939-9B56-9FB0-55DE-F535E0F249FB}"/>
                </a:ext>
              </a:extLst>
            </p:cNvPr>
            <p:cNvCxnSpPr/>
            <p:nvPr/>
          </p:nvCxnSpPr>
          <p:spPr>
            <a:xfrm>
              <a:off x="622333" y="5961954"/>
              <a:ext cx="15287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8FDBF65-12CD-0A45-E70E-F7754B9BA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095" y="5028477"/>
              <a:ext cx="0" cy="9521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3FD59AD-4FD9-6B27-E72F-B4E2C91AFBB4}"/>
                </a:ext>
              </a:extLst>
            </p:cNvPr>
            <p:cNvSpPr/>
            <p:nvPr/>
          </p:nvSpPr>
          <p:spPr>
            <a:xfrm>
              <a:off x="2650032" y="5743851"/>
              <a:ext cx="288000" cy="180000"/>
            </a:xfrm>
            <a:custGeom>
              <a:avLst/>
              <a:gdLst>
                <a:gd name="connsiteX0" fmla="*/ 0 w 288000"/>
                <a:gd name="connsiteY0" fmla="*/ 0 h 180000"/>
                <a:gd name="connsiteX1" fmla="*/ 288000 w 288000"/>
                <a:gd name="connsiteY1" fmla="*/ 0 h 180000"/>
                <a:gd name="connsiteX2" fmla="*/ 288000 w 288000"/>
                <a:gd name="connsiteY2" fmla="*/ 180000 h 180000"/>
                <a:gd name="connsiteX3" fmla="*/ 0 w 288000"/>
                <a:gd name="connsiteY3" fmla="*/ 180000 h 180000"/>
                <a:gd name="connsiteX4" fmla="*/ 0 w 288000"/>
                <a:gd name="connsiteY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80000" fill="none" extrusionOk="0">
                  <a:moveTo>
                    <a:pt x="0" y="0"/>
                  </a:moveTo>
                  <a:cubicBezTo>
                    <a:pt x="84007" y="-24008"/>
                    <a:pt x="154866" y="22100"/>
                    <a:pt x="288000" y="0"/>
                  </a:cubicBezTo>
                  <a:cubicBezTo>
                    <a:pt x="288675" y="77252"/>
                    <a:pt x="280721" y="113711"/>
                    <a:pt x="288000" y="180000"/>
                  </a:cubicBezTo>
                  <a:cubicBezTo>
                    <a:pt x="217840" y="188448"/>
                    <a:pt x="39689" y="158890"/>
                    <a:pt x="0" y="180000"/>
                  </a:cubicBezTo>
                  <a:cubicBezTo>
                    <a:pt x="10612" y="142088"/>
                    <a:pt x="-13800" y="67353"/>
                    <a:pt x="0" y="0"/>
                  </a:cubicBezTo>
                  <a:close/>
                </a:path>
                <a:path w="288000" h="180000" stroke="0" extrusionOk="0">
                  <a:moveTo>
                    <a:pt x="0" y="0"/>
                  </a:moveTo>
                  <a:cubicBezTo>
                    <a:pt x="34117" y="20336"/>
                    <a:pt x="227600" y="-23879"/>
                    <a:pt x="288000" y="0"/>
                  </a:cubicBezTo>
                  <a:cubicBezTo>
                    <a:pt x="286628" y="84642"/>
                    <a:pt x="298287" y="114661"/>
                    <a:pt x="288000" y="180000"/>
                  </a:cubicBezTo>
                  <a:cubicBezTo>
                    <a:pt x="149386" y="189544"/>
                    <a:pt x="48653" y="187443"/>
                    <a:pt x="0" y="180000"/>
                  </a:cubicBezTo>
                  <a:cubicBezTo>
                    <a:pt x="5049" y="118007"/>
                    <a:pt x="4974" y="51384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E52312E-73B9-A64E-7F00-020ECE16CE07}"/>
                </a:ext>
              </a:extLst>
            </p:cNvPr>
            <p:cNvSpPr/>
            <p:nvPr/>
          </p:nvSpPr>
          <p:spPr>
            <a:xfrm>
              <a:off x="3743174" y="5219716"/>
              <a:ext cx="288000" cy="704136"/>
            </a:xfrm>
            <a:custGeom>
              <a:avLst/>
              <a:gdLst>
                <a:gd name="connsiteX0" fmla="*/ 0 w 288000"/>
                <a:gd name="connsiteY0" fmla="*/ 0 h 704136"/>
                <a:gd name="connsiteX1" fmla="*/ 288000 w 288000"/>
                <a:gd name="connsiteY1" fmla="*/ 0 h 704136"/>
                <a:gd name="connsiteX2" fmla="*/ 288000 w 288000"/>
                <a:gd name="connsiteY2" fmla="*/ 704136 h 704136"/>
                <a:gd name="connsiteX3" fmla="*/ 0 w 288000"/>
                <a:gd name="connsiteY3" fmla="*/ 704136 h 704136"/>
                <a:gd name="connsiteX4" fmla="*/ 0 w 288000"/>
                <a:gd name="connsiteY4" fmla="*/ 0 h 70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704136" fill="none" extrusionOk="0">
                  <a:moveTo>
                    <a:pt x="0" y="0"/>
                  </a:moveTo>
                  <a:cubicBezTo>
                    <a:pt x="84007" y="-24008"/>
                    <a:pt x="154866" y="22100"/>
                    <a:pt x="288000" y="0"/>
                  </a:cubicBezTo>
                  <a:cubicBezTo>
                    <a:pt x="266446" y="89374"/>
                    <a:pt x="322342" y="473570"/>
                    <a:pt x="288000" y="704136"/>
                  </a:cubicBezTo>
                  <a:cubicBezTo>
                    <a:pt x="217840" y="712584"/>
                    <a:pt x="39689" y="683026"/>
                    <a:pt x="0" y="704136"/>
                  </a:cubicBezTo>
                  <a:cubicBezTo>
                    <a:pt x="3305" y="468301"/>
                    <a:pt x="42885" y="287285"/>
                    <a:pt x="0" y="0"/>
                  </a:cubicBezTo>
                  <a:close/>
                </a:path>
                <a:path w="288000" h="704136" stroke="0" extrusionOk="0">
                  <a:moveTo>
                    <a:pt x="0" y="0"/>
                  </a:moveTo>
                  <a:cubicBezTo>
                    <a:pt x="34117" y="20336"/>
                    <a:pt x="227600" y="-23879"/>
                    <a:pt x="288000" y="0"/>
                  </a:cubicBezTo>
                  <a:cubicBezTo>
                    <a:pt x="265855" y="242806"/>
                    <a:pt x="266062" y="562450"/>
                    <a:pt x="288000" y="704136"/>
                  </a:cubicBezTo>
                  <a:cubicBezTo>
                    <a:pt x="149386" y="713680"/>
                    <a:pt x="48653" y="711579"/>
                    <a:pt x="0" y="704136"/>
                  </a:cubicBezTo>
                  <a:cubicBezTo>
                    <a:pt x="52087" y="482358"/>
                    <a:pt x="8264" y="197635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94C91FC-80E1-A137-BEEB-4AD40DC67023}"/>
                </a:ext>
              </a:extLst>
            </p:cNvPr>
            <p:cNvCxnSpPr/>
            <p:nvPr/>
          </p:nvCxnSpPr>
          <p:spPr>
            <a:xfrm>
              <a:off x="2571124" y="5961954"/>
              <a:ext cx="15287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98EDCC9-068E-9069-41EB-79F9E5392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886" y="5028477"/>
              <a:ext cx="0" cy="9521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feld 59">
              <a:extLst>
                <a:ext uri="{FF2B5EF4-FFF2-40B4-BE49-F238E27FC236}">
                  <a16:creationId xmlns:a16="http://schemas.microsoft.com/office/drawing/2014/main" id="{147EE24C-3046-3FB1-5E91-48E5C06FA222}"/>
                </a:ext>
              </a:extLst>
            </p:cNvPr>
            <p:cNvSpPr txBox="1"/>
            <p:nvPr/>
          </p:nvSpPr>
          <p:spPr>
            <a:xfrm rot="16200000">
              <a:off x="37639" y="5433545"/>
              <a:ext cx="89052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SUS Scores</a:t>
              </a:r>
              <a:endParaRPr lang="de-AT" sz="9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67" name="Textfeld 59">
              <a:extLst>
                <a:ext uri="{FF2B5EF4-FFF2-40B4-BE49-F238E27FC236}">
                  <a16:creationId xmlns:a16="http://schemas.microsoft.com/office/drawing/2014/main" id="{29D52E2A-99C1-204D-5D57-DBB65197CF6D}"/>
                </a:ext>
              </a:extLst>
            </p:cNvPr>
            <p:cNvSpPr txBox="1"/>
            <p:nvPr/>
          </p:nvSpPr>
          <p:spPr>
            <a:xfrm rot="16200000">
              <a:off x="2008609" y="5379995"/>
              <a:ext cx="89052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SUS Scores</a:t>
              </a:r>
              <a:endParaRPr lang="de-AT" sz="9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68" name="Textfeld 59">
              <a:extLst>
                <a:ext uri="{FF2B5EF4-FFF2-40B4-BE49-F238E27FC236}">
                  <a16:creationId xmlns:a16="http://schemas.microsoft.com/office/drawing/2014/main" id="{E4A9BFEC-0DB9-EA4C-AB61-564A6D5717C2}"/>
                </a:ext>
              </a:extLst>
            </p:cNvPr>
            <p:cNvSpPr txBox="1"/>
            <p:nvPr/>
          </p:nvSpPr>
          <p:spPr>
            <a:xfrm>
              <a:off x="2431871" y="5991119"/>
              <a:ext cx="17974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Expert </a:t>
              </a:r>
              <a:r>
                <a:rPr lang="de-DE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angolin" panose="00000500000000000000" pitchFamily="2" charset="0"/>
                </a:rPr>
                <a:t>Novice</a:t>
              </a:r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    Expert </a:t>
              </a:r>
              <a:r>
                <a:rPr lang="de-DE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angolin" panose="00000500000000000000" pitchFamily="2" charset="0"/>
                </a:rPr>
                <a:t>Novice</a:t>
              </a:r>
              <a:endParaRPr lang="de-AT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70" name="Textfeld 59">
              <a:extLst>
                <a:ext uri="{FF2B5EF4-FFF2-40B4-BE49-F238E27FC236}">
                  <a16:creationId xmlns:a16="http://schemas.microsoft.com/office/drawing/2014/main" id="{7C9FB4B0-03FC-7C16-EC28-1D0DE6433B1F}"/>
                </a:ext>
              </a:extLst>
            </p:cNvPr>
            <p:cNvSpPr txBox="1"/>
            <p:nvPr/>
          </p:nvSpPr>
          <p:spPr>
            <a:xfrm>
              <a:off x="2411227" y="6175658"/>
              <a:ext cx="17974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Version</a:t>
              </a:r>
              <a:r>
                <a:rPr lang="de-DE" sz="900" dirty="0">
                  <a:latin typeface="Pangolin" panose="00000500000000000000" pitchFamily="2" charset="0"/>
                </a:rPr>
                <a:t> 1           Version 2</a:t>
              </a:r>
              <a:endParaRPr lang="de-AT" sz="9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C26EBE9-D7F5-3B6E-C2E1-B566FD1CB973}"/>
                </a:ext>
              </a:extLst>
            </p:cNvPr>
            <p:cNvSpPr/>
            <p:nvPr/>
          </p:nvSpPr>
          <p:spPr>
            <a:xfrm>
              <a:off x="2980582" y="5475501"/>
              <a:ext cx="288000" cy="448350"/>
            </a:xfrm>
            <a:custGeom>
              <a:avLst/>
              <a:gdLst>
                <a:gd name="connsiteX0" fmla="*/ 0 w 288000"/>
                <a:gd name="connsiteY0" fmla="*/ 0 h 448350"/>
                <a:gd name="connsiteX1" fmla="*/ 288000 w 288000"/>
                <a:gd name="connsiteY1" fmla="*/ 0 h 448350"/>
                <a:gd name="connsiteX2" fmla="*/ 288000 w 288000"/>
                <a:gd name="connsiteY2" fmla="*/ 448350 h 448350"/>
                <a:gd name="connsiteX3" fmla="*/ 0 w 288000"/>
                <a:gd name="connsiteY3" fmla="*/ 448350 h 448350"/>
                <a:gd name="connsiteX4" fmla="*/ 0 w 288000"/>
                <a:gd name="connsiteY4" fmla="*/ 0 h 44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448350" fill="none" extrusionOk="0">
                  <a:moveTo>
                    <a:pt x="0" y="0"/>
                  </a:moveTo>
                  <a:cubicBezTo>
                    <a:pt x="84007" y="-24008"/>
                    <a:pt x="154866" y="22100"/>
                    <a:pt x="288000" y="0"/>
                  </a:cubicBezTo>
                  <a:cubicBezTo>
                    <a:pt x="308345" y="151027"/>
                    <a:pt x="313270" y="372092"/>
                    <a:pt x="288000" y="448350"/>
                  </a:cubicBezTo>
                  <a:cubicBezTo>
                    <a:pt x="217840" y="456798"/>
                    <a:pt x="39689" y="427240"/>
                    <a:pt x="0" y="448350"/>
                  </a:cubicBezTo>
                  <a:cubicBezTo>
                    <a:pt x="-10813" y="292026"/>
                    <a:pt x="35165" y="196206"/>
                    <a:pt x="0" y="0"/>
                  </a:cubicBezTo>
                  <a:close/>
                </a:path>
                <a:path w="288000" h="448350" stroke="0" extrusionOk="0">
                  <a:moveTo>
                    <a:pt x="0" y="0"/>
                  </a:moveTo>
                  <a:cubicBezTo>
                    <a:pt x="34117" y="20336"/>
                    <a:pt x="227600" y="-23879"/>
                    <a:pt x="288000" y="0"/>
                  </a:cubicBezTo>
                  <a:cubicBezTo>
                    <a:pt x="303706" y="132089"/>
                    <a:pt x="319064" y="259161"/>
                    <a:pt x="288000" y="448350"/>
                  </a:cubicBezTo>
                  <a:cubicBezTo>
                    <a:pt x="149386" y="457894"/>
                    <a:pt x="48653" y="455793"/>
                    <a:pt x="0" y="448350"/>
                  </a:cubicBezTo>
                  <a:cubicBezTo>
                    <a:pt x="4550" y="350520"/>
                    <a:pt x="-25361" y="128146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BB821D8-A49A-1861-7854-D865D4E0C71A}"/>
                </a:ext>
              </a:extLst>
            </p:cNvPr>
            <p:cNvSpPr/>
            <p:nvPr/>
          </p:nvSpPr>
          <p:spPr>
            <a:xfrm>
              <a:off x="3418449" y="5557056"/>
              <a:ext cx="288000" cy="366796"/>
            </a:xfrm>
            <a:custGeom>
              <a:avLst/>
              <a:gdLst>
                <a:gd name="connsiteX0" fmla="*/ 0 w 288000"/>
                <a:gd name="connsiteY0" fmla="*/ 0 h 366796"/>
                <a:gd name="connsiteX1" fmla="*/ 288000 w 288000"/>
                <a:gd name="connsiteY1" fmla="*/ 0 h 366796"/>
                <a:gd name="connsiteX2" fmla="*/ 288000 w 288000"/>
                <a:gd name="connsiteY2" fmla="*/ 366796 h 366796"/>
                <a:gd name="connsiteX3" fmla="*/ 0 w 288000"/>
                <a:gd name="connsiteY3" fmla="*/ 366796 h 366796"/>
                <a:gd name="connsiteX4" fmla="*/ 0 w 288000"/>
                <a:gd name="connsiteY4" fmla="*/ 0 h 36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366796" fill="none" extrusionOk="0">
                  <a:moveTo>
                    <a:pt x="0" y="0"/>
                  </a:moveTo>
                  <a:cubicBezTo>
                    <a:pt x="84007" y="-24008"/>
                    <a:pt x="154866" y="22100"/>
                    <a:pt x="288000" y="0"/>
                  </a:cubicBezTo>
                  <a:cubicBezTo>
                    <a:pt x="297168" y="60788"/>
                    <a:pt x="281885" y="294881"/>
                    <a:pt x="288000" y="366796"/>
                  </a:cubicBezTo>
                  <a:cubicBezTo>
                    <a:pt x="217840" y="375244"/>
                    <a:pt x="39689" y="345686"/>
                    <a:pt x="0" y="366796"/>
                  </a:cubicBezTo>
                  <a:cubicBezTo>
                    <a:pt x="30940" y="287333"/>
                    <a:pt x="17489" y="158623"/>
                    <a:pt x="0" y="0"/>
                  </a:cubicBezTo>
                  <a:close/>
                </a:path>
                <a:path w="288000" h="366796" stroke="0" extrusionOk="0">
                  <a:moveTo>
                    <a:pt x="0" y="0"/>
                  </a:moveTo>
                  <a:cubicBezTo>
                    <a:pt x="34117" y="20336"/>
                    <a:pt x="227600" y="-23879"/>
                    <a:pt x="288000" y="0"/>
                  </a:cubicBezTo>
                  <a:cubicBezTo>
                    <a:pt x="264440" y="103324"/>
                    <a:pt x="276761" y="240704"/>
                    <a:pt x="288000" y="366796"/>
                  </a:cubicBezTo>
                  <a:cubicBezTo>
                    <a:pt x="149386" y="376340"/>
                    <a:pt x="48653" y="374239"/>
                    <a:pt x="0" y="366796"/>
                  </a:cubicBezTo>
                  <a:cubicBezTo>
                    <a:pt x="-6052" y="320044"/>
                    <a:pt x="508" y="176031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sp>
        <p:nvSpPr>
          <p:cNvPr id="173" name="Textfeld 59">
            <a:extLst>
              <a:ext uri="{FF2B5EF4-FFF2-40B4-BE49-F238E27FC236}">
                <a16:creationId xmlns:a16="http://schemas.microsoft.com/office/drawing/2014/main" id="{E26DF688-2DFE-7BC5-AF28-D75A100E796F}"/>
              </a:ext>
            </a:extLst>
          </p:cNvPr>
          <p:cNvSpPr txBox="1"/>
          <p:nvPr/>
        </p:nvSpPr>
        <p:spPr>
          <a:xfrm>
            <a:off x="449830" y="4077158"/>
            <a:ext cx="179742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 err="1">
                <a:latin typeface="Pangolin" panose="00000500000000000000" pitchFamily="2" charset="0"/>
              </a:rPr>
              <a:t>Testing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the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effect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of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two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dirty="0" err="1">
                <a:latin typeface="Pangolin" panose="00000500000000000000" pitchFamily="2" charset="0"/>
              </a:rPr>
              <a:t>layout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versions</a:t>
            </a:r>
            <a:r>
              <a:rPr lang="de-DE" sz="900" dirty="0">
                <a:latin typeface="Pangolin" panose="00000500000000000000" pitchFamily="2" charset="0"/>
              </a:rPr>
              <a:t> on </a:t>
            </a:r>
            <a:r>
              <a:rPr lang="de-DE" sz="900" dirty="0" err="1">
                <a:latin typeface="Pangolin" panose="00000500000000000000" pitchFamily="2" charset="0"/>
              </a:rPr>
              <a:t>app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usability</a:t>
            </a:r>
            <a:r>
              <a:rPr lang="de-DE" sz="900" dirty="0">
                <a:latin typeface="Pangolin" panose="00000500000000000000" pitchFamily="2" charset="0"/>
              </a:rPr>
              <a:t>.</a:t>
            </a:r>
            <a:br>
              <a:rPr lang="de-DE" sz="900" dirty="0">
                <a:latin typeface="Pangolin" panose="00000500000000000000" pitchFamily="2" charset="0"/>
              </a:rPr>
            </a:br>
            <a:endParaRPr lang="de-DE" sz="900" dirty="0">
              <a:latin typeface="Pangolin" panose="00000500000000000000" pitchFamily="2" charset="0"/>
            </a:endParaRPr>
          </a:p>
          <a:p>
            <a:pPr algn="ctr"/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b="1" dirty="0" err="1">
                <a:latin typeface="Pangolin" panose="00000500000000000000" pitchFamily="2" charset="0"/>
              </a:rPr>
              <a:t>Factor</a:t>
            </a:r>
            <a:r>
              <a:rPr lang="de-DE" sz="900" dirty="0">
                <a:latin typeface="Pangolin" panose="00000500000000000000" pitchFamily="2" charset="0"/>
              </a:rPr>
              <a:t>: Layout (</a:t>
            </a:r>
            <a:r>
              <a:rPr lang="de-DE" sz="900" dirty="0" err="1">
                <a:latin typeface="Pangolin" panose="00000500000000000000" pitchFamily="2" charset="0"/>
              </a:rPr>
              <a:t>with</a:t>
            </a:r>
            <a:r>
              <a:rPr lang="de-DE" sz="900" dirty="0">
                <a:latin typeface="Pangolin" panose="00000500000000000000" pitchFamily="2" charset="0"/>
              </a:rPr>
              <a:t> 2 </a:t>
            </a:r>
            <a:r>
              <a:rPr lang="de-DE" sz="900" dirty="0" err="1">
                <a:latin typeface="Pangolin" panose="00000500000000000000" pitchFamily="2" charset="0"/>
              </a:rPr>
              <a:t>levels</a:t>
            </a:r>
            <a:r>
              <a:rPr lang="de-DE" sz="900" dirty="0">
                <a:latin typeface="Pangolin" panose="00000500000000000000" pitchFamily="2" charset="0"/>
              </a:rPr>
              <a:t>)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74" name="Textfeld 59">
            <a:extLst>
              <a:ext uri="{FF2B5EF4-FFF2-40B4-BE49-F238E27FC236}">
                <a16:creationId xmlns:a16="http://schemas.microsoft.com/office/drawing/2014/main" id="{149C9A28-BEB2-B13A-0DC8-3C55BC13EAFD}"/>
              </a:ext>
            </a:extLst>
          </p:cNvPr>
          <p:cNvSpPr txBox="1"/>
          <p:nvPr/>
        </p:nvSpPr>
        <p:spPr>
          <a:xfrm>
            <a:off x="2435575" y="4077157"/>
            <a:ext cx="1797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 err="1">
                <a:latin typeface="Pangolin" panose="00000500000000000000" pitchFamily="2" charset="0"/>
              </a:rPr>
              <a:t>Testing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the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effect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of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two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dirty="0" err="1">
                <a:latin typeface="Pangolin" panose="00000500000000000000" pitchFamily="2" charset="0"/>
              </a:rPr>
              <a:t>layout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versions</a:t>
            </a:r>
            <a:r>
              <a:rPr lang="de-DE" sz="900" dirty="0">
                <a:latin typeface="Pangolin" panose="00000500000000000000" pitchFamily="2" charset="0"/>
              </a:rPr>
              <a:t> and </a:t>
            </a:r>
            <a:r>
              <a:rPr lang="de-DE" sz="900" dirty="0" err="1">
                <a:latin typeface="Pangolin" panose="00000500000000000000" pitchFamily="2" charset="0"/>
              </a:rPr>
              <a:t>user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expertise</a:t>
            </a:r>
            <a:r>
              <a:rPr lang="de-DE" sz="900" dirty="0">
                <a:latin typeface="Pangolin" panose="00000500000000000000" pitchFamily="2" charset="0"/>
              </a:rPr>
              <a:t> on </a:t>
            </a:r>
            <a:r>
              <a:rPr lang="de-DE" sz="900" dirty="0" err="1">
                <a:latin typeface="Pangolin" panose="00000500000000000000" pitchFamily="2" charset="0"/>
              </a:rPr>
              <a:t>app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usability</a:t>
            </a:r>
            <a:r>
              <a:rPr lang="de-DE" sz="900" dirty="0">
                <a:latin typeface="Pangolin" panose="00000500000000000000" pitchFamily="2" charset="0"/>
              </a:rPr>
              <a:t>.</a:t>
            </a:r>
          </a:p>
          <a:p>
            <a:pPr algn="ctr"/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b="1" dirty="0" err="1">
                <a:latin typeface="Pangolin" panose="00000500000000000000" pitchFamily="2" charset="0"/>
              </a:rPr>
              <a:t>Factors</a:t>
            </a:r>
            <a:r>
              <a:rPr lang="de-DE" sz="900" dirty="0">
                <a:latin typeface="Pangolin" panose="00000500000000000000" pitchFamily="2" charset="0"/>
              </a:rPr>
              <a:t>: Layout (</a:t>
            </a:r>
            <a:r>
              <a:rPr lang="de-DE" sz="900" dirty="0" err="1">
                <a:latin typeface="Pangolin" panose="00000500000000000000" pitchFamily="2" charset="0"/>
              </a:rPr>
              <a:t>with</a:t>
            </a:r>
            <a:r>
              <a:rPr lang="de-DE" sz="900" dirty="0">
                <a:latin typeface="Pangolin" panose="00000500000000000000" pitchFamily="2" charset="0"/>
              </a:rPr>
              <a:t> 2 </a:t>
            </a:r>
            <a:r>
              <a:rPr lang="de-DE" sz="900" dirty="0" err="1">
                <a:latin typeface="Pangolin" panose="00000500000000000000" pitchFamily="2" charset="0"/>
              </a:rPr>
              <a:t>levels</a:t>
            </a:r>
            <a:r>
              <a:rPr lang="de-DE" sz="900" dirty="0">
                <a:latin typeface="Pangolin" panose="00000500000000000000" pitchFamily="2" charset="0"/>
              </a:rPr>
              <a:t>)</a:t>
            </a:r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dirty="0">
                <a:latin typeface="Pangolin" panose="00000500000000000000" pitchFamily="2" charset="0"/>
              </a:rPr>
              <a:t>and Expertise (</a:t>
            </a:r>
            <a:r>
              <a:rPr lang="de-DE" sz="900" dirty="0" err="1">
                <a:latin typeface="Pangolin" panose="00000500000000000000" pitchFamily="2" charset="0"/>
              </a:rPr>
              <a:t>with</a:t>
            </a:r>
            <a:r>
              <a:rPr lang="de-DE" sz="900" dirty="0">
                <a:latin typeface="Pangolin" panose="00000500000000000000" pitchFamily="2" charset="0"/>
              </a:rPr>
              <a:t> 2 </a:t>
            </a:r>
            <a:r>
              <a:rPr lang="de-DE" sz="900" dirty="0" err="1">
                <a:latin typeface="Pangolin" panose="00000500000000000000" pitchFamily="2" charset="0"/>
              </a:rPr>
              <a:t>levels</a:t>
            </a:r>
            <a:r>
              <a:rPr lang="de-DE" sz="900" dirty="0">
                <a:latin typeface="Pangolin" panose="00000500000000000000" pitchFamily="2" charset="0"/>
              </a:rPr>
              <a:t>)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19" name="Graphic 18" descr="Male profile">
            <a:extLst>
              <a:ext uri="{FF2B5EF4-FFF2-40B4-BE49-F238E27FC236}">
                <a16:creationId xmlns:a16="http://schemas.microsoft.com/office/drawing/2014/main" id="{7DDFD030-DC86-4220-A03A-9EDE0FFCDB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9389" y="2116789"/>
            <a:ext cx="274320" cy="274320"/>
          </a:xfrm>
          <a:prstGeom prst="rect">
            <a:avLst/>
          </a:prstGeom>
        </p:spPr>
      </p:pic>
      <p:pic>
        <p:nvPicPr>
          <p:cNvPr id="21" name="Graphic 20" descr="Female Profile">
            <a:extLst>
              <a:ext uri="{FF2B5EF4-FFF2-40B4-BE49-F238E27FC236}">
                <a16:creationId xmlns:a16="http://schemas.microsoft.com/office/drawing/2014/main" id="{F0D28474-2264-41F8-8B7A-7FD56E9BB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155" y="2116789"/>
            <a:ext cx="274320" cy="274320"/>
          </a:xfrm>
          <a:prstGeom prst="rect">
            <a:avLst/>
          </a:prstGeom>
        </p:spPr>
      </p:pic>
      <p:pic>
        <p:nvPicPr>
          <p:cNvPr id="75" name="Graphic 74" descr="Female Profile">
            <a:extLst>
              <a:ext uri="{FF2B5EF4-FFF2-40B4-BE49-F238E27FC236}">
                <a16:creationId xmlns:a16="http://schemas.microsoft.com/office/drawing/2014/main" id="{D1DAD654-5799-4784-9B73-54AAA3FDE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9271" y="2116789"/>
            <a:ext cx="274320" cy="274320"/>
          </a:xfrm>
          <a:prstGeom prst="rect">
            <a:avLst/>
          </a:prstGeom>
        </p:spPr>
      </p:pic>
      <p:pic>
        <p:nvPicPr>
          <p:cNvPr id="76" name="Graphic 75" descr="Female Profile">
            <a:extLst>
              <a:ext uri="{FF2B5EF4-FFF2-40B4-BE49-F238E27FC236}">
                <a16:creationId xmlns:a16="http://schemas.microsoft.com/office/drawing/2014/main" id="{C9F96897-C253-4883-ADB8-FE4F4497C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3039" y="1879619"/>
            <a:ext cx="274320" cy="274320"/>
          </a:xfrm>
          <a:prstGeom prst="rect">
            <a:avLst/>
          </a:prstGeom>
        </p:spPr>
      </p:pic>
      <p:pic>
        <p:nvPicPr>
          <p:cNvPr id="77" name="Graphic 76" descr="Male profile">
            <a:extLst>
              <a:ext uri="{FF2B5EF4-FFF2-40B4-BE49-F238E27FC236}">
                <a16:creationId xmlns:a16="http://schemas.microsoft.com/office/drawing/2014/main" id="{8C180C1A-5CB4-458B-AF43-DBC005F06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213" y="2116789"/>
            <a:ext cx="274320" cy="274320"/>
          </a:xfrm>
          <a:prstGeom prst="rect">
            <a:avLst/>
          </a:prstGeom>
        </p:spPr>
      </p:pic>
      <p:pic>
        <p:nvPicPr>
          <p:cNvPr id="78" name="Graphic 77" descr="Male profile">
            <a:extLst>
              <a:ext uri="{FF2B5EF4-FFF2-40B4-BE49-F238E27FC236}">
                <a16:creationId xmlns:a16="http://schemas.microsoft.com/office/drawing/2014/main" id="{95231C6F-9439-4F46-A57D-EA6C5B3A7B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9329" y="2116789"/>
            <a:ext cx="274320" cy="274320"/>
          </a:xfrm>
          <a:prstGeom prst="rect">
            <a:avLst/>
          </a:prstGeom>
        </p:spPr>
      </p:pic>
      <p:pic>
        <p:nvPicPr>
          <p:cNvPr id="79" name="Graphic 78" descr="Male profile">
            <a:extLst>
              <a:ext uri="{FF2B5EF4-FFF2-40B4-BE49-F238E27FC236}">
                <a16:creationId xmlns:a16="http://schemas.microsoft.com/office/drawing/2014/main" id="{73A9B77B-490C-4B38-9040-EEB88C2990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4717" y="1873260"/>
            <a:ext cx="274320" cy="274320"/>
          </a:xfrm>
          <a:prstGeom prst="rect">
            <a:avLst/>
          </a:prstGeom>
        </p:spPr>
      </p:pic>
      <p:pic>
        <p:nvPicPr>
          <p:cNvPr id="80" name="Graphic 79" descr="Female Profile">
            <a:extLst>
              <a:ext uri="{FF2B5EF4-FFF2-40B4-BE49-F238E27FC236}">
                <a16:creationId xmlns:a16="http://schemas.microsoft.com/office/drawing/2014/main" id="{A9C90601-79CC-4302-BD66-FC9D507BFE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9088" y="1616184"/>
            <a:ext cx="274320" cy="2743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8B862A-6738-4F9B-B012-CBB0EB7076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34" y="8016110"/>
            <a:ext cx="1347219" cy="165811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C11075D-941E-4F50-8660-A4A409337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7" t="65710" r="41273" b="2156"/>
          <a:stretch/>
        </p:blipFill>
        <p:spPr>
          <a:xfrm rot="5400000">
            <a:off x="5179235" y="7348553"/>
            <a:ext cx="1335088" cy="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8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92976EE-EFFB-4701-AE43-835E84BF1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CD78C9-1E84-4DBA-A8DC-40BE6DE2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E3A2BAA-805E-4FBE-BA1E-9F82609634CB}"/>
              </a:ext>
            </a:extLst>
          </p:cNvPr>
          <p:cNvSpPr/>
          <p:nvPr/>
        </p:nvSpPr>
        <p:spPr>
          <a:xfrm>
            <a:off x="225425" y="5238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7AAB86D-39EA-4172-8AA1-586D161286A9}"/>
              </a:ext>
            </a:extLst>
          </p:cNvPr>
          <p:cNvSpPr/>
          <p:nvPr/>
        </p:nvSpPr>
        <p:spPr>
          <a:xfrm>
            <a:off x="4581525" y="5254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FBDDE3-39AB-4048-A594-94C20E7180CA}"/>
              </a:ext>
            </a:extLst>
          </p:cNvPr>
          <p:cNvSpPr/>
          <p:nvPr/>
        </p:nvSpPr>
        <p:spPr>
          <a:xfrm>
            <a:off x="225425" y="36226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89ED32-83EB-47D1-9753-1AC48065D69A}"/>
              </a:ext>
            </a:extLst>
          </p:cNvPr>
          <p:cNvSpPr/>
          <p:nvPr/>
        </p:nvSpPr>
        <p:spPr>
          <a:xfrm>
            <a:off x="4581525" y="36242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7003EA-8517-4733-9CF8-C7B2246F0B01}"/>
              </a:ext>
            </a:extLst>
          </p:cNvPr>
          <p:cNvSpPr/>
          <p:nvPr/>
        </p:nvSpPr>
        <p:spPr>
          <a:xfrm>
            <a:off x="225425" y="67214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5E850A-6298-4C65-9625-CA0A47CDE0FE}"/>
              </a:ext>
            </a:extLst>
          </p:cNvPr>
          <p:cNvSpPr/>
          <p:nvPr/>
        </p:nvSpPr>
        <p:spPr>
          <a:xfrm>
            <a:off x="4581525" y="67230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275761-C4B2-4E02-9B6B-11C49F354887}"/>
              </a:ext>
            </a:extLst>
          </p:cNvPr>
          <p:cNvSpPr txBox="1"/>
          <p:nvPr/>
        </p:nvSpPr>
        <p:spPr>
          <a:xfrm>
            <a:off x="4581525" y="625084"/>
            <a:ext cx="20441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also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histograms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report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answer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single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scale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items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>
                <a:latin typeface="Pangolin" panose="00000500000000000000" pitchFamily="2" charset="0"/>
              </a:rPr>
              <a:t>Boxplots </a:t>
            </a:r>
            <a:r>
              <a:rPr lang="de-DE" sz="1000" dirty="0" err="1">
                <a:latin typeface="Pangolin" panose="00000500000000000000" pitchFamily="2" charset="0"/>
              </a:rPr>
              <a:t>are</a:t>
            </a:r>
            <a:r>
              <a:rPr lang="de-DE" sz="1000" dirty="0">
                <a:latin typeface="Pangolin" panose="00000500000000000000" pitchFamily="2" charset="0"/>
              </a:rPr>
              <a:t> also a </a:t>
            </a:r>
            <a:r>
              <a:rPr lang="de-DE" sz="1000" dirty="0" err="1">
                <a:latin typeface="Pangolin" panose="00000500000000000000" pitchFamily="2" charset="0"/>
              </a:rPr>
              <a:t>good</a:t>
            </a:r>
            <a:r>
              <a:rPr lang="de-DE" sz="1000" dirty="0">
                <a:latin typeface="Pangolin" panose="00000500000000000000" pitchFamily="2" charset="0"/>
              </a:rPr>
              <a:t> alternative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show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answer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BA6042-0FCB-42AA-A6DD-3F5DA6D4A599}"/>
              </a:ext>
            </a:extLst>
          </p:cNvPr>
          <p:cNvSpPr txBox="1"/>
          <p:nvPr/>
        </p:nvSpPr>
        <p:spPr>
          <a:xfrm>
            <a:off x="4591846" y="3663218"/>
            <a:ext cx="20441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You can easily present the comparison between the values you collected with bars and boxplots.  For factorial tests, you can group bars and boxplots according to one of the factors.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FBA7D3-0B48-4C9E-91CF-00440C387117}"/>
              </a:ext>
            </a:extLst>
          </p:cNvPr>
          <p:cNvSpPr txBox="1"/>
          <p:nvPr/>
        </p:nvSpPr>
        <p:spPr>
          <a:xfrm>
            <a:off x="4581525" y="6787807"/>
            <a:ext cx="20441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Statistical </a:t>
            </a:r>
            <a:r>
              <a:rPr lang="de-DE" sz="1000" dirty="0" err="1">
                <a:latin typeface="Pangolin" panose="00000500000000000000" pitchFamily="2" charset="0"/>
              </a:rPr>
              <a:t>tests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used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report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correlations</a:t>
            </a:r>
            <a:r>
              <a:rPr lang="de-DE" sz="1000" dirty="0">
                <a:latin typeface="Pangolin" panose="00000500000000000000" pitchFamily="2" charset="0"/>
              </a:rPr>
              <a:t> and </a:t>
            </a:r>
            <a:r>
              <a:rPr lang="de-DE" sz="1000" dirty="0" err="1">
                <a:latin typeface="Pangolin" panose="00000500000000000000" pitchFamily="2" charset="0"/>
              </a:rPr>
              <a:t>test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hypotheses</a:t>
            </a:r>
            <a:r>
              <a:rPr lang="de-DE" sz="1000" dirty="0">
                <a:latin typeface="Pangolin" panose="00000500000000000000" pitchFamily="2" charset="0"/>
              </a:rPr>
              <a:t>. The </a:t>
            </a:r>
            <a:r>
              <a:rPr lang="de-DE" sz="1000" dirty="0" err="1">
                <a:latin typeface="Pangolin" panose="00000500000000000000" pitchFamily="2" charset="0"/>
              </a:rPr>
              <a:t>choice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test</a:t>
            </a:r>
            <a:r>
              <a:rPr lang="de-DE" sz="1000" dirty="0">
                <a:latin typeface="Pangolin" panose="00000500000000000000" pitchFamily="2" charset="0"/>
              </a:rPr>
              <a:t> will </a:t>
            </a:r>
            <a:r>
              <a:rPr lang="de-DE" sz="1000" dirty="0" err="1">
                <a:latin typeface="Pangolin" panose="00000500000000000000" pitchFamily="2" charset="0"/>
              </a:rPr>
              <a:t>depend</a:t>
            </a:r>
            <a:r>
              <a:rPr lang="de-DE" sz="1000" dirty="0">
                <a:latin typeface="Pangolin" panose="00000500000000000000" pitchFamily="2" charset="0"/>
              </a:rPr>
              <a:t> on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variable type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>
                <a:latin typeface="Pangolin" panose="00000500000000000000" pitchFamily="2" charset="0"/>
              </a:rPr>
              <a:t>and </a:t>
            </a:r>
            <a:r>
              <a:rPr lang="de-DE" sz="1000" dirty="0" err="1">
                <a:latin typeface="Pangolin" panose="00000500000000000000" pitchFamily="2" charset="0"/>
              </a:rPr>
              <a:t>its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10DFC2-B3B2-4A1D-B639-460D315FDEC5}"/>
              </a:ext>
            </a:extLst>
          </p:cNvPr>
          <p:cNvSpPr txBox="1"/>
          <p:nvPr/>
        </p:nvSpPr>
        <p:spPr>
          <a:xfrm>
            <a:off x="232306" y="593080"/>
            <a:ext cx="3031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REPORTING ORDINAL SCALES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A9EA24-6A62-46F6-8F78-DDE2F08CEDA1}"/>
              </a:ext>
            </a:extLst>
          </p:cNvPr>
          <p:cNvSpPr txBox="1"/>
          <p:nvPr/>
        </p:nvSpPr>
        <p:spPr>
          <a:xfrm>
            <a:off x="232306" y="3682879"/>
            <a:ext cx="3450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CHARTS REFLECT THE TEST DESIGN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615401-E674-45E7-9EB1-0F33502FC537}"/>
              </a:ext>
            </a:extLst>
          </p:cNvPr>
          <p:cNvSpPr txBox="1"/>
          <p:nvPr/>
        </p:nvSpPr>
        <p:spPr>
          <a:xfrm>
            <a:off x="232306" y="6777944"/>
            <a:ext cx="2044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STATISTICAL TESTS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DF46593-FDC1-43BF-A1DE-F467E9DB3007}"/>
              </a:ext>
            </a:extLst>
          </p:cNvPr>
          <p:cNvSpPr txBox="1"/>
          <p:nvPr/>
        </p:nvSpPr>
        <p:spPr>
          <a:xfrm>
            <a:off x="114551" y="221488"/>
            <a:ext cx="3985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Central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C992B-A0A8-53A0-FFAB-A7BFC139C389}"/>
              </a:ext>
            </a:extLst>
          </p:cNvPr>
          <p:cNvSpPr txBox="1"/>
          <p:nvPr/>
        </p:nvSpPr>
        <p:spPr>
          <a:xfrm>
            <a:off x="6450037" y="9662499"/>
            <a:ext cx="248786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8</a:t>
            </a:r>
            <a:endParaRPr lang="en-AT" sz="1000" dirty="0">
              <a:latin typeface="Pangolin" panose="000005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89C6CE-590E-AC98-3F83-E8B6B778342E}"/>
              </a:ext>
            </a:extLst>
          </p:cNvPr>
          <p:cNvGrpSpPr/>
          <p:nvPr/>
        </p:nvGrpSpPr>
        <p:grpSpPr>
          <a:xfrm>
            <a:off x="351902" y="2374025"/>
            <a:ext cx="1797422" cy="534773"/>
            <a:chOff x="327104" y="1893217"/>
            <a:chExt cx="1797422" cy="5347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1EE240-E305-4329-7FAB-F68ED979903D}"/>
                </a:ext>
              </a:extLst>
            </p:cNvPr>
            <p:cNvGrpSpPr/>
            <p:nvPr/>
          </p:nvGrpSpPr>
          <p:grpSpPr>
            <a:xfrm>
              <a:off x="448474" y="1893217"/>
              <a:ext cx="1467796" cy="303950"/>
              <a:chOff x="557059" y="1939358"/>
              <a:chExt cx="1467796" cy="303950"/>
            </a:xfrm>
          </p:grpSpPr>
          <p:pic>
            <p:nvPicPr>
              <p:cNvPr id="16" name="Grafik 71">
                <a:extLst>
                  <a:ext uri="{FF2B5EF4-FFF2-40B4-BE49-F238E27FC236}">
                    <a16:creationId xmlns:a16="http://schemas.microsoft.com/office/drawing/2014/main" id="{25CB63A8-822C-F971-AF3A-98CD4AD2F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059" y="1939359"/>
                <a:ext cx="858991" cy="303949"/>
              </a:xfrm>
              <a:prstGeom prst="rect">
                <a:avLst/>
              </a:prstGeom>
            </p:spPr>
          </p:pic>
          <p:pic>
            <p:nvPicPr>
              <p:cNvPr id="27" name="Grafik 71">
                <a:extLst>
                  <a:ext uri="{FF2B5EF4-FFF2-40B4-BE49-F238E27FC236}">
                    <a16:creationId xmlns:a16="http://schemas.microsoft.com/office/drawing/2014/main" id="{3AC0B288-C34C-A914-0065-27C4512DC3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511"/>
              <a:stretch/>
            </p:blipFill>
            <p:spPr>
              <a:xfrm>
                <a:off x="1427955" y="1939358"/>
                <a:ext cx="596900" cy="303949"/>
              </a:xfrm>
              <a:prstGeom prst="rect">
                <a:avLst/>
              </a:prstGeom>
            </p:spPr>
          </p:pic>
        </p:grpSp>
        <p:sp>
          <p:nvSpPr>
            <p:cNvPr id="31" name="Textfeld 59">
              <a:extLst>
                <a:ext uri="{FF2B5EF4-FFF2-40B4-BE49-F238E27FC236}">
                  <a16:creationId xmlns:a16="http://schemas.microsoft.com/office/drawing/2014/main" id="{34BAF24B-1DB5-596B-74C3-F59A4FB39915}"/>
                </a:ext>
              </a:extLst>
            </p:cNvPr>
            <p:cNvSpPr txBox="1"/>
            <p:nvPr/>
          </p:nvSpPr>
          <p:spPr>
            <a:xfrm>
              <a:off x="327104" y="2197158"/>
              <a:ext cx="17974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spc="800" dirty="0">
                  <a:latin typeface="Pangolin" panose="00000500000000000000" pitchFamily="2" charset="0"/>
                </a:rPr>
                <a:t>1 2 3 4 5 </a:t>
              </a:r>
              <a:endParaRPr lang="de-AT" sz="900" spc="8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</p:grpSp>
      <p:pic>
        <p:nvPicPr>
          <p:cNvPr id="142" name="Picture 141" descr="Shape&#10;&#10;Description automatically generated with low confidence">
            <a:extLst>
              <a:ext uri="{FF2B5EF4-FFF2-40B4-BE49-F238E27FC236}">
                <a16:creationId xmlns:a16="http://schemas.microsoft.com/office/drawing/2014/main" id="{DE2F8D49-CA6F-F90B-FD21-679B55F43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22978" flipH="1">
            <a:off x="2224913" y="2181891"/>
            <a:ext cx="192024" cy="335281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984023FD-E319-958A-9EC8-70E826ACF38C}"/>
              </a:ext>
            </a:extLst>
          </p:cNvPr>
          <p:cNvSpPr/>
          <p:nvPr/>
        </p:nvSpPr>
        <p:spPr>
          <a:xfrm>
            <a:off x="2793534" y="2276144"/>
            <a:ext cx="216000" cy="180000"/>
          </a:xfrm>
          <a:custGeom>
            <a:avLst/>
            <a:gdLst>
              <a:gd name="connsiteX0" fmla="*/ 0 w 216000"/>
              <a:gd name="connsiteY0" fmla="*/ 0 h 180000"/>
              <a:gd name="connsiteX1" fmla="*/ 216000 w 216000"/>
              <a:gd name="connsiteY1" fmla="*/ 0 h 180000"/>
              <a:gd name="connsiteX2" fmla="*/ 216000 w 216000"/>
              <a:gd name="connsiteY2" fmla="*/ 180000 h 180000"/>
              <a:gd name="connsiteX3" fmla="*/ 0 w 216000"/>
              <a:gd name="connsiteY3" fmla="*/ 180000 h 180000"/>
              <a:gd name="connsiteX4" fmla="*/ 0 w 216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" h="180000" fill="none" extrusionOk="0">
                <a:moveTo>
                  <a:pt x="0" y="0"/>
                </a:moveTo>
                <a:cubicBezTo>
                  <a:pt x="94284" y="-17528"/>
                  <a:pt x="145908" y="2660"/>
                  <a:pt x="216000" y="0"/>
                </a:cubicBezTo>
                <a:cubicBezTo>
                  <a:pt x="216675" y="77252"/>
                  <a:pt x="208721" y="113711"/>
                  <a:pt x="216000" y="180000"/>
                </a:cubicBezTo>
                <a:cubicBezTo>
                  <a:pt x="159117" y="181968"/>
                  <a:pt x="93503" y="191290"/>
                  <a:pt x="0" y="180000"/>
                </a:cubicBezTo>
                <a:cubicBezTo>
                  <a:pt x="10612" y="142088"/>
                  <a:pt x="-13800" y="67353"/>
                  <a:pt x="0" y="0"/>
                </a:cubicBezTo>
                <a:close/>
              </a:path>
              <a:path w="216000" h="180000" stroke="0" extrusionOk="0">
                <a:moveTo>
                  <a:pt x="0" y="0"/>
                </a:moveTo>
                <a:cubicBezTo>
                  <a:pt x="79819" y="896"/>
                  <a:pt x="186022" y="-4439"/>
                  <a:pt x="216000" y="0"/>
                </a:cubicBezTo>
                <a:cubicBezTo>
                  <a:pt x="214628" y="84642"/>
                  <a:pt x="226287" y="114661"/>
                  <a:pt x="216000" y="180000"/>
                </a:cubicBezTo>
                <a:cubicBezTo>
                  <a:pt x="113419" y="183064"/>
                  <a:pt x="100091" y="168003"/>
                  <a:pt x="0" y="180000"/>
                </a:cubicBezTo>
                <a:cubicBezTo>
                  <a:pt x="5049" y="118007"/>
                  <a:pt x="4974" y="5138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20113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D1360D8-B0A7-0E8B-1DDB-482094CF1BF3}"/>
              </a:ext>
            </a:extLst>
          </p:cNvPr>
          <p:cNvSpPr/>
          <p:nvPr/>
        </p:nvSpPr>
        <p:spPr>
          <a:xfrm>
            <a:off x="3924780" y="1916144"/>
            <a:ext cx="216000" cy="540000"/>
          </a:xfrm>
          <a:custGeom>
            <a:avLst/>
            <a:gdLst>
              <a:gd name="connsiteX0" fmla="*/ 0 w 216000"/>
              <a:gd name="connsiteY0" fmla="*/ 0 h 540000"/>
              <a:gd name="connsiteX1" fmla="*/ 216000 w 216000"/>
              <a:gd name="connsiteY1" fmla="*/ 0 h 540000"/>
              <a:gd name="connsiteX2" fmla="*/ 216000 w 216000"/>
              <a:gd name="connsiteY2" fmla="*/ 540000 h 540000"/>
              <a:gd name="connsiteX3" fmla="*/ 0 w 216000"/>
              <a:gd name="connsiteY3" fmla="*/ 540000 h 540000"/>
              <a:gd name="connsiteX4" fmla="*/ 0 w 216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" h="540000" fill="none" extrusionOk="0">
                <a:moveTo>
                  <a:pt x="0" y="0"/>
                </a:moveTo>
                <a:cubicBezTo>
                  <a:pt x="94284" y="-17528"/>
                  <a:pt x="145908" y="2660"/>
                  <a:pt x="216000" y="0"/>
                </a:cubicBezTo>
                <a:cubicBezTo>
                  <a:pt x="216675" y="203987"/>
                  <a:pt x="241121" y="396660"/>
                  <a:pt x="216000" y="540000"/>
                </a:cubicBezTo>
                <a:cubicBezTo>
                  <a:pt x="159117" y="541968"/>
                  <a:pt x="93503" y="551290"/>
                  <a:pt x="0" y="540000"/>
                </a:cubicBezTo>
                <a:cubicBezTo>
                  <a:pt x="43012" y="378765"/>
                  <a:pt x="-13800" y="77041"/>
                  <a:pt x="0" y="0"/>
                </a:cubicBezTo>
                <a:close/>
              </a:path>
              <a:path w="216000" h="540000" stroke="0" extrusionOk="0">
                <a:moveTo>
                  <a:pt x="0" y="0"/>
                </a:moveTo>
                <a:cubicBezTo>
                  <a:pt x="79819" y="896"/>
                  <a:pt x="186022" y="-4439"/>
                  <a:pt x="216000" y="0"/>
                </a:cubicBezTo>
                <a:cubicBezTo>
                  <a:pt x="214628" y="231373"/>
                  <a:pt x="258687" y="390726"/>
                  <a:pt x="216000" y="540000"/>
                </a:cubicBezTo>
                <a:cubicBezTo>
                  <a:pt x="113419" y="543064"/>
                  <a:pt x="100091" y="528003"/>
                  <a:pt x="0" y="540000"/>
                </a:cubicBezTo>
                <a:cubicBezTo>
                  <a:pt x="37449" y="273945"/>
                  <a:pt x="37374" y="58320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20113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FE5D0BB-66AC-70C8-D064-F65309D23C07}"/>
              </a:ext>
            </a:extLst>
          </p:cNvPr>
          <p:cNvSpPr/>
          <p:nvPr/>
        </p:nvSpPr>
        <p:spPr>
          <a:xfrm>
            <a:off x="3359158" y="2276144"/>
            <a:ext cx="216000" cy="180000"/>
          </a:xfrm>
          <a:custGeom>
            <a:avLst/>
            <a:gdLst>
              <a:gd name="connsiteX0" fmla="*/ 0 w 216000"/>
              <a:gd name="connsiteY0" fmla="*/ 0 h 180000"/>
              <a:gd name="connsiteX1" fmla="*/ 216000 w 216000"/>
              <a:gd name="connsiteY1" fmla="*/ 0 h 180000"/>
              <a:gd name="connsiteX2" fmla="*/ 216000 w 216000"/>
              <a:gd name="connsiteY2" fmla="*/ 180000 h 180000"/>
              <a:gd name="connsiteX3" fmla="*/ 0 w 216000"/>
              <a:gd name="connsiteY3" fmla="*/ 180000 h 180000"/>
              <a:gd name="connsiteX4" fmla="*/ 0 w 216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" h="180000" fill="none" extrusionOk="0">
                <a:moveTo>
                  <a:pt x="0" y="0"/>
                </a:moveTo>
                <a:cubicBezTo>
                  <a:pt x="94284" y="-17528"/>
                  <a:pt x="145908" y="2660"/>
                  <a:pt x="216000" y="0"/>
                </a:cubicBezTo>
                <a:cubicBezTo>
                  <a:pt x="216675" y="77252"/>
                  <a:pt x="208721" y="113711"/>
                  <a:pt x="216000" y="180000"/>
                </a:cubicBezTo>
                <a:cubicBezTo>
                  <a:pt x="159117" y="181968"/>
                  <a:pt x="93503" y="191290"/>
                  <a:pt x="0" y="180000"/>
                </a:cubicBezTo>
                <a:cubicBezTo>
                  <a:pt x="10612" y="142088"/>
                  <a:pt x="-13800" y="67353"/>
                  <a:pt x="0" y="0"/>
                </a:cubicBezTo>
                <a:close/>
              </a:path>
              <a:path w="216000" h="180000" stroke="0" extrusionOk="0">
                <a:moveTo>
                  <a:pt x="0" y="0"/>
                </a:moveTo>
                <a:cubicBezTo>
                  <a:pt x="79819" y="896"/>
                  <a:pt x="186022" y="-4439"/>
                  <a:pt x="216000" y="0"/>
                </a:cubicBezTo>
                <a:cubicBezTo>
                  <a:pt x="214628" y="84642"/>
                  <a:pt x="226287" y="114661"/>
                  <a:pt x="216000" y="180000"/>
                </a:cubicBezTo>
                <a:cubicBezTo>
                  <a:pt x="113419" y="183064"/>
                  <a:pt x="100091" y="168003"/>
                  <a:pt x="0" y="180000"/>
                </a:cubicBezTo>
                <a:cubicBezTo>
                  <a:pt x="5049" y="118007"/>
                  <a:pt x="4974" y="5138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20113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923BBC3-CD1D-8475-0BFA-422B007D1832}"/>
              </a:ext>
            </a:extLst>
          </p:cNvPr>
          <p:cNvSpPr/>
          <p:nvPr/>
        </p:nvSpPr>
        <p:spPr>
          <a:xfrm>
            <a:off x="3641970" y="2096144"/>
            <a:ext cx="216000" cy="360000"/>
          </a:xfrm>
          <a:custGeom>
            <a:avLst/>
            <a:gdLst>
              <a:gd name="connsiteX0" fmla="*/ 0 w 216000"/>
              <a:gd name="connsiteY0" fmla="*/ 0 h 360000"/>
              <a:gd name="connsiteX1" fmla="*/ 216000 w 216000"/>
              <a:gd name="connsiteY1" fmla="*/ 0 h 360000"/>
              <a:gd name="connsiteX2" fmla="*/ 216000 w 216000"/>
              <a:gd name="connsiteY2" fmla="*/ 360000 h 360000"/>
              <a:gd name="connsiteX3" fmla="*/ 0 w 216000"/>
              <a:gd name="connsiteY3" fmla="*/ 360000 h 360000"/>
              <a:gd name="connsiteX4" fmla="*/ 0 w 216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" h="360000" fill="none" extrusionOk="0">
                <a:moveTo>
                  <a:pt x="0" y="0"/>
                </a:moveTo>
                <a:cubicBezTo>
                  <a:pt x="94284" y="-17528"/>
                  <a:pt x="145908" y="2660"/>
                  <a:pt x="216000" y="0"/>
                </a:cubicBezTo>
                <a:cubicBezTo>
                  <a:pt x="232875" y="109303"/>
                  <a:pt x="192521" y="298923"/>
                  <a:pt x="216000" y="360000"/>
                </a:cubicBezTo>
                <a:cubicBezTo>
                  <a:pt x="159117" y="361968"/>
                  <a:pt x="93503" y="371290"/>
                  <a:pt x="0" y="360000"/>
                </a:cubicBezTo>
                <a:cubicBezTo>
                  <a:pt x="26812" y="292596"/>
                  <a:pt x="-30000" y="65619"/>
                  <a:pt x="0" y="0"/>
                </a:cubicBezTo>
                <a:close/>
              </a:path>
              <a:path w="216000" h="360000" stroke="0" extrusionOk="0">
                <a:moveTo>
                  <a:pt x="0" y="0"/>
                </a:moveTo>
                <a:cubicBezTo>
                  <a:pt x="79819" y="896"/>
                  <a:pt x="186022" y="-4439"/>
                  <a:pt x="216000" y="0"/>
                </a:cubicBezTo>
                <a:cubicBezTo>
                  <a:pt x="198428" y="131690"/>
                  <a:pt x="242487" y="294710"/>
                  <a:pt x="216000" y="360000"/>
                </a:cubicBezTo>
                <a:cubicBezTo>
                  <a:pt x="113419" y="363064"/>
                  <a:pt x="100091" y="348003"/>
                  <a:pt x="0" y="360000"/>
                </a:cubicBezTo>
                <a:cubicBezTo>
                  <a:pt x="-11151" y="261961"/>
                  <a:pt x="21174" y="47586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20113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ADF194A-99EF-2886-8531-1CA323496DD9}"/>
              </a:ext>
            </a:extLst>
          </p:cNvPr>
          <p:cNvSpPr/>
          <p:nvPr/>
        </p:nvSpPr>
        <p:spPr>
          <a:xfrm>
            <a:off x="3076346" y="2276144"/>
            <a:ext cx="216000" cy="180000"/>
          </a:xfrm>
          <a:custGeom>
            <a:avLst/>
            <a:gdLst>
              <a:gd name="connsiteX0" fmla="*/ 0 w 216000"/>
              <a:gd name="connsiteY0" fmla="*/ 0 h 180000"/>
              <a:gd name="connsiteX1" fmla="*/ 216000 w 216000"/>
              <a:gd name="connsiteY1" fmla="*/ 0 h 180000"/>
              <a:gd name="connsiteX2" fmla="*/ 216000 w 216000"/>
              <a:gd name="connsiteY2" fmla="*/ 180000 h 180000"/>
              <a:gd name="connsiteX3" fmla="*/ 0 w 216000"/>
              <a:gd name="connsiteY3" fmla="*/ 180000 h 180000"/>
              <a:gd name="connsiteX4" fmla="*/ 0 w 216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" h="180000" fill="none" extrusionOk="0">
                <a:moveTo>
                  <a:pt x="0" y="0"/>
                </a:moveTo>
                <a:cubicBezTo>
                  <a:pt x="94284" y="-17528"/>
                  <a:pt x="145908" y="2660"/>
                  <a:pt x="216000" y="0"/>
                </a:cubicBezTo>
                <a:cubicBezTo>
                  <a:pt x="216675" y="77252"/>
                  <a:pt x="208721" y="113711"/>
                  <a:pt x="216000" y="180000"/>
                </a:cubicBezTo>
                <a:cubicBezTo>
                  <a:pt x="159117" y="181968"/>
                  <a:pt x="93503" y="191290"/>
                  <a:pt x="0" y="180000"/>
                </a:cubicBezTo>
                <a:cubicBezTo>
                  <a:pt x="10612" y="142088"/>
                  <a:pt x="-13800" y="67353"/>
                  <a:pt x="0" y="0"/>
                </a:cubicBezTo>
                <a:close/>
              </a:path>
              <a:path w="216000" h="180000" stroke="0" extrusionOk="0">
                <a:moveTo>
                  <a:pt x="0" y="0"/>
                </a:moveTo>
                <a:cubicBezTo>
                  <a:pt x="79819" y="896"/>
                  <a:pt x="186022" y="-4439"/>
                  <a:pt x="216000" y="0"/>
                </a:cubicBezTo>
                <a:cubicBezTo>
                  <a:pt x="214628" y="84642"/>
                  <a:pt x="226287" y="114661"/>
                  <a:pt x="216000" y="180000"/>
                </a:cubicBezTo>
                <a:cubicBezTo>
                  <a:pt x="113419" y="183064"/>
                  <a:pt x="100091" y="168003"/>
                  <a:pt x="0" y="180000"/>
                </a:cubicBezTo>
                <a:cubicBezTo>
                  <a:pt x="5049" y="118007"/>
                  <a:pt x="4974" y="5138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20113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8" name="Textfeld 59">
            <a:extLst>
              <a:ext uri="{FF2B5EF4-FFF2-40B4-BE49-F238E27FC236}">
                <a16:creationId xmlns:a16="http://schemas.microsoft.com/office/drawing/2014/main" id="{5032D1E3-AEC3-E3B4-1884-5721ADD169C1}"/>
              </a:ext>
            </a:extLst>
          </p:cNvPr>
          <p:cNvSpPr txBox="1"/>
          <p:nvPr/>
        </p:nvSpPr>
        <p:spPr>
          <a:xfrm>
            <a:off x="2621963" y="2515360"/>
            <a:ext cx="17974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spc="800" dirty="0">
                <a:latin typeface="Pangolin" panose="00000500000000000000" pitchFamily="2" charset="0"/>
              </a:rPr>
              <a:t>1 2 3 4 5 </a:t>
            </a:r>
            <a:endParaRPr lang="de-AT" sz="900" spc="8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791E0A9-E08D-9D57-F73C-2143FBDC96FF}"/>
              </a:ext>
            </a:extLst>
          </p:cNvPr>
          <p:cNvCxnSpPr/>
          <p:nvPr/>
        </p:nvCxnSpPr>
        <p:spPr>
          <a:xfrm>
            <a:off x="2705100" y="2494247"/>
            <a:ext cx="15287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EF49075-316D-AABA-A57F-44E001DC798D}"/>
              </a:ext>
            </a:extLst>
          </p:cNvPr>
          <p:cNvCxnSpPr>
            <a:cxnSpLocks/>
          </p:cNvCxnSpPr>
          <p:nvPr/>
        </p:nvCxnSpPr>
        <p:spPr>
          <a:xfrm flipV="1">
            <a:off x="2709862" y="1560770"/>
            <a:ext cx="0" cy="952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B6E2B89-BC56-9D91-371A-B61FD47A4F26}"/>
              </a:ext>
            </a:extLst>
          </p:cNvPr>
          <p:cNvSpPr txBox="1"/>
          <p:nvPr/>
        </p:nvSpPr>
        <p:spPr>
          <a:xfrm>
            <a:off x="3082276" y="2714353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User Ratings</a:t>
            </a:r>
            <a:endParaRPr lang="en-AT" sz="9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0E37072-0CC6-5661-EBD6-58F1ED0F2131}"/>
              </a:ext>
            </a:extLst>
          </p:cNvPr>
          <p:cNvGrpSpPr/>
          <p:nvPr/>
        </p:nvGrpSpPr>
        <p:grpSpPr>
          <a:xfrm>
            <a:off x="367487" y="5057055"/>
            <a:ext cx="3861806" cy="1378013"/>
            <a:chOff x="367487" y="5028477"/>
            <a:chExt cx="3861806" cy="1378013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BF33CBD-82BD-5FA5-733B-2C33D850B279}"/>
                </a:ext>
              </a:extLst>
            </p:cNvPr>
            <p:cNvSpPr/>
            <p:nvPr/>
          </p:nvSpPr>
          <p:spPr>
            <a:xfrm>
              <a:off x="833791" y="5743851"/>
              <a:ext cx="396000" cy="180000"/>
            </a:xfrm>
            <a:custGeom>
              <a:avLst/>
              <a:gdLst>
                <a:gd name="connsiteX0" fmla="*/ 0 w 396000"/>
                <a:gd name="connsiteY0" fmla="*/ 0 h 180000"/>
                <a:gd name="connsiteX1" fmla="*/ 396000 w 396000"/>
                <a:gd name="connsiteY1" fmla="*/ 0 h 180000"/>
                <a:gd name="connsiteX2" fmla="*/ 396000 w 396000"/>
                <a:gd name="connsiteY2" fmla="*/ 180000 h 180000"/>
                <a:gd name="connsiteX3" fmla="*/ 0 w 396000"/>
                <a:gd name="connsiteY3" fmla="*/ 180000 h 180000"/>
                <a:gd name="connsiteX4" fmla="*/ 0 w 396000"/>
                <a:gd name="connsiteY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0" h="180000" fill="none" extrusionOk="0">
                  <a:moveTo>
                    <a:pt x="0" y="0"/>
                  </a:moveTo>
                  <a:cubicBezTo>
                    <a:pt x="176072" y="-14288"/>
                    <a:pt x="267905" y="-20020"/>
                    <a:pt x="396000" y="0"/>
                  </a:cubicBezTo>
                  <a:cubicBezTo>
                    <a:pt x="396675" y="77252"/>
                    <a:pt x="388721" y="113711"/>
                    <a:pt x="396000" y="180000"/>
                  </a:cubicBezTo>
                  <a:cubicBezTo>
                    <a:pt x="324468" y="172248"/>
                    <a:pt x="162897" y="155650"/>
                    <a:pt x="0" y="180000"/>
                  </a:cubicBezTo>
                  <a:cubicBezTo>
                    <a:pt x="10612" y="142088"/>
                    <a:pt x="-13800" y="67353"/>
                    <a:pt x="0" y="0"/>
                  </a:cubicBezTo>
                  <a:close/>
                </a:path>
                <a:path w="396000" h="180000" stroke="0" extrusionOk="0">
                  <a:moveTo>
                    <a:pt x="0" y="0"/>
                  </a:moveTo>
                  <a:cubicBezTo>
                    <a:pt x="149562" y="-15304"/>
                    <a:pt x="314964" y="-33599"/>
                    <a:pt x="396000" y="0"/>
                  </a:cubicBezTo>
                  <a:cubicBezTo>
                    <a:pt x="394628" y="84642"/>
                    <a:pt x="406287" y="114661"/>
                    <a:pt x="396000" y="180000"/>
                  </a:cubicBezTo>
                  <a:cubicBezTo>
                    <a:pt x="203359" y="147424"/>
                    <a:pt x="173805" y="151803"/>
                    <a:pt x="0" y="180000"/>
                  </a:cubicBezTo>
                  <a:cubicBezTo>
                    <a:pt x="5049" y="118007"/>
                    <a:pt x="4974" y="51384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65E7E1-B346-0F48-7955-78ACE811E974}"/>
                </a:ext>
              </a:extLst>
            </p:cNvPr>
            <p:cNvSpPr/>
            <p:nvPr/>
          </p:nvSpPr>
          <p:spPr>
            <a:xfrm>
              <a:off x="1548782" y="5383851"/>
              <a:ext cx="396000" cy="540000"/>
            </a:xfrm>
            <a:custGeom>
              <a:avLst/>
              <a:gdLst>
                <a:gd name="connsiteX0" fmla="*/ 0 w 396000"/>
                <a:gd name="connsiteY0" fmla="*/ 0 h 540000"/>
                <a:gd name="connsiteX1" fmla="*/ 396000 w 396000"/>
                <a:gd name="connsiteY1" fmla="*/ 0 h 540000"/>
                <a:gd name="connsiteX2" fmla="*/ 396000 w 396000"/>
                <a:gd name="connsiteY2" fmla="*/ 540000 h 540000"/>
                <a:gd name="connsiteX3" fmla="*/ 0 w 396000"/>
                <a:gd name="connsiteY3" fmla="*/ 540000 h 540000"/>
                <a:gd name="connsiteX4" fmla="*/ 0 w 396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0" h="540000" fill="none" extrusionOk="0">
                  <a:moveTo>
                    <a:pt x="0" y="0"/>
                  </a:moveTo>
                  <a:cubicBezTo>
                    <a:pt x="176072" y="-14288"/>
                    <a:pt x="267905" y="-20020"/>
                    <a:pt x="396000" y="0"/>
                  </a:cubicBezTo>
                  <a:cubicBezTo>
                    <a:pt x="396675" y="203987"/>
                    <a:pt x="421121" y="396660"/>
                    <a:pt x="396000" y="540000"/>
                  </a:cubicBezTo>
                  <a:cubicBezTo>
                    <a:pt x="324468" y="532248"/>
                    <a:pt x="162897" y="515650"/>
                    <a:pt x="0" y="540000"/>
                  </a:cubicBezTo>
                  <a:cubicBezTo>
                    <a:pt x="43012" y="378765"/>
                    <a:pt x="-13800" y="77041"/>
                    <a:pt x="0" y="0"/>
                  </a:cubicBezTo>
                  <a:close/>
                </a:path>
                <a:path w="396000" h="540000" stroke="0" extrusionOk="0">
                  <a:moveTo>
                    <a:pt x="0" y="0"/>
                  </a:moveTo>
                  <a:cubicBezTo>
                    <a:pt x="149562" y="-15304"/>
                    <a:pt x="314964" y="-33599"/>
                    <a:pt x="396000" y="0"/>
                  </a:cubicBezTo>
                  <a:cubicBezTo>
                    <a:pt x="394628" y="231373"/>
                    <a:pt x="438687" y="390726"/>
                    <a:pt x="396000" y="540000"/>
                  </a:cubicBezTo>
                  <a:cubicBezTo>
                    <a:pt x="203359" y="507424"/>
                    <a:pt x="173805" y="511803"/>
                    <a:pt x="0" y="540000"/>
                  </a:cubicBezTo>
                  <a:cubicBezTo>
                    <a:pt x="37449" y="273945"/>
                    <a:pt x="37374" y="58320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56" name="Textfeld 59">
              <a:extLst>
                <a:ext uri="{FF2B5EF4-FFF2-40B4-BE49-F238E27FC236}">
                  <a16:creationId xmlns:a16="http://schemas.microsoft.com/office/drawing/2014/main" id="{AD589B65-82AE-283D-DED4-9E5068928230}"/>
                </a:ext>
              </a:extLst>
            </p:cNvPr>
            <p:cNvSpPr txBox="1"/>
            <p:nvPr/>
          </p:nvSpPr>
          <p:spPr>
            <a:xfrm>
              <a:off x="505855" y="5983067"/>
              <a:ext cx="17974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Version</a:t>
              </a:r>
              <a:r>
                <a:rPr lang="de-DE" sz="900" dirty="0">
                  <a:latin typeface="Pangolin" panose="00000500000000000000" pitchFamily="2" charset="0"/>
                </a:rPr>
                <a:t> 1           Version 2</a:t>
              </a:r>
              <a:endParaRPr lang="de-AT" sz="9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CD3D939-9B56-9FB0-55DE-F535E0F249FB}"/>
                </a:ext>
              </a:extLst>
            </p:cNvPr>
            <p:cNvCxnSpPr/>
            <p:nvPr/>
          </p:nvCxnSpPr>
          <p:spPr>
            <a:xfrm>
              <a:off x="622333" y="5961954"/>
              <a:ext cx="15287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8FDBF65-12CD-0A45-E70E-F7754B9BA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095" y="5028477"/>
              <a:ext cx="0" cy="9521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3FD59AD-4FD9-6B27-E72F-B4E2C91AFBB4}"/>
                </a:ext>
              </a:extLst>
            </p:cNvPr>
            <p:cNvSpPr/>
            <p:nvPr/>
          </p:nvSpPr>
          <p:spPr>
            <a:xfrm>
              <a:off x="2650032" y="5743851"/>
              <a:ext cx="288000" cy="180000"/>
            </a:xfrm>
            <a:custGeom>
              <a:avLst/>
              <a:gdLst>
                <a:gd name="connsiteX0" fmla="*/ 0 w 288000"/>
                <a:gd name="connsiteY0" fmla="*/ 0 h 180000"/>
                <a:gd name="connsiteX1" fmla="*/ 288000 w 288000"/>
                <a:gd name="connsiteY1" fmla="*/ 0 h 180000"/>
                <a:gd name="connsiteX2" fmla="*/ 288000 w 288000"/>
                <a:gd name="connsiteY2" fmla="*/ 180000 h 180000"/>
                <a:gd name="connsiteX3" fmla="*/ 0 w 288000"/>
                <a:gd name="connsiteY3" fmla="*/ 180000 h 180000"/>
                <a:gd name="connsiteX4" fmla="*/ 0 w 288000"/>
                <a:gd name="connsiteY4" fmla="*/ 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80000" fill="none" extrusionOk="0">
                  <a:moveTo>
                    <a:pt x="0" y="0"/>
                  </a:moveTo>
                  <a:cubicBezTo>
                    <a:pt x="84007" y="-24008"/>
                    <a:pt x="154866" y="22100"/>
                    <a:pt x="288000" y="0"/>
                  </a:cubicBezTo>
                  <a:cubicBezTo>
                    <a:pt x="288675" y="77252"/>
                    <a:pt x="280721" y="113711"/>
                    <a:pt x="288000" y="180000"/>
                  </a:cubicBezTo>
                  <a:cubicBezTo>
                    <a:pt x="217840" y="188448"/>
                    <a:pt x="39689" y="158890"/>
                    <a:pt x="0" y="180000"/>
                  </a:cubicBezTo>
                  <a:cubicBezTo>
                    <a:pt x="10612" y="142088"/>
                    <a:pt x="-13800" y="67353"/>
                    <a:pt x="0" y="0"/>
                  </a:cubicBezTo>
                  <a:close/>
                </a:path>
                <a:path w="288000" h="180000" stroke="0" extrusionOk="0">
                  <a:moveTo>
                    <a:pt x="0" y="0"/>
                  </a:moveTo>
                  <a:cubicBezTo>
                    <a:pt x="34117" y="20336"/>
                    <a:pt x="227600" y="-23879"/>
                    <a:pt x="288000" y="0"/>
                  </a:cubicBezTo>
                  <a:cubicBezTo>
                    <a:pt x="286628" y="84642"/>
                    <a:pt x="298287" y="114661"/>
                    <a:pt x="288000" y="180000"/>
                  </a:cubicBezTo>
                  <a:cubicBezTo>
                    <a:pt x="149386" y="189544"/>
                    <a:pt x="48653" y="187443"/>
                    <a:pt x="0" y="180000"/>
                  </a:cubicBezTo>
                  <a:cubicBezTo>
                    <a:pt x="5049" y="118007"/>
                    <a:pt x="4974" y="51384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E52312E-73B9-A64E-7F00-020ECE16CE07}"/>
                </a:ext>
              </a:extLst>
            </p:cNvPr>
            <p:cNvSpPr/>
            <p:nvPr/>
          </p:nvSpPr>
          <p:spPr>
            <a:xfrm>
              <a:off x="3743174" y="5219716"/>
              <a:ext cx="288000" cy="704136"/>
            </a:xfrm>
            <a:custGeom>
              <a:avLst/>
              <a:gdLst>
                <a:gd name="connsiteX0" fmla="*/ 0 w 288000"/>
                <a:gd name="connsiteY0" fmla="*/ 0 h 704136"/>
                <a:gd name="connsiteX1" fmla="*/ 288000 w 288000"/>
                <a:gd name="connsiteY1" fmla="*/ 0 h 704136"/>
                <a:gd name="connsiteX2" fmla="*/ 288000 w 288000"/>
                <a:gd name="connsiteY2" fmla="*/ 704136 h 704136"/>
                <a:gd name="connsiteX3" fmla="*/ 0 w 288000"/>
                <a:gd name="connsiteY3" fmla="*/ 704136 h 704136"/>
                <a:gd name="connsiteX4" fmla="*/ 0 w 288000"/>
                <a:gd name="connsiteY4" fmla="*/ 0 h 70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704136" fill="none" extrusionOk="0">
                  <a:moveTo>
                    <a:pt x="0" y="0"/>
                  </a:moveTo>
                  <a:cubicBezTo>
                    <a:pt x="84007" y="-24008"/>
                    <a:pt x="154866" y="22100"/>
                    <a:pt x="288000" y="0"/>
                  </a:cubicBezTo>
                  <a:cubicBezTo>
                    <a:pt x="266446" y="89374"/>
                    <a:pt x="322342" y="473570"/>
                    <a:pt x="288000" y="704136"/>
                  </a:cubicBezTo>
                  <a:cubicBezTo>
                    <a:pt x="217840" y="712584"/>
                    <a:pt x="39689" y="683026"/>
                    <a:pt x="0" y="704136"/>
                  </a:cubicBezTo>
                  <a:cubicBezTo>
                    <a:pt x="3305" y="468301"/>
                    <a:pt x="42885" y="287285"/>
                    <a:pt x="0" y="0"/>
                  </a:cubicBezTo>
                  <a:close/>
                </a:path>
                <a:path w="288000" h="704136" stroke="0" extrusionOk="0">
                  <a:moveTo>
                    <a:pt x="0" y="0"/>
                  </a:moveTo>
                  <a:cubicBezTo>
                    <a:pt x="34117" y="20336"/>
                    <a:pt x="227600" y="-23879"/>
                    <a:pt x="288000" y="0"/>
                  </a:cubicBezTo>
                  <a:cubicBezTo>
                    <a:pt x="265855" y="242806"/>
                    <a:pt x="266062" y="562450"/>
                    <a:pt x="288000" y="704136"/>
                  </a:cubicBezTo>
                  <a:cubicBezTo>
                    <a:pt x="149386" y="713680"/>
                    <a:pt x="48653" y="711579"/>
                    <a:pt x="0" y="704136"/>
                  </a:cubicBezTo>
                  <a:cubicBezTo>
                    <a:pt x="52087" y="482358"/>
                    <a:pt x="8264" y="197635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94C91FC-80E1-A137-BEEB-4AD40DC67023}"/>
                </a:ext>
              </a:extLst>
            </p:cNvPr>
            <p:cNvCxnSpPr/>
            <p:nvPr/>
          </p:nvCxnSpPr>
          <p:spPr>
            <a:xfrm>
              <a:off x="2571124" y="5961954"/>
              <a:ext cx="15287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98EDCC9-068E-9069-41EB-79F9E5392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886" y="5028477"/>
              <a:ext cx="0" cy="9521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feld 59">
              <a:extLst>
                <a:ext uri="{FF2B5EF4-FFF2-40B4-BE49-F238E27FC236}">
                  <a16:creationId xmlns:a16="http://schemas.microsoft.com/office/drawing/2014/main" id="{147EE24C-3046-3FB1-5E91-48E5C06FA222}"/>
                </a:ext>
              </a:extLst>
            </p:cNvPr>
            <p:cNvSpPr txBox="1"/>
            <p:nvPr/>
          </p:nvSpPr>
          <p:spPr>
            <a:xfrm rot="16200000">
              <a:off x="37639" y="5433545"/>
              <a:ext cx="89052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SUS Scores</a:t>
              </a:r>
              <a:endParaRPr lang="de-AT" sz="9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67" name="Textfeld 59">
              <a:extLst>
                <a:ext uri="{FF2B5EF4-FFF2-40B4-BE49-F238E27FC236}">
                  <a16:creationId xmlns:a16="http://schemas.microsoft.com/office/drawing/2014/main" id="{29D52E2A-99C1-204D-5D57-DBB65197CF6D}"/>
                </a:ext>
              </a:extLst>
            </p:cNvPr>
            <p:cNvSpPr txBox="1"/>
            <p:nvPr/>
          </p:nvSpPr>
          <p:spPr>
            <a:xfrm rot="16200000">
              <a:off x="2008609" y="5379995"/>
              <a:ext cx="89052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SUS Scores</a:t>
              </a:r>
              <a:endParaRPr lang="de-AT" sz="9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68" name="Textfeld 59">
              <a:extLst>
                <a:ext uri="{FF2B5EF4-FFF2-40B4-BE49-F238E27FC236}">
                  <a16:creationId xmlns:a16="http://schemas.microsoft.com/office/drawing/2014/main" id="{E4A9BFEC-0DB9-EA4C-AB61-564A6D5717C2}"/>
                </a:ext>
              </a:extLst>
            </p:cNvPr>
            <p:cNvSpPr txBox="1"/>
            <p:nvPr/>
          </p:nvSpPr>
          <p:spPr>
            <a:xfrm>
              <a:off x="2431871" y="5991119"/>
              <a:ext cx="17974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Expert </a:t>
              </a:r>
              <a:r>
                <a:rPr lang="de-DE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angolin" panose="00000500000000000000" pitchFamily="2" charset="0"/>
                </a:rPr>
                <a:t>Novice</a:t>
              </a:r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    Expert </a:t>
              </a:r>
              <a:r>
                <a:rPr lang="de-DE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angolin" panose="00000500000000000000" pitchFamily="2" charset="0"/>
                </a:rPr>
                <a:t>Novice</a:t>
              </a:r>
              <a:endParaRPr lang="de-AT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70" name="Textfeld 59">
              <a:extLst>
                <a:ext uri="{FF2B5EF4-FFF2-40B4-BE49-F238E27FC236}">
                  <a16:creationId xmlns:a16="http://schemas.microsoft.com/office/drawing/2014/main" id="{7C9FB4B0-03FC-7C16-EC28-1D0DE6433B1F}"/>
                </a:ext>
              </a:extLst>
            </p:cNvPr>
            <p:cNvSpPr txBox="1"/>
            <p:nvPr/>
          </p:nvSpPr>
          <p:spPr>
            <a:xfrm>
              <a:off x="2411227" y="6175658"/>
              <a:ext cx="17974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Pangolin" panose="00000500000000000000" pitchFamily="2" charset="0"/>
                </a:rPr>
                <a:t>Version</a:t>
              </a:r>
              <a:r>
                <a:rPr lang="de-DE" sz="900" dirty="0">
                  <a:latin typeface="Pangolin" panose="00000500000000000000" pitchFamily="2" charset="0"/>
                </a:rPr>
                <a:t> 1           Version 2</a:t>
              </a:r>
              <a:endParaRPr lang="de-AT" sz="9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C26EBE9-D7F5-3B6E-C2E1-B566FD1CB973}"/>
                </a:ext>
              </a:extLst>
            </p:cNvPr>
            <p:cNvSpPr/>
            <p:nvPr/>
          </p:nvSpPr>
          <p:spPr>
            <a:xfrm>
              <a:off x="2980582" y="5475501"/>
              <a:ext cx="288000" cy="448350"/>
            </a:xfrm>
            <a:custGeom>
              <a:avLst/>
              <a:gdLst>
                <a:gd name="connsiteX0" fmla="*/ 0 w 288000"/>
                <a:gd name="connsiteY0" fmla="*/ 0 h 448350"/>
                <a:gd name="connsiteX1" fmla="*/ 288000 w 288000"/>
                <a:gd name="connsiteY1" fmla="*/ 0 h 448350"/>
                <a:gd name="connsiteX2" fmla="*/ 288000 w 288000"/>
                <a:gd name="connsiteY2" fmla="*/ 448350 h 448350"/>
                <a:gd name="connsiteX3" fmla="*/ 0 w 288000"/>
                <a:gd name="connsiteY3" fmla="*/ 448350 h 448350"/>
                <a:gd name="connsiteX4" fmla="*/ 0 w 288000"/>
                <a:gd name="connsiteY4" fmla="*/ 0 h 44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448350" fill="none" extrusionOk="0">
                  <a:moveTo>
                    <a:pt x="0" y="0"/>
                  </a:moveTo>
                  <a:cubicBezTo>
                    <a:pt x="84007" y="-24008"/>
                    <a:pt x="154866" y="22100"/>
                    <a:pt x="288000" y="0"/>
                  </a:cubicBezTo>
                  <a:cubicBezTo>
                    <a:pt x="308345" y="151027"/>
                    <a:pt x="313270" y="372092"/>
                    <a:pt x="288000" y="448350"/>
                  </a:cubicBezTo>
                  <a:cubicBezTo>
                    <a:pt x="217840" y="456798"/>
                    <a:pt x="39689" y="427240"/>
                    <a:pt x="0" y="448350"/>
                  </a:cubicBezTo>
                  <a:cubicBezTo>
                    <a:pt x="-10813" y="292026"/>
                    <a:pt x="35165" y="196206"/>
                    <a:pt x="0" y="0"/>
                  </a:cubicBezTo>
                  <a:close/>
                </a:path>
                <a:path w="288000" h="448350" stroke="0" extrusionOk="0">
                  <a:moveTo>
                    <a:pt x="0" y="0"/>
                  </a:moveTo>
                  <a:cubicBezTo>
                    <a:pt x="34117" y="20336"/>
                    <a:pt x="227600" y="-23879"/>
                    <a:pt x="288000" y="0"/>
                  </a:cubicBezTo>
                  <a:cubicBezTo>
                    <a:pt x="303706" y="132089"/>
                    <a:pt x="319064" y="259161"/>
                    <a:pt x="288000" y="448350"/>
                  </a:cubicBezTo>
                  <a:cubicBezTo>
                    <a:pt x="149386" y="457894"/>
                    <a:pt x="48653" y="455793"/>
                    <a:pt x="0" y="448350"/>
                  </a:cubicBezTo>
                  <a:cubicBezTo>
                    <a:pt x="4550" y="350520"/>
                    <a:pt x="-25361" y="128146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BB821D8-A49A-1861-7854-D865D4E0C71A}"/>
                </a:ext>
              </a:extLst>
            </p:cNvPr>
            <p:cNvSpPr/>
            <p:nvPr/>
          </p:nvSpPr>
          <p:spPr>
            <a:xfrm>
              <a:off x="3418449" y="5557056"/>
              <a:ext cx="288000" cy="366796"/>
            </a:xfrm>
            <a:custGeom>
              <a:avLst/>
              <a:gdLst>
                <a:gd name="connsiteX0" fmla="*/ 0 w 288000"/>
                <a:gd name="connsiteY0" fmla="*/ 0 h 366796"/>
                <a:gd name="connsiteX1" fmla="*/ 288000 w 288000"/>
                <a:gd name="connsiteY1" fmla="*/ 0 h 366796"/>
                <a:gd name="connsiteX2" fmla="*/ 288000 w 288000"/>
                <a:gd name="connsiteY2" fmla="*/ 366796 h 366796"/>
                <a:gd name="connsiteX3" fmla="*/ 0 w 288000"/>
                <a:gd name="connsiteY3" fmla="*/ 366796 h 366796"/>
                <a:gd name="connsiteX4" fmla="*/ 0 w 288000"/>
                <a:gd name="connsiteY4" fmla="*/ 0 h 36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366796" fill="none" extrusionOk="0">
                  <a:moveTo>
                    <a:pt x="0" y="0"/>
                  </a:moveTo>
                  <a:cubicBezTo>
                    <a:pt x="84007" y="-24008"/>
                    <a:pt x="154866" y="22100"/>
                    <a:pt x="288000" y="0"/>
                  </a:cubicBezTo>
                  <a:cubicBezTo>
                    <a:pt x="297168" y="60788"/>
                    <a:pt x="281885" y="294881"/>
                    <a:pt x="288000" y="366796"/>
                  </a:cubicBezTo>
                  <a:cubicBezTo>
                    <a:pt x="217840" y="375244"/>
                    <a:pt x="39689" y="345686"/>
                    <a:pt x="0" y="366796"/>
                  </a:cubicBezTo>
                  <a:cubicBezTo>
                    <a:pt x="30940" y="287333"/>
                    <a:pt x="17489" y="158623"/>
                    <a:pt x="0" y="0"/>
                  </a:cubicBezTo>
                  <a:close/>
                </a:path>
                <a:path w="288000" h="366796" stroke="0" extrusionOk="0">
                  <a:moveTo>
                    <a:pt x="0" y="0"/>
                  </a:moveTo>
                  <a:cubicBezTo>
                    <a:pt x="34117" y="20336"/>
                    <a:pt x="227600" y="-23879"/>
                    <a:pt x="288000" y="0"/>
                  </a:cubicBezTo>
                  <a:cubicBezTo>
                    <a:pt x="264440" y="103324"/>
                    <a:pt x="276761" y="240704"/>
                    <a:pt x="288000" y="366796"/>
                  </a:cubicBezTo>
                  <a:cubicBezTo>
                    <a:pt x="149386" y="376340"/>
                    <a:pt x="48653" y="374239"/>
                    <a:pt x="0" y="366796"/>
                  </a:cubicBezTo>
                  <a:cubicBezTo>
                    <a:pt x="-6052" y="320044"/>
                    <a:pt x="508" y="176031"/>
                    <a:pt x="0" y="0"/>
                  </a:cubicBezTo>
                  <a:close/>
                </a:path>
              </a:pathLst>
            </a:custGeom>
            <a:ln>
              <a:noFill/>
              <a:extLst>
                <a:ext uri="{C807C97D-BFC1-408E-A445-0C87EB9F89A2}">
                  <ask:lineSketchStyleProps xmlns:ask="http://schemas.microsoft.com/office/drawing/2018/sketchyshapes" sd="2920113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sp>
        <p:nvSpPr>
          <p:cNvPr id="173" name="Textfeld 59">
            <a:extLst>
              <a:ext uri="{FF2B5EF4-FFF2-40B4-BE49-F238E27FC236}">
                <a16:creationId xmlns:a16="http://schemas.microsoft.com/office/drawing/2014/main" id="{E26DF688-2DFE-7BC5-AF28-D75A100E796F}"/>
              </a:ext>
            </a:extLst>
          </p:cNvPr>
          <p:cNvSpPr txBox="1"/>
          <p:nvPr/>
        </p:nvSpPr>
        <p:spPr>
          <a:xfrm>
            <a:off x="449830" y="4077158"/>
            <a:ext cx="179742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 err="1">
                <a:latin typeface="Pangolin" panose="00000500000000000000" pitchFamily="2" charset="0"/>
              </a:rPr>
              <a:t>Testing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the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effect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of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two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dirty="0" err="1">
                <a:latin typeface="Pangolin" panose="00000500000000000000" pitchFamily="2" charset="0"/>
              </a:rPr>
              <a:t>layout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versions</a:t>
            </a:r>
            <a:r>
              <a:rPr lang="de-DE" sz="900" dirty="0">
                <a:latin typeface="Pangolin" panose="00000500000000000000" pitchFamily="2" charset="0"/>
              </a:rPr>
              <a:t> on </a:t>
            </a:r>
            <a:r>
              <a:rPr lang="de-DE" sz="900" dirty="0" err="1">
                <a:latin typeface="Pangolin" panose="00000500000000000000" pitchFamily="2" charset="0"/>
              </a:rPr>
              <a:t>app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usability</a:t>
            </a:r>
            <a:r>
              <a:rPr lang="de-DE" sz="900" dirty="0">
                <a:latin typeface="Pangolin" panose="00000500000000000000" pitchFamily="2" charset="0"/>
              </a:rPr>
              <a:t>.</a:t>
            </a:r>
            <a:br>
              <a:rPr lang="de-DE" sz="900" dirty="0">
                <a:latin typeface="Pangolin" panose="00000500000000000000" pitchFamily="2" charset="0"/>
              </a:rPr>
            </a:br>
            <a:endParaRPr lang="de-DE" sz="900" dirty="0">
              <a:latin typeface="Pangolin" panose="00000500000000000000" pitchFamily="2" charset="0"/>
            </a:endParaRPr>
          </a:p>
          <a:p>
            <a:pPr algn="ctr"/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b="1" dirty="0" err="1">
                <a:latin typeface="Pangolin" panose="00000500000000000000" pitchFamily="2" charset="0"/>
              </a:rPr>
              <a:t>Factor</a:t>
            </a:r>
            <a:r>
              <a:rPr lang="de-DE" sz="900" dirty="0">
                <a:latin typeface="Pangolin" panose="00000500000000000000" pitchFamily="2" charset="0"/>
              </a:rPr>
              <a:t>: Layout (</a:t>
            </a:r>
            <a:r>
              <a:rPr lang="de-DE" sz="900" dirty="0" err="1">
                <a:latin typeface="Pangolin" panose="00000500000000000000" pitchFamily="2" charset="0"/>
              </a:rPr>
              <a:t>with</a:t>
            </a:r>
            <a:r>
              <a:rPr lang="de-DE" sz="900" dirty="0">
                <a:latin typeface="Pangolin" panose="00000500000000000000" pitchFamily="2" charset="0"/>
              </a:rPr>
              <a:t> 2 </a:t>
            </a:r>
            <a:r>
              <a:rPr lang="de-DE" sz="900" dirty="0" err="1">
                <a:latin typeface="Pangolin" panose="00000500000000000000" pitchFamily="2" charset="0"/>
              </a:rPr>
              <a:t>levels</a:t>
            </a:r>
            <a:r>
              <a:rPr lang="de-DE" sz="900" dirty="0">
                <a:latin typeface="Pangolin" panose="00000500000000000000" pitchFamily="2" charset="0"/>
              </a:rPr>
              <a:t>)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74" name="Textfeld 59">
            <a:extLst>
              <a:ext uri="{FF2B5EF4-FFF2-40B4-BE49-F238E27FC236}">
                <a16:creationId xmlns:a16="http://schemas.microsoft.com/office/drawing/2014/main" id="{149C9A28-BEB2-B13A-0DC8-3C55BC13EAFD}"/>
              </a:ext>
            </a:extLst>
          </p:cNvPr>
          <p:cNvSpPr txBox="1"/>
          <p:nvPr/>
        </p:nvSpPr>
        <p:spPr>
          <a:xfrm>
            <a:off x="2435575" y="4077157"/>
            <a:ext cx="1797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 err="1">
                <a:latin typeface="Pangolin" panose="00000500000000000000" pitchFamily="2" charset="0"/>
              </a:rPr>
              <a:t>Testing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the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effect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of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two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dirty="0" err="1">
                <a:latin typeface="Pangolin" panose="00000500000000000000" pitchFamily="2" charset="0"/>
              </a:rPr>
              <a:t>layout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versions</a:t>
            </a:r>
            <a:r>
              <a:rPr lang="de-DE" sz="900" dirty="0">
                <a:latin typeface="Pangolin" panose="00000500000000000000" pitchFamily="2" charset="0"/>
              </a:rPr>
              <a:t> and </a:t>
            </a:r>
            <a:r>
              <a:rPr lang="de-DE" sz="900" dirty="0" err="1">
                <a:latin typeface="Pangolin" panose="00000500000000000000" pitchFamily="2" charset="0"/>
              </a:rPr>
              <a:t>user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expertise</a:t>
            </a:r>
            <a:r>
              <a:rPr lang="de-DE" sz="900" dirty="0">
                <a:latin typeface="Pangolin" panose="00000500000000000000" pitchFamily="2" charset="0"/>
              </a:rPr>
              <a:t> on </a:t>
            </a:r>
            <a:r>
              <a:rPr lang="de-DE" sz="900" dirty="0" err="1">
                <a:latin typeface="Pangolin" panose="00000500000000000000" pitchFamily="2" charset="0"/>
              </a:rPr>
              <a:t>app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usability</a:t>
            </a:r>
            <a:r>
              <a:rPr lang="de-DE" sz="900" dirty="0">
                <a:latin typeface="Pangolin" panose="00000500000000000000" pitchFamily="2" charset="0"/>
              </a:rPr>
              <a:t>.</a:t>
            </a:r>
          </a:p>
          <a:p>
            <a:pPr algn="ctr"/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b="1" dirty="0" err="1">
                <a:latin typeface="Pangolin" panose="00000500000000000000" pitchFamily="2" charset="0"/>
              </a:rPr>
              <a:t>Factors</a:t>
            </a:r>
            <a:r>
              <a:rPr lang="de-DE" sz="900" dirty="0">
                <a:latin typeface="Pangolin" panose="00000500000000000000" pitchFamily="2" charset="0"/>
              </a:rPr>
              <a:t>: Layout (</a:t>
            </a:r>
            <a:r>
              <a:rPr lang="de-DE" sz="900" dirty="0" err="1">
                <a:latin typeface="Pangolin" panose="00000500000000000000" pitchFamily="2" charset="0"/>
              </a:rPr>
              <a:t>with</a:t>
            </a:r>
            <a:r>
              <a:rPr lang="de-DE" sz="900" dirty="0">
                <a:latin typeface="Pangolin" panose="00000500000000000000" pitchFamily="2" charset="0"/>
              </a:rPr>
              <a:t> 2 </a:t>
            </a:r>
            <a:r>
              <a:rPr lang="de-DE" sz="900" dirty="0" err="1">
                <a:latin typeface="Pangolin" panose="00000500000000000000" pitchFamily="2" charset="0"/>
              </a:rPr>
              <a:t>levels</a:t>
            </a:r>
            <a:r>
              <a:rPr lang="de-DE" sz="900" dirty="0">
                <a:latin typeface="Pangolin" panose="00000500000000000000" pitchFamily="2" charset="0"/>
              </a:rPr>
              <a:t>)</a:t>
            </a:r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dirty="0">
                <a:latin typeface="Pangolin" panose="00000500000000000000" pitchFamily="2" charset="0"/>
              </a:rPr>
              <a:t>and Expertise (</a:t>
            </a:r>
            <a:r>
              <a:rPr lang="de-DE" sz="900" dirty="0" err="1">
                <a:latin typeface="Pangolin" panose="00000500000000000000" pitchFamily="2" charset="0"/>
              </a:rPr>
              <a:t>with</a:t>
            </a:r>
            <a:r>
              <a:rPr lang="de-DE" sz="900" dirty="0">
                <a:latin typeface="Pangolin" panose="00000500000000000000" pitchFamily="2" charset="0"/>
              </a:rPr>
              <a:t> 2 </a:t>
            </a:r>
            <a:r>
              <a:rPr lang="de-DE" sz="900" dirty="0" err="1">
                <a:latin typeface="Pangolin" panose="00000500000000000000" pitchFamily="2" charset="0"/>
              </a:rPr>
              <a:t>levels</a:t>
            </a:r>
            <a:r>
              <a:rPr lang="de-DE" sz="900" dirty="0">
                <a:latin typeface="Pangolin" panose="00000500000000000000" pitchFamily="2" charset="0"/>
              </a:rPr>
              <a:t>)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32424BEE-169D-6C1C-FB5E-77FB440C6163}"/>
              </a:ext>
            </a:extLst>
          </p:cNvPr>
          <p:cNvGrpSpPr/>
          <p:nvPr/>
        </p:nvGrpSpPr>
        <p:grpSpPr>
          <a:xfrm>
            <a:off x="428918" y="7198047"/>
            <a:ext cx="3841163" cy="2260278"/>
            <a:chOff x="428918" y="7198047"/>
            <a:chExt cx="3841163" cy="2260278"/>
          </a:xfrm>
        </p:grpSpPr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FEEDB0B-F18E-4331-8D09-48B162106AC7}"/>
                </a:ext>
              </a:extLst>
            </p:cNvPr>
            <p:cNvSpPr txBox="1"/>
            <p:nvPr/>
          </p:nvSpPr>
          <p:spPr>
            <a:xfrm>
              <a:off x="717261" y="8194255"/>
              <a:ext cx="8315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00" dirty="0">
                  <a:latin typeface="Pangolin" panose="00000500000000000000" pitchFamily="2" charset="0"/>
                </a:rPr>
                <a:t>T-Test</a:t>
              </a:r>
              <a:endParaRPr lang="de-AT" sz="10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pic>
          <p:nvPicPr>
            <p:cNvPr id="2054" name="Picture 6" descr="An Interactive Guide to Hypothesis Testing in Python">
              <a:extLst>
                <a:ext uri="{FF2B5EF4-FFF2-40B4-BE49-F238E27FC236}">
                  <a16:creationId xmlns:a16="http://schemas.microsoft.com/office/drawing/2014/main" id="{64F02F5F-CBEA-6FEE-F325-6E425B4AB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71" b="38384"/>
            <a:stretch/>
          </p:blipFill>
          <p:spPr bwMode="auto">
            <a:xfrm>
              <a:off x="428918" y="8438150"/>
              <a:ext cx="3841163" cy="590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0" name="Textfeld 86">
              <a:extLst>
                <a:ext uri="{FF2B5EF4-FFF2-40B4-BE49-F238E27FC236}">
                  <a16:creationId xmlns:a16="http://schemas.microsoft.com/office/drawing/2014/main" id="{6C6CE594-51A5-4830-8AF0-6839E73E8922}"/>
                </a:ext>
              </a:extLst>
            </p:cNvPr>
            <p:cNvSpPr txBox="1"/>
            <p:nvPr/>
          </p:nvSpPr>
          <p:spPr>
            <a:xfrm>
              <a:off x="1829261" y="8194255"/>
              <a:ext cx="10468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00" dirty="0">
                  <a:latin typeface="Pangolin" panose="00000500000000000000" pitchFamily="2" charset="0"/>
                </a:rPr>
                <a:t>ANOVA Test</a:t>
              </a:r>
              <a:endParaRPr lang="de-AT" sz="10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81" name="Textfeld 86">
              <a:extLst>
                <a:ext uri="{FF2B5EF4-FFF2-40B4-BE49-F238E27FC236}">
                  <a16:creationId xmlns:a16="http://schemas.microsoft.com/office/drawing/2014/main" id="{AB38706A-A2C5-67EB-FEAF-5B1EE6EB2FBB}"/>
                </a:ext>
              </a:extLst>
            </p:cNvPr>
            <p:cNvSpPr txBox="1"/>
            <p:nvPr/>
          </p:nvSpPr>
          <p:spPr>
            <a:xfrm>
              <a:off x="3013954" y="8190175"/>
              <a:ext cx="116969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00" dirty="0">
                  <a:latin typeface="Pangolin" panose="00000500000000000000" pitchFamily="2" charset="0"/>
                </a:rPr>
                <a:t>Chi-</a:t>
              </a:r>
              <a:r>
                <a:rPr lang="de-DE" sz="1000" dirty="0" err="1">
                  <a:latin typeface="Pangolin" panose="00000500000000000000" pitchFamily="2" charset="0"/>
                </a:rPr>
                <a:t>Squared</a:t>
              </a:r>
              <a:r>
                <a:rPr lang="de-DE" sz="1000" dirty="0">
                  <a:latin typeface="Pangolin" panose="00000500000000000000" pitchFamily="2" charset="0"/>
                </a:rPr>
                <a:t> Test</a:t>
              </a:r>
              <a:endParaRPr lang="de-AT" sz="10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82" name="Textfeld 86">
              <a:extLst>
                <a:ext uri="{FF2B5EF4-FFF2-40B4-BE49-F238E27FC236}">
                  <a16:creationId xmlns:a16="http://schemas.microsoft.com/office/drawing/2014/main" id="{1D187397-ADDC-1894-46BE-BCF413FC5652}"/>
                </a:ext>
              </a:extLst>
            </p:cNvPr>
            <p:cNvSpPr txBox="1"/>
            <p:nvPr/>
          </p:nvSpPr>
          <p:spPr>
            <a:xfrm>
              <a:off x="3046166" y="7557010"/>
              <a:ext cx="11696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00" dirty="0" err="1">
                  <a:latin typeface="Pangolin" panose="00000500000000000000" pitchFamily="2" charset="0"/>
                </a:rPr>
                <a:t>Categorical</a:t>
              </a:r>
              <a:r>
                <a:rPr lang="de-DE" sz="1000" dirty="0">
                  <a:latin typeface="Pangolin" panose="00000500000000000000" pitchFamily="2" charset="0"/>
                </a:rPr>
                <a:t> vs. </a:t>
              </a:r>
              <a:r>
                <a:rPr lang="de-DE" sz="1000" dirty="0" err="1">
                  <a:latin typeface="Pangolin" panose="00000500000000000000" pitchFamily="2" charset="0"/>
                </a:rPr>
                <a:t>Categorical</a:t>
              </a:r>
              <a:endParaRPr lang="de-AT" sz="10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83" name="Textfeld 86">
              <a:extLst>
                <a:ext uri="{FF2B5EF4-FFF2-40B4-BE49-F238E27FC236}">
                  <a16:creationId xmlns:a16="http://schemas.microsoft.com/office/drawing/2014/main" id="{6BA23C7E-DC43-459E-FDAB-F5A27A665674}"/>
                </a:ext>
              </a:extLst>
            </p:cNvPr>
            <p:cNvSpPr txBox="1"/>
            <p:nvPr/>
          </p:nvSpPr>
          <p:spPr>
            <a:xfrm>
              <a:off x="1254457" y="7198047"/>
              <a:ext cx="9488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00" dirty="0" err="1">
                  <a:latin typeface="Pangolin" panose="00000500000000000000" pitchFamily="2" charset="0"/>
                </a:rPr>
                <a:t>Numeric</a:t>
              </a:r>
              <a:r>
                <a:rPr lang="de-DE" sz="1000" dirty="0">
                  <a:latin typeface="Pangolin" panose="00000500000000000000" pitchFamily="2" charset="0"/>
                </a:rPr>
                <a:t> vs. </a:t>
              </a:r>
              <a:r>
                <a:rPr lang="de-DE" sz="1000" dirty="0" err="1">
                  <a:latin typeface="Pangolin" panose="00000500000000000000" pitchFamily="2" charset="0"/>
                </a:rPr>
                <a:t>Categorical</a:t>
              </a:r>
              <a:endParaRPr lang="de-AT" sz="10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84" name="Textfeld 86">
              <a:extLst>
                <a:ext uri="{FF2B5EF4-FFF2-40B4-BE49-F238E27FC236}">
                  <a16:creationId xmlns:a16="http://schemas.microsoft.com/office/drawing/2014/main" id="{9E317013-A3FE-049C-C32F-2F7E225CB843}"/>
                </a:ext>
              </a:extLst>
            </p:cNvPr>
            <p:cNvSpPr txBox="1"/>
            <p:nvPr/>
          </p:nvSpPr>
          <p:spPr>
            <a:xfrm>
              <a:off x="506269" y="7719582"/>
              <a:ext cx="116969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00" dirty="0">
                  <a:latin typeface="Pangolin" panose="00000500000000000000" pitchFamily="2" charset="0"/>
                </a:rPr>
                <a:t>2 Treatments</a:t>
              </a:r>
              <a:endParaRPr lang="de-AT" sz="10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sp>
          <p:nvSpPr>
            <p:cNvPr id="185" name="Textfeld 86">
              <a:extLst>
                <a:ext uri="{FF2B5EF4-FFF2-40B4-BE49-F238E27FC236}">
                  <a16:creationId xmlns:a16="http://schemas.microsoft.com/office/drawing/2014/main" id="{E9FB2FA8-2310-3B41-504D-188A107E7B3D}"/>
                </a:ext>
              </a:extLst>
            </p:cNvPr>
            <p:cNvSpPr txBox="1"/>
            <p:nvPr/>
          </p:nvSpPr>
          <p:spPr>
            <a:xfrm>
              <a:off x="1763073" y="7721351"/>
              <a:ext cx="116969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00" dirty="0">
                  <a:latin typeface="Pangolin" panose="00000500000000000000" pitchFamily="2" charset="0"/>
                </a:rPr>
                <a:t>3+ Treatments</a:t>
              </a:r>
              <a:endParaRPr lang="de-AT" sz="10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  <p:pic>
          <p:nvPicPr>
            <p:cNvPr id="190" name="Picture 18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2685131-ED6C-05E6-28ED-395D62B6F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383" flipH="1">
              <a:off x="1581252" y="7575627"/>
              <a:ext cx="133918" cy="233826"/>
            </a:xfrm>
            <a:prstGeom prst="rect">
              <a:avLst/>
            </a:prstGeom>
          </p:spPr>
        </p:pic>
        <p:pic>
          <p:nvPicPr>
            <p:cNvPr id="191" name="Picture 19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B1E2EE1-F6B0-41B7-A1FC-39A9047B3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7617">
              <a:off x="1711075" y="7570744"/>
              <a:ext cx="133918" cy="233826"/>
            </a:xfrm>
            <a:prstGeom prst="rect">
              <a:avLst/>
            </a:prstGeom>
          </p:spPr>
        </p:pic>
        <p:pic>
          <p:nvPicPr>
            <p:cNvPr id="2051" name="Picture 2050">
              <a:extLst>
                <a:ext uri="{FF2B5EF4-FFF2-40B4-BE49-F238E27FC236}">
                  <a16:creationId xmlns:a16="http://schemas.microsoft.com/office/drawing/2014/main" id="{7EC91BF4-9EB3-0D2C-3011-5CE83E0CA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91114" y="7965787"/>
              <a:ext cx="112776" cy="207264"/>
            </a:xfrm>
            <a:prstGeom prst="rect">
              <a:avLst/>
            </a:prstGeom>
          </p:spPr>
        </p:pic>
        <p:pic>
          <p:nvPicPr>
            <p:cNvPr id="2053" name="Picture 2052">
              <a:extLst>
                <a:ext uri="{FF2B5EF4-FFF2-40B4-BE49-F238E27FC236}">
                  <a16:creationId xmlns:a16="http://schemas.microsoft.com/office/drawing/2014/main" id="{89052E30-0CA8-B3CF-128A-DC347DF4B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21247" y="7967572"/>
              <a:ext cx="112776" cy="207264"/>
            </a:xfrm>
            <a:prstGeom prst="rect">
              <a:avLst/>
            </a:prstGeom>
          </p:spPr>
        </p:pic>
        <p:pic>
          <p:nvPicPr>
            <p:cNvPr id="2055" name="Picture 2054">
              <a:extLst>
                <a:ext uri="{FF2B5EF4-FFF2-40B4-BE49-F238E27FC236}">
                  <a16:creationId xmlns:a16="http://schemas.microsoft.com/office/drawing/2014/main" id="{78DDA39A-BCB8-0063-F95F-511EECA3B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93673" y="7965787"/>
              <a:ext cx="112776" cy="207264"/>
            </a:xfrm>
            <a:prstGeom prst="rect">
              <a:avLst/>
            </a:prstGeom>
          </p:spPr>
        </p:pic>
        <p:sp>
          <p:nvSpPr>
            <p:cNvPr id="2058" name="Textfeld 86">
              <a:extLst>
                <a:ext uri="{FF2B5EF4-FFF2-40B4-BE49-F238E27FC236}">
                  <a16:creationId xmlns:a16="http://schemas.microsoft.com/office/drawing/2014/main" id="{EC3E5A66-61FC-A76D-FF16-EA96C7175BB5}"/>
                </a:ext>
              </a:extLst>
            </p:cNvPr>
            <p:cNvSpPr txBox="1"/>
            <p:nvPr/>
          </p:nvSpPr>
          <p:spPr>
            <a:xfrm>
              <a:off x="663478" y="9058215"/>
              <a:ext cx="222911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00" dirty="0" err="1">
                  <a:latin typeface="Pangolin" panose="00000500000000000000" pitchFamily="2" charset="0"/>
                </a:rPr>
                <a:t>Or</a:t>
              </a:r>
              <a:r>
                <a:rPr lang="de-DE" sz="1000" dirty="0">
                  <a:latin typeface="Pangolin" panose="00000500000000000000" pitchFamily="2" charset="0"/>
                </a:rPr>
                <a:t> non-</a:t>
              </a:r>
              <a:r>
                <a:rPr lang="de-DE" sz="1000" dirty="0" err="1">
                  <a:latin typeface="Pangolin" panose="00000500000000000000" pitchFamily="2" charset="0"/>
                </a:rPr>
                <a:t>parametric</a:t>
              </a:r>
              <a:r>
                <a:rPr lang="de-DE" sz="1000" dirty="0">
                  <a:latin typeface="Pangolin" panose="00000500000000000000" pitchFamily="2" charset="0"/>
                </a:rPr>
                <a:t> </a:t>
              </a:r>
              <a:r>
                <a:rPr lang="de-DE" sz="1000" dirty="0" err="1">
                  <a:latin typeface="Pangolin" panose="00000500000000000000" pitchFamily="2" charset="0"/>
                </a:rPr>
                <a:t>tests</a:t>
              </a:r>
              <a:r>
                <a:rPr lang="de-DE" sz="1000" dirty="0">
                  <a:latin typeface="Pangolin" panose="00000500000000000000" pitchFamily="2" charset="0"/>
                </a:rPr>
                <a:t> </a:t>
              </a:r>
              <a:r>
                <a:rPr lang="de-DE" sz="1000" dirty="0" err="1">
                  <a:latin typeface="Pangolin" panose="00000500000000000000" pitchFamily="2" charset="0"/>
                </a:rPr>
                <a:t>depending</a:t>
              </a:r>
              <a:r>
                <a:rPr lang="de-DE" sz="1000" dirty="0">
                  <a:latin typeface="Pangolin" panose="00000500000000000000" pitchFamily="2" charset="0"/>
                </a:rPr>
                <a:t> on </a:t>
              </a:r>
              <a:r>
                <a:rPr lang="de-DE" sz="1000" dirty="0" err="1">
                  <a:latin typeface="Pangolin" panose="00000500000000000000" pitchFamily="2" charset="0"/>
                </a:rPr>
                <a:t>test</a:t>
              </a:r>
              <a:r>
                <a:rPr lang="de-DE" sz="1000" dirty="0">
                  <a:latin typeface="Pangolin" panose="00000500000000000000" pitchFamily="2" charset="0"/>
                </a:rPr>
                <a:t> design and </a:t>
              </a:r>
              <a:r>
                <a:rPr lang="de-DE" sz="1000" dirty="0" err="1">
                  <a:latin typeface="Pangolin" panose="00000500000000000000" pitchFamily="2" charset="0"/>
                </a:rPr>
                <a:t>data</a:t>
              </a:r>
              <a:r>
                <a:rPr lang="de-DE" sz="1000" dirty="0">
                  <a:latin typeface="Pangolin" panose="00000500000000000000" pitchFamily="2" charset="0"/>
                </a:rPr>
                <a:t> </a:t>
              </a:r>
              <a:r>
                <a:rPr lang="de-DE" sz="1000" dirty="0" err="1">
                  <a:latin typeface="Pangolin" panose="00000500000000000000" pitchFamily="2" charset="0"/>
                </a:rPr>
                <a:t>distribution</a:t>
              </a:r>
              <a:endParaRPr lang="de-AT" sz="1000" dirty="0">
                <a:solidFill>
                  <a:schemeClr val="tx1"/>
                </a:solidFill>
                <a:latin typeface="Pangolin" panose="00000500000000000000" pitchFamily="2" charset="0"/>
              </a:endParaRPr>
            </a:p>
          </p:txBody>
        </p:sp>
      </p:grpSp>
      <p:pic>
        <p:nvPicPr>
          <p:cNvPr id="19" name="Graphic 18" descr="Male profile">
            <a:extLst>
              <a:ext uri="{FF2B5EF4-FFF2-40B4-BE49-F238E27FC236}">
                <a16:creationId xmlns:a16="http://schemas.microsoft.com/office/drawing/2014/main" id="{7DDFD030-DC86-4220-A03A-9EDE0FFCDB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389" y="2116789"/>
            <a:ext cx="274320" cy="274320"/>
          </a:xfrm>
          <a:prstGeom prst="rect">
            <a:avLst/>
          </a:prstGeom>
        </p:spPr>
      </p:pic>
      <p:pic>
        <p:nvPicPr>
          <p:cNvPr id="21" name="Graphic 20" descr="Female Profile">
            <a:extLst>
              <a:ext uri="{FF2B5EF4-FFF2-40B4-BE49-F238E27FC236}">
                <a16:creationId xmlns:a16="http://schemas.microsoft.com/office/drawing/2014/main" id="{F0D28474-2264-41F8-8B7A-7FD56E9BBE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155" y="2116789"/>
            <a:ext cx="274320" cy="274320"/>
          </a:xfrm>
          <a:prstGeom prst="rect">
            <a:avLst/>
          </a:prstGeom>
        </p:spPr>
      </p:pic>
      <p:pic>
        <p:nvPicPr>
          <p:cNvPr id="75" name="Graphic 74" descr="Female Profile">
            <a:extLst>
              <a:ext uri="{FF2B5EF4-FFF2-40B4-BE49-F238E27FC236}">
                <a16:creationId xmlns:a16="http://schemas.microsoft.com/office/drawing/2014/main" id="{D1DAD654-5799-4784-9B73-54AAA3FDE7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271" y="2116789"/>
            <a:ext cx="274320" cy="274320"/>
          </a:xfrm>
          <a:prstGeom prst="rect">
            <a:avLst/>
          </a:prstGeom>
        </p:spPr>
      </p:pic>
      <p:pic>
        <p:nvPicPr>
          <p:cNvPr id="76" name="Graphic 75" descr="Female Profile">
            <a:extLst>
              <a:ext uri="{FF2B5EF4-FFF2-40B4-BE49-F238E27FC236}">
                <a16:creationId xmlns:a16="http://schemas.microsoft.com/office/drawing/2014/main" id="{C9F96897-C253-4883-ADB8-FE4F4497C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43039" y="1879619"/>
            <a:ext cx="274320" cy="274320"/>
          </a:xfrm>
          <a:prstGeom prst="rect">
            <a:avLst/>
          </a:prstGeom>
        </p:spPr>
      </p:pic>
      <p:pic>
        <p:nvPicPr>
          <p:cNvPr id="77" name="Graphic 76" descr="Male profile">
            <a:extLst>
              <a:ext uri="{FF2B5EF4-FFF2-40B4-BE49-F238E27FC236}">
                <a16:creationId xmlns:a16="http://schemas.microsoft.com/office/drawing/2014/main" id="{8C180C1A-5CB4-458B-AF43-DBC005F06E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213" y="2116789"/>
            <a:ext cx="274320" cy="274320"/>
          </a:xfrm>
          <a:prstGeom prst="rect">
            <a:avLst/>
          </a:prstGeom>
        </p:spPr>
      </p:pic>
      <p:pic>
        <p:nvPicPr>
          <p:cNvPr id="78" name="Graphic 77" descr="Male profile">
            <a:extLst>
              <a:ext uri="{FF2B5EF4-FFF2-40B4-BE49-F238E27FC236}">
                <a16:creationId xmlns:a16="http://schemas.microsoft.com/office/drawing/2014/main" id="{95231C6F-9439-4F46-A57D-EA6C5B3A7B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9329" y="2116789"/>
            <a:ext cx="274320" cy="274320"/>
          </a:xfrm>
          <a:prstGeom prst="rect">
            <a:avLst/>
          </a:prstGeom>
        </p:spPr>
      </p:pic>
      <p:pic>
        <p:nvPicPr>
          <p:cNvPr id="79" name="Graphic 78" descr="Male profile">
            <a:extLst>
              <a:ext uri="{FF2B5EF4-FFF2-40B4-BE49-F238E27FC236}">
                <a16:creationId xmlns:a16="http://schemas.microsoft.com/office/drawing/2014/main" id="{73A9B77B-490C-4B38-9040-EEB88C299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4717" y="1873260"/>
            <a:ext cx="274320" cy="274320"/>
          </a:xfrm>
          <a:prstGeom prst="rect">
            <a:avLst/>
          </a:prstGeom>
        </p:spPr>
      </p:pic>
      <p:pic>
        <p:nvPicPr>
          <p:cNvPr id="80" name="Graphic 79" descr="Female Profile">
            <a:extLst>
              <a:ext uri="{FF2B5EF4-FFF2-40B4-BE49-F238E27FC236}">
                <a16:creationId xmlns:a16="http://schemas.microsoft.com/office/drawing/2014/main" id="{A9C90601-79CC-4302-BD66-FC9D507BF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39088" y="1616184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7C832-7D7F-40CB-9479-79BC46A793B9}"/>
              </a:ext>
            </a:extLst>
          </p:cNvPr>
          <p:cNvSpPr txBox="1"/>
          <p:nvPr/>
        </p:nvSpPr>
        <p:spPr>
          <a:xfrm>
            <a:off x="599280" y="790575"/>
            <a:ext cx="5778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Sources: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Downey, A. (2014). Think stats: exploratory data analysis. O'Reilly Media, Inc.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Field, A. (2022). An adventure in statistics: The reality enigma. Sage. </a:t>
            </a:r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0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33A372D9-2CF7-4B00-A964-450BCC88A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" t="5287" r="3287" b="2384"/>
          <a:stretch/>
        </p:blipFill>
        <p:spPr>
          <a:xfrm>
            <a:off x="225425" y="523875"/>
            <a:ext cx="6407150" cy="914558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A22E94-C594-4ED7-85E2-108BB6747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8000" cy="9905385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C08132D0-3539-45AC-8FA5-E9B160950E3B}"/>
              </a:ext>
            </a:extLst>
          </p:cNvPr>
          <p:cNvSpPr/>
          <p:nvPr/>
        </p:nvSpPr>
        <p:spPr>
          <a:xfrm>
            <a:off x="2276475" y="4192119"/>
            <a:ext cx="107951" cy="1803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ADB4CFE-4FFF-44A9-B71F-E5D6E5BDC137}"/>
              </a:ext>
            </a:extLst>
          </p:cNvPr>
          <p:cNvSpPr/>
          <p:nvPr/>
        </p:nvSpPr>
        <p:spPr>
          <a:xfrm>
            <a:off x="4473576" y="7360277"/>
            <a:ext cx="107950" cy="1803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5C04B4-7A34-4152-85CA-723D95E57D2F}"/>
              </a:ext>
            </a:extLst>
          </p:cNvPr>
          <p:cNvSpPr/>
          <p:nvPr/>
        </p:nvSpPr>
        <p:spPr>
          <a:xfrm>
            <a:off x="2276475" y="7360277"/>
            <a:ext cx="126999" cy="1803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48A086-CC27-4C5E-A729-CCECCB1C6526}"/>
              </a:ext>
            </a:extLst>
          </p:cNvPr>
          <p:cNvSpPr/>
          <p:nvPr/>
        </p:nvSpPr>
        <p:spPr>
          <a:xfrm>
            <a:off x="225425" y="523875"/>
            <a:ext cx="6407150" cy="2951163"/>
          </a:xfrm>
          <a:custGeom>
            <a:avLst/>
            <a:gdLst>
              <a:gd name="connsiteX0" fmla="*/ 0 w 6407150"/>
              <a:gd name="connsiteY0" fmla="*/ 0 h 2951163"/>
              <a:gd name="connsiteX1" fmla="*/ 448501 w 6407150"/>
              <a:gd name="connsiteY1" fmla="*/ 0 h 2951163"/>
              <a:gd name="connsiteX2" fmla="*/ 961073 w 6407150"/>
              <a:gd name="connsiteY2" fmla="*/ 0 h 2951163"/>
              <a:gd name="connsiteX3" fmla="*/ 1601788 w 6407150"/>
              <a:gd name="connsiteY3" fmla="*/ 0 h 2951163"/>
              <a:gd name="connsiteX4" fmla="*/ 2178431 w 6407150"/>
              <a:gd name="connsiteY4" fmla="*/ 0 h 2951163"/>
              <a:gd name="connsiteX5" fmla="*/ 2691003 w 6407150"/>
              <a:gd name="connsiteY5" fmla="*/ 0 h 2951163"/>
              <a:gd name="connsiteX6" fmla="*/ 3395790 w 6407150"/>
              <a:gd name="connsiteY6" fmla="*/ 0 h 2951163"/>
              <a:gd name="connsiteX7" fmla="*/ 4100576 w 6407150"/>
              <a:gd name="connsiteY7" fmla="*/ 0 h 2951163"/>
              <a:gd name="connsiteX8" fmla="*/ 4869434 w 6407150"/>
              <a:gd name="connsiteY8" fmla="*/ 0 h 2951163"/>
              <a:gd name="connsiteX9" fmla="*/ 5446078 w 6407150"/>
              <a:gd name="connsiteY9" fmla="*/ 0 h 2951163"/>
              <a:gd name="connsiteX10" fmla="*/ 6407150 w 6407150"/>
              <a:gd name="connsiteY10" fmla="*/ 0 h 2951163"/>
              <a:gd name="connsiteX11" fmla="*/ 6407150 w 6407150"/>
              <a:gd name="connsiteY11" fmla="*/ 590233 h 2951163"/>
              <a:gd name="connsiteX12" fmla="*/ 6407150 w 6407150"/>
              <a:gd name="connsiteY12" fmla="*/ 1091930 h 2951163"/>
              <a:gd name="connsiteX13" fmla="*/ 6407150 w 6407150"/>
              <a:gd name="connsiteY13" fmla="*/ 1741186 h 2951163"/>
              <a:gd name="connsiteX14" fmla="*/ 6407150 w 6407150"/>
              <a:gd name="connsiteY14" fmla="*/ 2242884 h 2951163"/>
              <a:gd name="connsiteX15" fmla="*/ 6407150 w 6407150"/>
              <a:gd name="connsiteY15" fmla="*/ 2951163 h 2951163"/>
              <a:gd name="connsiteX16" fmla="*/ 5958650 w 6407150"/>
              <a:gd name="connsiteY16" fmla="*/ 2951163 h 2951163"/>
              <a:gd name="connsiteX17" fmla="*/ 5510149 w 6407150"/>
              <a:gd name="connsiteY17" fmla="*/ 2951163 h 2951163"/>
              <a:gd name="connsiteX18" fmla="*/ 4997577 w 6407150"/>
              <a:gd name="connsiteY18" fmla="*/ 2951163 h 2951163"/>
              <a:gd name="connsiteX19" fmla="*/ 4420934 w 6407150"/>
              <a:gd name="connsiteY19" fmla="*/ 2951163 h 2951163"/>
              <a:gd name="connsiteX20" fmla="*/ 3844290 w 6407150"/>
              <a:gd name="connsiteY20" fmla="*/ 2951163 h 2951163"/>
              <a:gd name="connsiteX21" fmla="*/ 3395789 w 6407150"/>
              <a:gd name="connsiteY21" fmla="*/ 2951163 h 2951163"/>
              <a:gd name="connsiteX22" fmla="*/ 2947289 w 6407150"/>
              <a:gd name="connsiteY22" fmla="*/ 2951163 h 2951163"/>
              <a:gd name="connsiteX23" fmla="*/ 2242503 w 6407150"/>
              <a:gd name="connsiteY23" fmla="*/ 2951163 h 2951163"/>
              <a:gd name="connsiteX24" fmla="*/ 1729931 w 6407150"/>
              <a:gd name="connsiteY24" fmla="*/ 2951163 h 2951163"/>
              <a:gd name="connsiteX25" fmla="*/ 1089216 w 6407150"/>
              <a:gd name="connsiteY25" fmla="*/ 2951163 h 2951163"/>
              <a:gd name="connsiteX26" fmla="*/ 0 w 6407150"/>
              <a:gd name="connsiteY26" fmla="*/ 2951163 h 2951163"/>
              <a:gd name="connsiteX27" fmla="*/ 0 w 6407150"/>
              <a:gd name="connsiteY27" fmla="*/ 2390442 h 2951163"/>
              <a:gd name="connsiteX28" fmla="*/ 0 w 6407150"/>
              <a:gd name="connsiteY28" fmla="*/ 1800209 h 2951163"/>
              <a:gd name="connsiteX29" fmla="*/ 0 w 6407150"/>
              <a:gd name="connsiteY29" fmla="*/ 1269000 h 2951163"/>
              <a:gd name="connsiteX30" fmla="*/ 0 w 6407150"/>
              <a:gd name="connsiteY30" fmla="*/ 649256 h 2951163"/>
              <a:gd name="connsiteX31" fmla="*/ 0 w 6407150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7150" h="29511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70288" y="3547"/>
                  <a:pt x="4100576" y="0"/>
                </a:cubicBezTo>
                <a:cubicBezTo>
                  <a:pt x="4330864" y="-3547"/>
                  <a:pt x="4501781" y="36987"/>
                  <a:pt x="4869434" y="0"/>
                </a:cubicBezTo>
                <a:cubicBezTo>
                  <a:pt x="5237087" y="-36987"/>
                  <a:pt x="5160751" y="-11055"/>
                  <a:pt x="5446078" y="0"/>
                </a:cubicBezTo>
                <a:cubicBezTo>
                  <a:pt x="5731405" y="11055"/>
                  <a:pt x="6008379" y="9631"/>
                  <a:pt x="6407150" y="0"/>
                </a:cubicBezTo>
                <a:cubicBezTo>
                  <a:pt x="6422922" y="136988"/>
                  <a:pt x="6403184" y="444909"/>
                  <a:pt x="6407150" y="590233"/>
                </a:cubicBezTo>
                <a:cubicBezTo>
                  <a:pt x="6411116" y="735557"/>
                  <a:pt x="6394854" y="891046"/>
                  <a:pt x="6407150" y="1091930"/>
                </a:cubicBezTo>
                <a:cubicBezTo>
                  <a:pt x="6419446" y="1292814"/>
                  <a:pt x="6411203" y="1580484"/>
                  <a:pt x="6407150" y="1741186"/>
                </a:cubicBezTo>
                <a:cubicBezTo>
                  <a:pt x="6403097" y="1901888"/>
                  <a:pt x="6430185" y="2030121"/>
                  <a:pt x="6407150" y="2242884"/>
                </a:cubicBezTo>
                <a:cubicBezTo>
                  <a:pt x="6384115" y="2455647"/>
                  <a:pt x="6438876" y="2746667"/>
                  <a:pt x="6407150" y="2951163"/>
                </a:cubicBezTo>
                <a:cubicBezTo>
                  <a:pt x="6312484" y="2958078"/>
                  <a:pt x="6085252" y="2944335"/>
                  <a:pt x="5958650" y="2951163"/>
                </a:cubicBezTo>
                <a:cubicBezTo>
                  <a:pt x="5832048" y="2957991"/>
                  <a:pt x="5683785" y="2951021"/>
                  <a:pt x="5510149" y="2951163"/>
                </a:cubicBezTo>
                <a:cubicBezTo>
                  <a:pt x="5336513" y="2951305"/>
                  <a:pt x="5217010" y="2949188"/>
                  <a:pt x="4997577" y="2951163"/>
                </a:cubicBezTo>
                <a:cubicBezTo>
                  <a:pt x="4778144" y="2953138"/>
                  <a:pt x="4578193" y="2941594"/>
                  <a:pt x="4420934" y="2951163"/>
                </a:cubicBezTo>
                <a:cubicBezTo>
                  <a:pt x="4263675" y="2960732"/>
                  <a:pt x="4025515" y="2974556"/>
                  <a:pt x="3844290" y="2951163"/>
                </a:cubicBezTo>
                <a:cubicBezTo>
                  <a:pt x="3663065" y="2927770"/>
                  <a:pt x="3505512" y="2937629"/>
                  <a:pt x="3395789" y="2951163"/>
                </a:cubicBezTo>
                <a:cubicBezTo>
                  <a:pt x="3286066" y="2964697"/>
                  <a:pt x="3083588" y="2936045"/>
                  <a:pt x="2947289" y="2951163"/>
                </a:cubicBezTo>
                <a:cubicBezTo>
                  <a:pt x="2810990" y="2966281"/>
                  <a:pt x="2435525" y="2983081"/>
                  <a:pt x="2242503" y="2951163"/>
                </a:cubicBezTo>
                <a:cubicBezTo>
                  <a:pt x="2049481" y="2919245"/>
                  <a:pt x="1861513" y="2934026"/>
                  <a:pt x="1729931" y="2951163"/>
                </a:cubicBezTo>
                <a:cubicBezTo>
                  <a:pt x="1598349" y="2968300"/>
                  <a:pt x="1306170" y="2979702"/>
                  <a:pt x="1089216" y="2951163"/>
                </a:cubicBezTo>
                <a:cubicBezTo>
                  <a:pt x="872263" y="2922624"/>
                  <a:pt x="252201" y="2969113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E163B4-4458-4446-8491-F629EECB841E}"/>
              </a:ext>
            </a:extLst>
          </p:cNvPr>
          <p:cNvSpPr/>
          <p:nvPr/>
        </p:nvSpPr>
        <p:spPr>
          <a:xfrm>
            <a:off x="225425" y="36226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A764FC-183B-4A97-9A71-F2EE021DBB55}"/>
              </a:ext>
            </a:extLst>
          </p:cNvPr>
          <p:cNvSpPr/>
          <p:nvPr/>
        </p:nvSpPr>
        <p:spPr>
          <a:xfrm>
            <a:off x="2403475" y="3621088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ADE0A1-25F5-45B8-8115-E604C0486571}"/>
              </a:ext>
            </a:extLst>
          </p:cNvPr>
          <p:cNvSpPr/>
          <p:nvPr/>
        </p:nvSpPr>
        <p:spPr>
          <a:xfrm>
            <a:off x="4581525" y="36226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90F97E-3D14-4838-9803-6B008765B8F3}"/>
              </a:ext>
            </a:extLst>
          </p:cNvPr>
          <p:cNvSpPr/>
          <p:nvPr/>
        </p:nvSpPr>
        <p:spPr>
          <a:xfrm>
            <a:off x="225425" y="6713829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62B7390-6103-40FA-972C-9E66A71C6FE2}"/>
              </a:ext>
            </a:extLst>
          </p:cNvPr>
          <p:cNvSpPr/>
          <p:nvPr/>
        </p:nvSpPr>
        <p:spPr>
          <a:xfrm>
            <a:off x="2403475" y="671224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EBA7CF2-551A-45E2-816B-988FC62FAF71}"/>
              </a:ext>
            </a:extLst>
          </p:cNvPr>
          <p:cNvSpPr/>
          <p:nvPr/>
        </p:nvSpPr>
        <p:spPr>
          <a:xfrm>
            <a:off x="4581525" y="6713829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885E3C-8085-4CDB-825C-5E65FC71774B}"/>
              </a:ext>
            </a:extLst>
          </p:cNvPr>
          <p:cNvSpPr/>
          <p:nvPr/>
        </p:nvSpPr>
        <p:spPr>
          <a:xfrm>
            <a:off x="328455" y="625846"/>
            <a:ext cx="2376108" cy="662042"/>
          </a:xfrm>
          <a:custGeom>
            <a:avLst/>
            <a:gdLst>
              <a:gd name="connsiteX0" fmla="*/ 0 w 2376108"/>
              <a:gd name="connsiteY0" fmla="*/ 0 h 662042"/>
              <a:gd name="connsiteX1" fmla="*/ 570266 w 2376108"/>
              <a:gd name="connsiteY1" fmla="*/ 0 h 662042"/>
              <a:gd name="connsiteX2" fmla="*/ 1164293 w 2376108"/>
              <a:gd name="connsiteY2" fmla="*/ 0 h 662042"/>
              <a:gd name="connsiteX3" fmla="*/ 1710798 w 2376108"/>
              <a:gd name="connsiteY3" fmla="*/ 0 h 662042"/>
              <a:gd name="connsiteX4" fmla="*/ 2376108 w 2376108"/>
              <a:gd name="connsiteY4" fmla="*/ 0 h 662042"/>
              <a:gd name="connsiteX5" fmla="*/ 2376108 w 2376108"/>
              <a:gd name="connsiteY5" fmla="*/ 662042 h 662042"/>
              <a:gd name="connsiteX6" fmla="*/ 1734559 w 2376108"/>
              <a:gd name="connsiteY6" fmla="*/ 662042 h 662042"/>
              <a:gd name="connsiteX7" fmla="*/ 1211815 w 2376108"/>
              <a:gd name="connsiteY7" fmla="*/ 662042 h 662042"/>
              <a:gd name="connsiteX8" fmla="*/ 570266 w 2376108"/>
              <a:gd name="connsiteY8" fmla="*/ 662042 h 662042"/>
              <a:gd name="connsiteX9" fmla="*/ 0 w 2376108"/>
              <a:gd name="connsiteY9" fmla="*/ 662042 h 662042"/>
              <a:gd name="connsiteX10" fmla="*/ 0 w 2376108"/>
              <a:gd name="connsiteY10" fmla="*/ 0 h 66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108" h="662042" fill="none" extrusionOk="0">
                <a:moveTo>
                  <a:pt x="0" y="0"/>
                </a:moveTo>
                <a:cubicBezTo>
                  <a:pt x="233252" y="12034"/>
                  <a:pt x="300509" y="19942"/>
                  <a:pt x="570266" y="0"/>
                </a:cubicBezTo>
                <a:cubicBezTo>
                  <a:pt x="840023" y="-19942"/>
                  <a:pt x="936469" y="3845"/>
                  <a:pt x="1164293" y="0"/>
                </a:cubicBezTo>
                <a:cubicBezTo>
                  <a:pt x="1392117" y="-3845"/>
                  <a:pt x="1571154" y="-8914"/>
                  <a:pt x="1710798" y="0"/>
                </a:cubicBezTo>
                <a:cubicBezTo>
                  <a:pt x="1850442" y="8914"/>
                  <a:pt x="2210288" y="30178"/>
                  <a:pt x="2376108" y="0"/>
                </a:cubicBezTo>
                <a:cubicBezTo>
                  <a:pt x="2396396" y="324956"/>
                  <a:pt x="2384481" y="363843"/>
                  <a:pt x="2376108" y="662042"/>
                </a:cubicBezTo>
                <a:cubicBezTo>
                  <a:pt x="2109501" y="693392"/>
                  <a:pt x="1880517" y="677109"/>
                  <a:pt x="1734559" y="662042"/>
                </a:cubicBezTo>
                <a:cubicBezTo>
                  <a:pt x="1588601" y="646975"/>
                  <a:pt x="1402879" y="662285"/>
                  <a:pt x="1211815" y="662042"/>
                </a:cubicBezTo>
                <a:cubicBezTo>
                  <a:pt x="1020751" y="661799"/>
                  <a:pt x="862653" y="677187"/>
                  <a:pt x="570266" y="662042"/>
                </a:cubicBezTo>
                <a:cubicBezTo>
                  <a:pt x="277879" y="646897"/>
                  <a:pt x="146956" y="684685"/>
                  <a:pt x="0" y="662042"/>
                </a:cubicBezTo>
                <a:cubicBezTo>
                  <a:pt x="-8696" y="486692"/>
                  <a:pt x="-11840" y="314701"/>
                  <a:pt x="0" y="0"/>
                </a:cubicBezTo>
                <a:close/>
              </a:path>
              <a:path w="2376108" h="662042" stroke="0" extrusionOk="0">
                <a:moveTo>
                  <a:pt x="0" y="0"/>
                </a:moveTo>
                <a:cubicBezTo>
                  <a:pt x="236416" y="5861"/>
                  <a:pt x="278741" y="-12652"/>
                  <a:pt x="546505" y="0"/>
                </a:cubicBezTo>
                <a:cubicBezTo>
                  <a:pt x="814270" y="12652"/>
                  <a:pt x="855425" y="-24284"/>
                  <a:pt x="1116771" y="0"/>
                </a:cubicBezTo>
                <a:cubicBezTo>
                  <a:pt x="1378117" y="24284"/>
                  <a:pt x="1465126" y="-8011"/>
                  <a:pt x="1687037" y="0"/>
                </a:cubicBezTo>
                <a:cubicBezTo>
                  <a:pt x="1908948" y="8011"/>
                  <a:pt x="2083649" y="327"/>
                  <a:pt x="2376108" y="0"/>
                </a:cubicBezTo>
                <a:cubicBezTo>
                  <a:pt x="2371448" y="171719"/>
                  <a:pt x="2384136" y="371769"/>
                  <a:pt x="2376108" y="662042"/>
                </a:cubicBezTo>
                <a:cubicBezTo>
                  <a:pt x="2089083" y="675365"/>
                  <a:pt x="1912202" y="634586"/>
                  <a:pt x="1782081" y="662042"/>
                </a:cubicBezTo>
                <a:cubicBezTo>
                  <a:pt x="1651960" y="689498"/>
                  <a:pt x="1465545" y="689844"/>
                  <a:pt x="1164293" y="662042"/>
                </a:cubicBezTo>
                <a:cubicBezTo>
                  <a:pt x="863041" y="634240"/>
                  <a:pt x="717394" y="653025"/>
                  <a:pt x="522744" y="662042"/>
                </a:cubicBezTo>
                <a:cubicBezTo>
                  <a:pt x="328094" y="671059"/>
                  <a:pt x="145535" y="645151"/>
                  <a:pt x="0" y="662042"/>
                </a:cubicBezTo>
                <a:cubicBezTo>
                  <a:pt x="29758" y="453594"/>
                  <a:pt x="-25535" y="24049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885086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It‘s</a:t>
            </a:r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busy</a:t>
            </a:r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day</a:t>
            </a:r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 at </a:t>
            </a:r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  <a:p>
            <a:pPr algn="ctr"/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central</a:t>
            </a:r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office</a:t>
            </a:r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</a:p>
        </p:txBody>
      </p:sp>
      <p:sp>
        <p:nvSpPr>
          <p:cNvPr id="26" name="Sprechblase: rechteckig mit abgerundeten Ecken 25">
            <a:extLst>
              <a:ext uri="{FF2B5EF4-FFF2-40B4-BE49-F238E27FC236}">
                <a16:creationId xmlns:a16="http://schemas.microsoft.com/office/drawing/2014/main" id="{C55C95A0-FB84-4284-94FF-36C2E5E15DA3}"/>
              </a:ext>
            </a:extLst>
          </p:cNvPr>
          <p:cNvSpPr/>
          <p:nvPr/>
        </p:nvSpPr>
        <p:spPr>
          <a:xfrm>
            <a:off x="3260190" y="1268570"/>
            <a:ext cx="603474" cy="350703"/>
          </a:xfrm>
          <a:custGeom>
            <a:avLst/>
            <a:gdLst>
              <a:gd name="connsiteX0" fmla="*/ 0 w 603474"/>
              <a:gd name="connsiteY0" fmla="*/ 58452 h 350703"/>
              <a:gd name="connsiteX1" fmla="*/ 58452 w 603474"/>
              <a:gd name="connsiteY1" fmla="*/ 0 h 350703"/>
              <a:gd name="connsiteX2" fmla="*/ 100579 w 603474"/>
              <a:gd name="connsiteY2" fmla="*/ 0 h 350703"/>
              <a:gd name="connsiteX3" fmla="*/ 100579 w 603474"/>
              <a:gd name="connsiteY3" fmla="*/ 0 h 350703"/>
              <a:gd name="connsiteX4" fmla="*/ 251448 w 603474"/>
              <a:gd name="connsiteY4" fmla="*/ 0 h 350703"/>
              <a:gd name="connsiteX5" fmla="*/ 545022 w 603474"/>
              <a:gd name="connsiteY5" fmla="*/ 0 h 350703"/>
              <a:gd name="connsiteX6" fmla="*/ 603474 w 603474"/>
              <a:gd name="connsiteY6" fmla="*/ 58452 h 350703"/>
              <a:gd name="connsiteX7" fmla="*/ 603474 w 603474"/>
              <a:gd name="connsiteY7" fmla="*/ 204577 h 350703"/>
              <a:gd name="connsiteX8" fmla="*/ 603474 w 603474"/>
              <a:gd name="connsiteY8" fmla="*/ 204577 h 350703"/>
              <a:gd name="connsiteX9" fmla="*/ 603474 w 603474"/>
              <a:gd name="connsiteY9" fmla="*/ 292253 h 350703"/>
              <a:gd name="connsiteX10" fmla="*/ 603474 w 603474"/>
              <a:gd name="connsiteY10" fmla="*/ 292251 h 350703"/>
              <a:gd name="connsiteX11" fmla="*/ 545022 w 603474"/>
              <a:gd name="connsiteY11" fmla="*/ 350703 h 350703"/>
              <a:gd name="connsiteX12" fmla="*/ 251448 w 603474"/>
              <a:gd name="connsiteY12" fmla="*/ 350703 h 350703"/>
              <a:gd name="connsiteX13" fmla="*/ 52194 w 603474"/>
              <a:gd name="connsiteY13" fmla="*/ 506068 h 350703"/>
              <a:gd name="connsiteX14" fmla="*/ 100579 w 603474"/>
              <a:gd name="connsiteY14" fmla="*/ 350703 h 350703"/>
              <a:gd name="connsiteX15" fmla="*/ 58452 w 603474"/>
              <a:gd name="connsiteY15" fmla="*/ 350703 h 350703"/>
              <a:gd name="connsiteX16" fmla="*/ 0 w 603474"/>
              <a:gd name="connsiteY16" fmla="*/ 292251 h 350703"/>
              <a:gd name="connsiteX17" fmla="*/ 0 w 603474"/>
              <a:gd name="connsiteY17" fmla="*/ 292253 h 350703"/>
              <a:gd name="connsiteX18" fmla="*/ 0 w 603474"/>
              <a:gd name="connsiteY18" fmla="*/ 204577 h 350703"/>
              <a:gd name="connsiteX19" fmla="*/ 0 w 603474"/>
              <a:gd name="connsiteY19" fmla="*/ 204577 h 350703"/>
              <a:gd name="connsiteX20" fmla="*/ 0 w 603474"/>
              <a:gd name="connsiteY20" fmla="*/ 58452 h 35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3474" h="350703" fill="none" extrusionOk="0">
                <a:moveTo>
                  <a:pt x="0" y="58452"/>
                </a:moveTo>
                <a:cubicBezTo>
                  <a:pt x="-863" y="26686"/>
                  <a:pt x="26998" y="-5765"/>
                  <a:pt x="58452" y="0"/>
                </a:cubicBezTo>
                <a:cubicBezTo>
                  <a:pt x="78184" y="1858"/>
                  <a:pt x="83060" y="-1961"/>
                  <a:pt x="100579" y="0"/>
                </a:cubicBezTo>
                <a:lnTo>
                  <a:pt x="100579" y="0"/>
                </a:lnTo>
                <a:cubicBezTo>
                  <a:pt x="170931" y="632"/>
                  <a:pt x="200553" y="-1532"/>
                  <a:pt x="251448" y="0"/>
                </a:cubicBezTo>
                <a:cubicBezTo>
                  <a:pt x="315258" y="3205"/>
                  <a:pt x="444446" y="-14407"/>
                  <a:pt x="545022" y="0"/>
                </a:cubicBezTo>
                <a:cubicBezTo>
                  <a:pt x="579541" y="3983"/>
                  <a:pt x="604040" y="25586"/>
                  <a:pt x="603474" y="58452"/>
                </a:cubicBezTo>
                <a:cubicBezTo>
                  <a:pt x="610307" y="129846"/>
                  <a:pt x="606907" y="159959"/>
                  <a:pt x="603474" y="204577"/>
                </a:cubicBezTo>
                <a:lnTo>
                  <a:pt x="603474" y="204577"/>
                </a:lnTo>
                <a:cubicBezTo>
                  <a:pt x="600069" y="242563"/>
                  <a:pt x="602016" y="273195"/>
                  <a:pt x="603474" y="292253"/>
                </a:cubicBezTo>
                <a:lnTo>
                  <a:pt x="603474" y="292251"/>
                </a:lnTo>
                <a:cubicBezTo>
                  <a:pt x="603859" y="325948"/>
                  <a:pt x="577472" y="344728"/>
                  <a:pt x="545022" y="350703"/>
                </a:cubicBezTo>
                <a:cubicBezTo>
                  <a:pt x="457981" y="339320"/>
                  <a:pt x="326455" y="358371"/>
                  <a:pt x="251448" y="350703"/>
                </a:cubicBezTo>
                <a:cubicBezTo>
                  <a:pt x="176914" y="405549"/>
                  <a:pt x="134353" y="432018"/>
                  <a:pt x="52194" y="506068"/>
                </a:cubicBezTo>
                <a:cubicBezTo>
                  <a:pt x="64830" y="465565"/>
                  <a:pt x="92410" y="403094"/>
                  <a:pt x="100579" y="350703"/>
                </a:cubicBezTo>
                <a:cubicBezTo>
                  <a:pt x="85600" y="352589"/>
                  <a:pt x="71445" y="352093"/>
                  <a:pt x="58452" y="350703"/>
                </a:cubicBezTo>
                <a:cubicBezTo>
                  <a:pt x="33919" y="348965"/>
                  <a:pt x="-5117" y="325511"/>
                  <a:pt x="0" y="292251"/>
                </a:cubicBezTo>
                <a:lnTo>
                  <a:pt x="0" y="292253"/>
                </a:lnTo>
                <a:cubicBezTo>
                  <a:pt x="-3940" y="274534"/>
                  <a:pt x="-4143" y="242685"/>
                  <a:pt x="0" y="204577"/>
                </a:cubicBezTo>
                <a:lnTo>
                  <a:pt x="0" y="204577"/>
                </a:lnTo>
                <a:cubicBezTo>
                  <a:pt x="-3564" y="161479"/>
                  <a:pt x="-255" y="125760"/>
                  <a:pt x="0" y="58452"/>
                </a:cubicBezTo>
                <a:close/>
              </a:path>
              <a:path w="603474" h="350703" stroke="0" extrusionOk="0">
                <a:moveTo>
                  <a:pt x="0" y="58452"/>
                </a:moveTo>
                <a:cubicBezTo>
                  <a:pt x="-6542" y="21753"/>
                  <a:pt x="29167" y="-981"/>
                  <a:pt x="58452" y="0"/>
                </a:cubicBezTo>
                <a:cubicBezTo>
                  <a:pt x="67380" y="-1966"/>
                  <a:pt x="81522" y="-1360"/>
                  <a:pt x="100579" y="0"/>
                </a:cubicBezTo>
                <a:lnTo>
                  <a:pt x="100579" y="0"/>
                </a:lnTo>
                <a:cubicBezTo>
                  <a:pt x="155204" y="-5731"/>
                  <a:pt x="186061" y="-4246"/>
                  <a:pt x="251448" y="0"/>
                </a:cubicBezTo>
                <a:cubicBezTo>
                  <a:pt x="339629" y="-8018"/>
                  <a:pt x="432075" y="-12997"/>
                  <a:pt x="545022" y="0"/>
                </a:cubicBezTo>
                <a:cubicBezTo>
                  <a:pt x="581161" y="3605"/>
                  <a:pt x="598726" y="27536"/>
                  <a:pt x="603474" y="58452"/>
                </a:cubicBezTo>
                <a:cubicBezTo>
                  <a:pt x="603751" y="102424"/>
                  <a:pt x="606104" y="147534"/>
                  <a:pt x="603474" y="204577"/>
                </a:cubicBezTo>
                <a:lnTo>
                  <a:pt x="603474" y="204577"/>
                </a:lnTo>
                <a:cubicBezTo>
                  <a:pt x="604871" y="245793"/>
                  <a:pt x="601429" y="274671"/>
                  <a:pt x="603474" y="292253"/>
                </a:cubicBezTo>
                <a:lnTo>
                  <a:pt x="603474" y="292251"/>
                </a:lnTo>
                <a:cubicBezTo>
                  <a:pt x="609023" y="323218"/>
                  <a:pt x="578234" y="350763"/>
                  <a:pt x="545022" y="350703"/>
                </a:cubicBezTo>
                <a:cubicBezTo>
                  <a:pt x="418400" y="356034"/>
                  <a:pt x="340863" y="350169"/>
                  <a:pt x="251448" y="350703"/>
                </a:cubicBezTo>
                <a:cubicBezTo>
                  <a:pt x="162504" y="431666"/>
                  <a:pt x="99465" y="483630"/>
                  <a:pt x="52194" y="506068"/>
                </a:cubicBezTo>
                <a:cubicBezTo>
                  <a:pt x="59301" y="464929"/>
                  <a:pt x="73454" y="417044"/>
                  <a:pt x="100579" y="350703"/>
                </a:cubicBezTo>
                <a:cubicBezTo>
                  <a:pt x="87983" y="349703"/>
                  <a:pt x="69526" y="349411"/>
                  <a:pt x="58452" y="350703"/>
                </a:cubicBezTo>
                <a:cubicBezTo>
                  <a:pt x="28663" y="351106"/>
                  <a:pt x="-4098" y="320798"/>
                  <a:pt x="0" y="292251"/>
                </a:cubicBezTo>
                <a:lnTo>
                  <a:pt x="0" y="292253"/>
                </a:lnTo>
                <a:cubicBezTo>
                  <a:pt x="-3387" y="258281"/>
                  <a:pt x="172" y="230420"/>
                  <a:pt x="0" y="204577"/>
                </a:cubicBezTo>
                <a:lnTo>
                  <a:pt x="0" y="204577"/>
                </a:lnTo>
                <a:cubicBezTo>
                  <a:pt x="6057" y="168518"/>
                  <a:pt x="110" y="109838"/>
                  <a:pt x="0" y="5845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8817758">
                  <a:prstGeom prst="wedgeRoundRectCallout">
                    <a:avLst>
                      <a:gd name="adj1" fmla="val -41351"/>
                      <a:gd name="adj2" fmla="val 94301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*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sigh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*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535BCD-3CF7-4F76-ADE4-FB69248A04D6}"/>
              </a:ext>
            </a:extLst>
          </p:cNvPr>
          <p:cNvSpPr txBox="1"/>
          <p:nvPr/>
        </p:nvSpPr>
        <p:spPr>
          <a:xfrm>
            <a:off x="297141" y="3743876"/>
            <a:ext cx="1966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Hey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newbie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ready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presentation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today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EF1BE89-8274-41B4-9325-6208789C84BA}"/>
              </a:ext>
            </a:extLst>
          </p:cNvPr>
          <p:cNvSpPr txBox="1"/>
          <p:nvPr/>
        </p:nvSpPr>
        <p:spPr>
          <a:xfrm>
            <a:off x="2403474" y="3666008"/>
            <a:ext cx="2051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Not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really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 I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collected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lot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data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but I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only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have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few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minutes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present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everything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35FDD67-08E8-4151-8A65-D74BC6B368CC}"/>
              </a:ext>
            </a:extLst>
          </p:cNvPr>
          <p:cNvSpPr txBox="1"/>
          <p:nvPr/>
        </p:nvSpPr>
        <p:spPr>
          <a:xfrm>
            <a:off x="3394633" y="4395493"/>
            <a:ext cx="7888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don‘t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just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show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interesting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aspects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C958BC1-8337-4871-8F17-BBA99AB6E256}"/>
              </a:ext>
            </a:extLst>
          </p:cNvPr>
          <p:cNvSpPr txBox="1"/>
          <p:nvPr/>
        </p:nvSpPr>
        <p:spPr>
          <a:xfrm>
            <a:off x="4574429" y="3668001"/>
            <a:ext cx="2051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But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so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many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interesting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aspects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 I just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don‘t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know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what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focus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on…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562B83-7200-4986-A521-5724F41075AC}"/>
              </a:ext>
            </a:extLst>
          </p:cNvPr>
          <p:cNvSpPr txBox="1"/>
          <p:nvPr/>
        </p:nvSpPr>
        <p:spPr>
          <a:xfrm>
            <a:off x="328455" y="6900838"/>
            <a:ext cx="1543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could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start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with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CENTRAL TENDENCY.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It‘s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good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overview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data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B723E9D-89AE-48B7-B489-6BC07430729F}"/>
              </a:ext>
            </a:extLst>
          </p:cNvPr>
          <p:cNvSpPr txBox="1"/>
          <p:nvPr/>
        </p:nvSpPr>
        <p:spPr>
          <a:xfrm>
            <a:off x="2640851" y="6806626"/>
            <a:ext cx="1548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Hey,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anybody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want</a:t>
            </a:r>
            <a:endParaRPr lang="de-DE" sz="1000" dirty="0">
              <a:solidFill>
                <a:schemeClr val="tx1"/>
              </a:solidFill>
              <a:latin typeface="Pangolin" panose="00000500000000000000" pitchFamily="2" charset="0"/>
            </a:endParaRPr>
          </a:p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some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BF85928-FBFA-4364-800A-EC665780A970}"/>
              </a:ext>
            </a:extLst>
          </p:cNvPr>
          <p:cNvSpPr txBox="1"/>
          <p:nvPr/>
        </p:nvSpPr>
        <p:spPr>
          <a:xfrm>
            <a:off x="2583949" y="7324504"/>
            <a:ext cx="926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Oh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these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will do!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15A2F07-5C44-4A20-B5D8-27317708A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44" y="7329132"/>
            <a:ext cx="475489" cy="42062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82BC4AA0-9032-473E-A681-44E5A917C63B}"/>
              </a:ext>
            </a:extLst>
          </p:cNvPr>
          <p:cNvSpPr txBox="1"/>
          <p:nvPr/>
        </p:nvSpPr>
        <p:spPr>
          <a:xfrm>
            <a:off x="4599173" y="6789030"/>
            <a:ext cx="20263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Okay,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see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these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Let‘s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measured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their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The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variable,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have</a:t>
            </a:r>
            <a:endParaRPr lang="de-DE" sz="1000" dirty="0">
              <a:latin typeface="Pangolin" panose="00000500000000000000" pitchFamily="2" charset="0"/>
            </a:endParaRPr>
          </a:p>
          <a:p>
            <a:pPr algn="ctr"/>
            <a:r>
              <a:rPr lang="de-DE" sz="1000" dirty="0">
                <a:latin typeface="Pangolin" panose="00000500000000000000" pitchFamily="2" charset="0"/>
              </a:rPr>
              <a:t>     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different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CF2BCCD-E674-45F6-9A13-F4F2FF9C660B}"/>
              </a:ext>
            </a:extLst>
          </p:cNvPr>
          <p:cNvSpPr txBox="1"/>
          <p:nvPr/>
        </p:nvSpPr>
        <p:spPr>
          <a:xfrm>
            <a:off x="4991348" y="9036717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180g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9F0731-A454-40E9-BB4D-EEE3BF5D7ABF}"/>
              </a:ext>
            </a:extLst>
          </p:cNvPr>
          <p:cNvSpPr txBox="1"/>
          <p:nvPr/>
        </p:nvSpPr>
        <p:spPr>
          <a:xfrm>
            <a:off x="5692261" y="9128921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190g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6631F0-6B4C-4C9E-8BEF-73E8571F4E5D}"/>
              </a:ext>
            </a:extLst>
          </p:cNvPr>
          <p:cNvSpPr txBox="1"/>
          <p:nvPr/>
        </p:nvSpPr>
        <p:spPr>
          <a:xfrm>
            <a:off x="4674650" y="8304297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190g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8420A7-FDDA-4093-9286-AC7890BFC37B}"/>
              </a:ext>
            </a:extLst>
          </p:cNvPr>
          <p:cNvSpPr txBox="1"/>
          <p:nvPr/>
        </p:nvSpPr>
        <p:spPr>
          <a:xfrm>
            <a:off x="6032054" y="7736173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180g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A62B924-69B9-4FB3-8E4D-16DCAE7BD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6597" flipH="1">
            <a:off x="4792697" y="8216605"/>
            <a:ext cx="136977" cy="100426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AA2F15D1-0A23-4553-970C-F27B7204A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7717" flipH="1">
            <a:off x="4978883" y="8999537"/>
            <a:ext cx="136977" cy="100426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4419039B-5FE3-4A87-AFF9-E9017042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6899">
            <a:off x="6089445" y="9113106"/>
            <a:ext cx="135620" cy="10042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06F7850-00F1-4245-90D9-4B107A759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31104" flipH="1">
            <a:off x="6141164" y="7992343"/>
            <a:ext cx="166284" cy="10042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6974D561-8548-4C46-98A0-42EA1DCD7898}"/>
              </a:ext>
            </a:extLst>
          </p:cNvPr>
          <p:cNvSpPr txBox="1"/>
          <p:nvPr/>
        </p:nvSpPr>
        <p:spPr>
          <a:xfrm>
            <a:off x="5782424" y="4745567"/>
            <a:ext cx="517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w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ell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014CC71-27EF-4927-9D32-ED8ABEA9F0DB}"/>
              </a:ext>
            </a:extLst>
          </p:cNvPr>
          <p:cNvSpPr txBox="1"/>
          <p:nvPr/>
        </p:nvSpPr>
        <p:spPr>
          <a:xfrm>
            <a:off x="1282150" y="7862775"/>
            <a:ext cx="926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Uhh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explain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32C986F-1C7C-4E01-B103-16A8A7B8F596}"/>
              </a:ext>
            </a:extLst>
          </p:cNvPr>
          <p:cNvSpPr txBox="1"/>
          <p:nvPr/>
        </p:nvSpPr>
        <p:spPr>
          <a:xfrm>
            <a:off x="5255321" y="7669001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180g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CF9D7C0C-1486-447F-988E-A78650970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42439" flipH="1">
            <a:off x="5422586" y="7916531"/>
            <a:ext cx="166284" cy="100426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646A411-381F-4557-95AF-4AEC64FF1957}"/>
              </a:ext>
            </a:extLst>
          </p:cNvPr>
          <p:cNvSpPr txBox="1"/>
          <p:nvPr/>
        </p:nvSpPr>
        <p:spPr>
          <a:xfrm>
            <a:off x="6153375" y="8801114"/>
            <a:ext cx="525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200g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6475D366-25F2-433D-B757-4F58D6CF6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86688">
            <a:off x="6382227" y="8676986"/>
            <a:ext cx="135620" cy="100426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CAB5EA4F-C8D5-4163-82AE-B8A9B8986F2C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Central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318BD-2508-770C-1108-C765666AC341}"/>
              </a:ext>
            </a:extLst>
          </p:cNvPr>
          <p:cNvSpPr txBox="1"/>
          <p:nvPr/>
        </p:nvSpPr>
        <p:spPr>
          <a:xfrm>
            <a:off x="6450037" y="9662499"/>
            <a:ext cx="234360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1</a:t>
            </a:r>
            <a:endParaRPr lang="en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8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3C4BCA2-689E-4A9D-A6DB-B1C5BD2A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7999" cy="990538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5A6FD7D-A127-46AE-A202-3E710215B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" y="0"/>
            <a:ext cx="6858000" cy="990538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5EC6200-4B66-45ED-80A2-B89B4AD5E08F}"/>
              </a:ext>
            </a:extLst>
          </p:cNvPr>
          <p:cNvSpPr/>
          <p:nvPr/>
        </p:nvSpPr>
        <p:spPr>
          <a:xfrm>
            <a:off x="225425" y="52705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498E816-32FA-4713-AF7C-E42C21AB38E5}"/>
              </a:ext>
            </a:extLst>
          </p:cNvPr>
          <p:cNvSpPr/>
          <p:nvPr/>
        </p:nvSpPr>
        <p:spPr>
          <a:xfrm>
            <a:off x="2403475" y="523875"/>
            <a:ext cx="4229100" cy="2951163"/>
          </a:xfrm>
          <a:custGeom>
            <a:avLst/>
            <a:gdLst>
              <a:gd name="connsiteX0" fmla="*/ 0 w 4229100"/>
              <a:gd name="connsiteY0" fmla="*/ 0 h 2951163"/>
              <a:gd name="connsiteX1" fmla="*/ 477284 w 4229100"/>
              <a:gd name="connsiteY1" fmla="*/ 0 h 2951163"/>
              <a:gd name="connsiteX2" fmla="*/ 996859 w 4229100"/>
              <a:gd name="connsiteY2" fmla="*/ 0 h 2951163"/>
              <a:gd name="connsiteX3" fmla="*/ 1601016 w 4229100"/>
              <a:gd name="connsiteY3" fmla="*/ 0 h 2951163"/>
              <a:gd name="connsiteX4" fmla="*/ 2162883 w 4229100"/>
              <a:gd name="connsiteY4" fmla="*/ 0 h 2951163"/>
              <a:gd name="connsiteX5" fmla="*/ 2682458 w 4229100"/>
              <a:gd name="connsiteY5" fmla="*/ 0 h 2951163"/>
              <a:gd name="connsiteX6" fmla="*/ 3328906 w 4229100"/>
              <a:gd name="connsiteY6" fmla="*/ 0 h 2951163"/>
              <a:gd name="connsiteX7" fmla="*/ 4229100 w 4229100"/>
              <a:gd name="connsiteY7" fmla="*/ 0 h 2951163"/>
              <a:gd name="connsiteX8" fmla="*/ 4229100 w 4229100"/>
              <a:gd name="connsiteY8" fmla="*/ 649256 h 2951163"/>
              <a:gd name="connsiteX9" fmla="*/ 4229100 w 4229100"/>
              <a:gd name="connsiteY9" fmla="*/ 1150954 h 2951163"/>
              <a:gd name="connsiteX10" fmla="*/ 4229100 w 4229100"/>
              <a:gd name="connsiteY10" fmla="*/ 1800209 h 2951163"/>
              <a:gd name="connsiteX11" fmla="*/ 4229100 w 4229100"/>
              <a:gd name="connsiteY11" fmla="*/ 2331419 h 2951163"/>
              <a:gd name="connsiteX12" fmla="*/ 4229100 w 4229100"/>
              <a:gd name="connsiteY12" fmla="*/ 2951163 h 2951163"/>
              <a:gd name="connsiteX13" fmla="*/ 3540361 w 4229100"/>
              <a:gd name="connsiteY13" fmla="*/ 2951163 h 2951163"/>
              <a:gd name="connsiteX14" fmla="*/ 2978495 w 4229100"/>
              <a:gd name="connsiteY14" fmla="*/ 2951163 h 2951163"/>
              <a:gd name="connsiteX15" fmla="*/ 2332047 w 4229100"/>
              <a:gd name="connsiteY15" fmla="*/ 2951163 h 2951163"/>
              <a:gd name="connsiteX16" fmla="*/ 1854762 w 4229100"/>
              <a:gd name="connsiteY16" fmla="*/ 2951163 h 2951163"/>
              <a:gd name="connsiteX17" fmla="*/ 1377478 w 4229100"/>
              <a:gd name="connsiteY17" fmla="*/ 2951163 h 2951163"/>
              <a:gd name="connsiteX18" fmla="*/ 857903 w 4229100"/>
              <a:gd name="connsiteY18" fmla="*/ 2951163 h 2951163"/>
              <a:gd name="connsiteX19" fmla="*/ 0 w 4229100"/>
              <a:gd name="connsiteY19" fmla="*/ 2951163 h 2951163"/>
              <a:gd name="connsiteX20" fmla="*/ 0 w 4229100"/>
              <a:gd name="connsiteY20" fmla="*/ 2390442 h 2951163"/>
              <a:gd name="connsiteX21" fmla="*/ 0 w 4229100"/>
              <a:gd name="connsiteY21" fmla="*/ 1800209 h 2951163"/>
              <a:gd name="connsiteX22" fmla="*/ 0 w 4229100"/>
              <a:gd name="connsiteY22" fmla="*/ 1269000 h 2951163"/>
              <a:gd name="connsiteX23" fmla="*/ 0 w 4229100"/>
              <a:gd name="connsiteY23" fmla="*/ 737791 h 2951163"/>
              <a:gd name="connsiteX24" fmla="*/ 0 w 422910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29100" h="2951163" extrusionOk="0">
                <a:moveTo>
                  <a:pt x="0" y="0"/>
                </a:moveTo>
                <a:cubicBezTo>
                  <a:pt x="226729" y="11653"/>
                  <a:pt x="260739" y="-11885"/>
                  <a:pt x="477284" y="0"/>
                </a:cubicBezTo>
                <a:cubicBezTo>
                  <a:pt x="693829" y="11885"/>
                  <a:pt x="816080" y="-1007"/>
                  <a:pt x="996859" y="0"/>
                </a:cubicBezTo>
                <a:cubicBezTo>
                  <a:pt x="1177638" y="1007"/>
                  <a:pt x="1312168" y="15822"/>
                  <a:pt x="1601016" y="0"/>
                </a:cubicBezTo>
                <a:cubicBezTo>
                  <a:pt x="1889864" y="-15822"/>
                  <a:pt x="1918296" y="-16857"/>
                  <a:pt x="2162883" y="0"/>
                </a:cubicBezTo>
                <a:cubicBezTo>
                  <a:pt x="2407470" y="16857"/>
                  <a:pt x="2482670" y="8801"/>
                  <a:pt x="2682458" y="0"/>
                </a:cubicBezTo>
                <a:cubicBezTo>
                  <a:pt x="2882246" y="-8801"/>
                  <a:pt x="3148831" y="-8718"/>
                  <a:pt x="3328906" y="0"/>
                </a:cubicBezTo>
                <a:cubicBezTo>
                  <a:pt x="3508981" y="8718"/>
                  <a:pt x="3823410" y="31949"/>
                  <a:pt x="4229100" y="0"/>
                </a:cubicBezTo>
                <a:cubicBezTo>
                  <a:pt x="4229205" y="211258"/>
                  <a:pt x="4222629" y="514894"/>
                  <a:pt x="4229100" y="649256"/>
                </a:cubicBezTo>
                <a:cubicBezTo>
                  <a:pt x="4235571" y="783618"/>
                  <a:pt x="4215589" y="969180"/>
                  <a:pt x="4229100" y="1150954"/>
                </a:cubicBezTo>
                <a:cubicBezTo>
                  <a:pt x="4242611" y="1332728"/>
                  <a:pt x="4232970" y="1576998"/>
                  <a:pt x="4229100" y="1800209"/>
                </a:cubicBezTo>
                <a:cubicBezTo>
                  <a:pt x="4225230" y="2023421"/>
                  <a:pt x="4234991" y="2072380"/>
                  <a:pt x="4229100" y="2331419"/>
                </a:cubicBezTo>
                <a:cubicBezTo>
                  <a:pt x="4223210" y="2590458"/>
                  <a:pt x="4206136" y="2806842"/>
                  <a:pt x="4229100" y="2951163"/>
                </a:cubicBezTo>
                <a:cubicBezTo>
                  <a:pt x="3981958" y="2920508"/>
                  <a:pt x="3849829" y="2968634"/>
                  <a:pt x="3540361" y="2951163"/>
                </a:cubicBezTo>
                <a:cubicBezTo>
                  <a:pt x="3230893" y="2933692"/>
                  <a:pt x="3170035" y="2925978"/>
                  <a:pt x="2978495" y="2951163"/>
                </a:cubicBezTo>
                <a:cubicBezTo>
                  <a:pt x="2786955" y="2976348"/>
                  <a:pt x="2489744" y="2981132"/>
                  <a:pt x="2332047" y="2951163"/>
                </a:cubicBezTo>
                <a:cubicBezTo>
                  <a:pt x="2174350" y="2921194"/>
                  <a:pt x="2033243" y="2973754"/>
                  <a:pt x="1854762" y="2951163"/>
                </a:cubicBezTo>
                <a:cubicBezTo>
                  <a:pt x="1676281" y="2928572"/>
                  <a:pt x="1550800" y="2969045"/>
                  <a:pt x="1377478" y="2951163"/>
                </a:cubicBezTo>
                <a:cubicBezTo>
                  <a:pt x="1204156" y="2933281"/>
                  <a:pt x="998686" y="2939351"/>
                  <a:pt x="857903" y="2951163"/>
                </a:cubicBezTo>
                <a:cubicBezTo>
                  <a:pt x="717120" y="2962975"/>
                  <a:pt x="256719" y="2943287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51BE9B-912D-43A2-B267-3A7E372CF9BB}"/>
              </a:ext>
            </a:extLst>
          </p:cNvPr>
          <p:cNvSpPr/>
          <p:nvPr/>
        </p:nvSpPr>
        <p:spPr>
          <a:xfrm>
            <a:off x="225425" y="3622675"/>
            <a:ext cx="6407150" cy="2951163"/>
          </a:xfrm>
          <a:custGeom>
            <a:avLst/>
            <a:gdLst>
              <a:gd name="connsiteX0" fmla="*/ 0 w 6407150"/>
              <a:gd name="connsiteY0" fmla="*/ 0 h 2951163"/>
              <a:gd name="connsiteX1" fmla="*/ 448501 w 6407150"/>
              <a:gd name="connsiteY1" fmla="*/ 0 h 2951163"/>
              <a:gd name="connsiteX2" fmla="*/ 961073 w 6407150"/>
              <a:gd name="connsiteY2" fmla="*/ 0 h 2951163"/>
              <a:gd name="connsiteX3" fmla="*/ 1601788 w 6407150"/>
              <a:gd name="connsiteY3" fmla="*/ 0 h 2951163"/>
              <a:gd name="connsiteX4" fmla="*/ 2178431 w 6407150"/>
              <a:gd name="connsiteY4" fmla="*/ 0 h 2951163"/>
              <a:gd name="connsiteX5" fmla="*/ 2691003 w 6407150"/>
              <a:gd name="connsiteY5" fmla="*/ 0 h 2951163"/>
              <a:gd name="connsiteX6" fmla="*/ 3395790 w 6407150"/>
              <a:gd name="connsiteY6" fmla="*/ 0 h 2951163"/>
              <a:gd name="connsiteX7" fmla="*/ 4100576 w 6407150"/>
              <a:gd name="connsiteY7" fmla="*/ 0 h 2951163"/>
              <a:gd name="connsiteX8" fmla="*/ 4869434 w 6407150"/>
              <a:gd name="connsiteY8" fmla="*/ 0 h 2951163"/>
              <a:gd name="connsiteX9" fmla="*/ 5446078 w 6407150"/>
              <a:gd name="connsiteY9" fmla="*/ 0 h 2951163"/>
              <a:gd name="connsiteX10" fmla="*/ 6407150 w 6407150"/>
              <a:gd name="connsiteY10" fmla="*/ 0 h 2951163"/>
              <a:gd name="connsiteX11" fmla="*/ 6407150 w 6407150"/>
              <a:gd name="connsiteY11" fmla="*/ 590233 h 2951163"/>
              <a:gd name="connsiteX12" fmla="*/ 6407150 w 6407150"/>
              <a:gd name="connsiteY12" fmla="*/ 1091930 h 2951163"/>
              <a:gd name="connsiteX13" fmla="*/ 6407150 w 6407150"/>
              <a:gd name="connsiteY13" fmla="*/ 1741186 h 2951163"/>
              <a:gd name="connsiteX14" fmla="*/ 6407150 w 6407150"/>
              <a:gd name="connsiteY14" fmla="*/ 2242884 h 2951163"/>
              <a:gd name="connsiteX15" fmla="*/ 6407150 w 6407150"/>
              <a:gd name="connsiteY15" fmla="*/ 2951163 h 2951163"/>
              <a:gd name="connsiteX16" fmla="*/ 5958650 w 6407150"/>
              <a:gd name="connsiteY16" fmla="*/ 2951163 h 2951163"/>
              <a:gd name="connsiteX17" fmla="*/ 5510149 w 6407150"/>
              <a:gd name="connsiteY17" fmla="*/ 2951163 h 2951163"/>
              <a:gd name="connsiteX18" fmla="*/ 4997577 w 6407150"/>
              <a:gd name="connsiteY18" fmla="*/ 2951163 h 2951163"/>
              <a:gd name="connsiteX19" fmla="*/ 4420934 w 6407150"/>
              <a:gd name="connsiteY19" fmla="*/ 2951163 h 2951163"/>
              <a:gd name="connsiteX20" fmla="*/ 3844290 w 6407150"/>
              <a:gd name="connsiteY20" fmla="*/ 2951163 h 2951163"/>
              <a:gd name="connsiteX21" fmla="*/ 3395789 w 6407150"/>
              <a:gd name="connsiteY21" fmla="*/ 2951163 h 2951163"/>
              <a:gd name="connsiteX22" fmla="*/ 2947289 w 6407150"/>
              <a:gd name="connsiteY22" fmla="*/ 2951163 h 2951163"/>
              <a:gd name="connsiteX23" fmla="*/ 2242503 w 6407150"/>
              <a:gd name="connsiteY23" fmla="*/ 2951163 h 2951163"/>
              <a:gd name="connsiteX24" fmla="*/ 1729931 w 6407150"/>
              <a:gd name="connsiteY24" fmla="*/ 2951163 h 2951163"/>
              <a:gd name="connsiteX25" fmla="*/ 1089216 w 6407150"/>
              <a:gd name="connsiteY25" fmla="*/ 2951163 h 2951163"/>
              <a:gd name="connsiteX26" fmla="*/ 0 w 6407150"/>
              <a:gd name="connsiteY26" fmla="*/ 2951163 h 2951163"/>
              <a:gd name="connsiteX27" fmla="*/ 0 w 6407150"/>
              <a:gd name="connsiteY27" fmla="*/ 2390442 h 2951163"/>
              <a:gd name="connsiteX28" fmla="*/ 0 w 6407150"/>
              <a:gd name="connsiteY28" fmla="*/ 1800209 h 2951163"/>
              <a:gd name="connsiteX29" fmla="*/ 0 w 6407150"/>
              <a:gd name="connsiteY29" fmla="*/ 1269000 h 2951163"/>
              <a:gd name="connsiteX30" fmla="*/ 0 w 6407150"/>
              <a:gd name="connsiteY30" fmla="*/ 649256 h 2951163"/>
              <a:gd name="connsiteX31" fmla="*/ 0 w 6407150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7150" h="29511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70288" y="3547"/>
                  <a:pt x="4100576" y="0"/>
                </a:cubicBezTo>
                <a:cubicBezTo>
                  <a:pt x="4330864" y="-3547"/>
                  <a:pt x="4501781" y="36987"/>
                  <a:pt x="4869434" y="0"/>
                </a:cubicBezTo>
                <a:cubicBezTo>
                  <a:pt x="5237087" y="-36987"/>
                  <a:pt x="5160751" y="-11055"/>
                  <a:pt x="5446078" y="0"/>
                </a:cubicBezTo>
                <a:cubicBezTo>
                  <a:pt x="5731405" y="11055"/>
                  <a:pt x="6008379" y="9631"/>
                  <a:pt x="6407150" y="0"/>
                </a:cubicBezTo>
                <a:cubicBezTo>
                  <a:pt x="6422922" y="136988"/>
                  <a:pt x="6403184" y="444909"/>
                  <a:pt x="6407150" y="590233"/>
                </a:cubicBezTo>
                <a:cubicBezTo>
                  <a:pt x="6411116" y="735557"/>
                  <a:pt x="6394854" y="891046"/>
                  <a:pt x="6407150" y="1091930"/>
                </a:cubicBezTo>
                <a:cubicBezTo>
                  <a:pt x="6419446" y="1292814"/>
                  <a:pt x="6411203" y="1580484"/>
                  <a:pt x="6407150" y="1741186"/>
                </a:cubicBezTo>
                <a:cubicBezTo>
                  <a:pt x="6403097" y="1901888"/>
                  <a:pt x="6430185" y="2030121"/>
                  <a:pt x="6407150" y="2242884"/>
                </a:cubicBezTo>
                <a:cubicBezTo>
                  <a:pt x="6384115" y="2455647"/>
                  <a:pt x="6438876" y="2746667"/>
                  <a:pt x="6407150" y="2951163"/>
                </a:cubicBezTo>
                <a:cubicBezTo>
                  <a:pt x="6312484" y="2958078"/>
                  <a:pt x="6085252" y="2944335"/>
                  <a:pt x="5958650" y="2951163"/>
                </a:cubicBezTo>
                <a:cubicBezTo>
                  <a:pt x="5832048" y="2957991"/>
                  <a:pt x="5683785" y="2951021"/>
                  <a:pt x="5510149" y="2951163"/>
                </a:cubicBezTo>
                <a:cubicBezTo>
                  <a:pt x="5336513" y="2951305"/>
                  <a:pt x="5217010" y="2949188"/>
                  <a:pt x="4997577" y="2951163"/>
                </a:cubicBezTo>
                <a:cubicBezTo>
                  <a:pt x="4778144" y="2953138"/>
                  <a:pt x="4578193" y="2941594"/>
                  <a:pt x="4420934" y="2951163"/>
                </a:cubicBezTo>
                <a:cubicBezTo>
                  <a:pt x="4263675" y="2960732"/>
                  <a:pt x="4025515" y="2974556"/>
                  <a:pt x="3844290" y="2951163"/>
                </a:cubicBezTo>
                <a:cubicBezTo>
                  <a:pt x="3663065" y="2927770"/>
                  <a:pt x="3505512" y="2937629"/>
                  <a:pt x="3395789" y="2951163"/>
                </a:cubicBezTo>
                <a:cubicBezTo>
                  <a:pt x="3286066" y="2964697"/>
                  <a:pt x="3083588" y="2936045"/>
                  <a:pt x="2947289" y="2951163"/>
                </a:cubicBezTo>
                <a:cubicBezTo>
                  <a:pt x="2810990" y="2966281"/>
                  <a:pt x="2435525" y="2983081"/>
                  <a:pt x="2242503" y="2951163"/>
                </a:cubicBezTo>
                <a:cubicBezTo>
                  <a:pt x="2049481" y="2919245"/>
                  <a:pt x="1861513" y="2934026"/>
                  <a:pt x="1729931" y="2951163"/>
                </a:cubicBezTo>
                <a:cubicBezTo>
                  <a:pt x="1598349" y="2968300"/>
                  <a:pt x="1306170" y="2979702"/>
                  <a:pt x="1089216" y="2951163"/>
                </a:cubicBezTo>
                <a:cubicBezTo>
                  <a:pt x="872263" y="2922624"/>
                  <a:pt x="252201" y="2969113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686575-F4FB-41DD-9234-DFDA6FF8C0BB}"/>
              </a:ext>
            </a:extLst>
          </p:cNvPr>
          <p:cNvSpPr/>
          <p:nvPr/>
        </p:nvSpPr>
        <p:spPr>
          <a:xfrm>
            <a:off x="225425" y="671830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822ADE1-1B4C-4908-8A4E-3AEF14DA9F7A}"/>
              </a:ext>
            </a:extLst>
          </p:cNvPr>
          <p:cNvSpPr/>
          <p:nvPr/>
        </p:nvSpPr>
        <p:spPr>
          <a:xfrm>
            <a:off x="2400300" y="6716713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176C6C8-5236-42C7-AAB1-FE9E37391C52}"/>
              </a:ext>
            </a:extLst>
          </p:cNvPr>
          <p:cNvSpPr/>
          <p:nvPr/>
        </p:nvSpPr>
        <p:spPr>
          <a:xfrm>
            <a:off x="4581527" y="671830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9D60995-C9CC-4563-ACD3-D6CA7AF52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8" y="1343025"/>
            <a:ext cx="496321" cy="41131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8DED1A4-D1B7-4DED-BCEA-DEE0CC84CB12}"/>
              </a:ext>
            </a:extLst>
          </p:cNvPr>
          <p:cNvSpPr txBox="1"/>
          <p:nvPr/>
        </p:nvSpPr>
        <p:spPr>
          <a:xfrm>
            <a:off x="227373" y="653457"/>
            <a:ext cx="20510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The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best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describe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variable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report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often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each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appears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That‘s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called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DISTRIBUTION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variable.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3AD1E5-7922-464F-8C44-8CFFF23AFFCF}"/>
              </a:ext>
            </a:extLst>
          </p:cNvPr>
          <p:cNvSpPr txBox="1"/>
          <p:nvPr/>
        </p:nvSpPr>
        <p:spPr>
          <a:xfrm>
            <a:off x="439230" y="3785716"/>
            <a:ext cx="158726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Yes. </a:t>
            </a:r>
            <a:r>
              <a:rPr lang="de-DE" sz="1000" dirty="0" err="1">
                <a:latin typeface="Pangolin" panose="00000500000000000000" pitchFamily="2" charset="0"/>
              </a:rPr>
              <a:t>If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there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were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other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apples</a:t>
            </a:r>
            <a:r>
              <a:rPr lang="de-DE" sz="1000" dirty="0">
                <a:latin typeface="Pangolin" panose="00000500000000000000" pitchFamily="2" charset="0"/>
              </a:rPr>
              <a:t> in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basket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our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best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guess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for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their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weight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would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be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value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around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that</a:t>
            </a:r>
            <a:r>
              <a:rPr lang="de-DE" sz="1000" dirty="0">
                <a:latin typeface="Pangolin" panose="00000500000000000000" pitchFamily="2" charset="0"/>
              </a:rPr>
              <a:t> same </a:t>
            </a:r>
            <a:r>
              <a:rPr lang="de-DE" sz="1000" dirty="0" err="1">
                <a:latin typeface="Pangolin" panose="00000500000000000000" pitchFamily="2" charset="0"/>
              </a:rPr>
              <a:t>spot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FB374C-9CDA-4124-AB09-F4C06E5DE219}"/>
              </a:ext>
            </a:extLst>
          </p:cNvPr>
          <p:cNvSpPr txBox="1"/>
          <p:nvPr/>
        </p:nvSpPr>
        <p:spPr>
          <a:xfrm>
            <a:off x="3887979" y="2228524"/>
            <a:ext cx="119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</a:t>
            </a:r>
            <a:r>
              <a:rPr lang="de-DE" sz="1000" dirty="0" err="1">
                <a:latin typeface="Pangolin" panose="00000500000000000000" pitchFamily="2" charset="0"/>
              </a:rPr>
              <a:t>‘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kind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shaped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like a bell…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8591D2-7189-420F-ACC1-261DD984F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28" y="8133749"/>
            <a:ext cx="545482" cy="59836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F57565C-494A-4263-A2ED-244557A23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17" y="2587338"/>
            <a:ext cx="184155" cy="256702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CB3EF80-F043-4629-ADB1-3F06A649518D}"/>
              </a:ext>
            </a:extLst>
          </p:cNvPr>
          <p:cNvSpPr txBox="1"/>
          <p:nvPr/>
        </p:nvSpPr>
        <p:spPr>
          <a:xfrm>
            <a:off x="2421016" y="609554"/>
            <a:ext cx="17800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visualize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distribution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would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look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like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since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all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in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basket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have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around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same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772A87-45F8-4698-AF3D-5B671771C271}"/>
              </a:ext>
            </a:extLst>
          </p:cNvPr>
          <p:cNvSpPr txBox="1"/>
          <p:nvPr/>
        </p:nvSpPr>
        <p:spPr>
          <a:xfrm>
            <a:off x="2421016" y="5742937"/>
            <a:ext cx="1965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his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central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point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distribution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represents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well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data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-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that‘s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CENTRAL TENDENCY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190FC11-A2EC-4207-B1E2-295E72597F02}"/>
              </a:ext>
            </a:extLst>
          </p:cNvPr>
          <p:cNvSpPr txBox="1"/>
          <p:nvPr/>
        </p:nvSpPr>
        <p:spPr>
          <a:xfrm>
            <a:off x="4712276" y="4014191"/>
            <a:ext cx="14850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Ah, okay. But…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would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I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A84CBB-D7F4-49D2-A172-E728708250E2}"/>
              </a:ext>
            </a:extLst>
          </p:cNvPr>
          <p:cNvSpPr txBox="1"/>
          <p:nvPr/>
        </p:nvSpPr>
        <p:spPr>
          <a:xfrm>
            <a:off x="251400" y="6773244"/>
            <a:ext cx="20446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summarize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central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tendency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in multiple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ways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The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common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it‘s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easy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386DD7A-1B0D-4506-B1D5-B2680BF8DE62}"/>
              </a:ext>
            </a:extLst>
          </p:cNvPr>
          <p:cNvSpPr txBox="1"/>
          <p:nvPr/>
        </p:nvSpPr>
        <p:spPr>
          <a:xfrm>
            <a:off x="2568578" y="6829102"/>
            <a:ext cx="17208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These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six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here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: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0ED72DF-6155-4680-8D62-050F03E54F99}"/>
              </a:ext>
            </a:extLst>
          </p:cNvPr>
          <p:cNvSpPr txBox="1"/>
          <p:nvPr/>
        </p:nvSpPr>
        <p:spPr>
          <a:xfrm>
            <a:off x="2421016" y="7705623"/>
            <a:ext cx="2031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add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all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together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28431E3-C4EE-421D-90BB-4929494A4412}"/>
              </a:ext>
            </a:extLst>
          </p:cNvPr>
          <p:cNvSpPr txBox="1"/>
          <p:nvPr/>
        </p:nvSpPr>
        <p:spPr>
          <a:xfrm>
            <a:off x="2418482" y="7343805"/>
            <a:ext cx="203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200   180     190    190   190      180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4FDE001-6A7A-4406-90C9-CF0DCB56B499}"/>
              </a:ext>
            </a:extLst>
          </p:cNvPr>
          <p:cNvSpPr txBox="1"/>
          <p:nvPr/>
        </p:nvSpPr>
        <p:spPr>
          <a:xfrm>
            <a:off x="2412609" y="8326837"/>
            <a:ext cx="20609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200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180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190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190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190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180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301EB8C-E2AE-4E33-8028-83065537DBB6}"/>
              </a:ext>
            </a:extLst>
          </p:cNvPr>
          <p:cNvSpPr txBox="1"/>
          <p:nvPr/>
        </p:nvSpPr>
        <p:spPr>
          <a:xfrm>
            <a:off x="2406247" y="9134928"/>
            <a:ext cx="20609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b="1" dirty="0">
                <a:solidFill>
                  <a:schemeClr val="tx1"/>
                </a:solidFill>
                <a:latin typeface="Pangolin" panose="00000500000000000000" pitchFamily="2" charset="0"/>
              </a:rPr>
              <a:t>(200 + 180 + 190 + 190 + 190 + 180)</a:t>
            </a:r>
            <a:endParaRPr lang="de-AT" sz="9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CE94B6C-622B-4359-8E0D-6EA2E5A4A032}"/>
              </a:ext>
            </a:extLst>
          </p:cNvPr>
          <p:cNvSpPr txBox="1"/>
          <p:nvPr/>
        </p:nvSpPr>
        <p:spPr>
          <a:xfrm>
            <a:off x="2405557" y="8646639"/>
            <a:ext cx="20680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divide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number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have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6394C34-0AE3-4A1E-9391-2992608D2140}"/>
              </a:ext>
            </a:extLst>
          </p:cNvPr>
          <p:cNvSpPr txBox="1"/>
          <p:nvPr/>
        </p:nvSpPr>
        <p:spPr>
          <a:xfrm>
            <a:off x="4715891" y="6797931"/>
            <a:ext cx="17823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gives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us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C3EE09C-509B-40DF-B20E-0F749674DAA0}"/>
              </a:ext>
            </a:extLst>
          </p:cNvPr>
          <p:cNvSpPr txBox="1"/>
          <p:nvPr/>
        </p:nvSpPr>
        <p:spPr>
          <a:xfrm>
            <a:off x="4908047" y="6979015"/>
            <a:ext cx="1408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Pangolin" panose="00000500000000000000" pitchFamily="2" charset="0"/>
              </a:rPr>
              <a:t>188.3g</a:t>
            </a:r>
            <a:endParaRPr lang="de-AT" sz="16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322CC24-01B7-47C2-AE07-A030A0A0D989}"/>
              </a:ext>
            </a:extLst>
          </p:cNvPr>
          <p:cNvSpPr txBox="1"/>
          <p:nvPr/>
        </p:nvSpPr>
        <p:spPr>
          <a:xfrm>
            <a:off x="4661190" y="8864289"/>
            <a:ext cx="1290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Oh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</a:t>
            </a:r>
            <a:r>
              <a:rPr lang="de-DE" sz="1000" dirty="0" err="1">
                <a:latin typeface="Pangolin" panose="00000500000000000000" pitchFamily="2" charset="0"/>
              </a:rPr>
              <a:t>‘s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really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almost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top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our</a:t>
            </a:r>
            <a:r>
              <a:rPr lang="de-DE" sz="1000" dirty="0">
                <a:latin typeface="Pangolin" panose="00000500000000000000" pitchFamily="2" charset="0"/>
              </a:rPr>
              <a:t> bell-</a:t>
            </a:r>
            <a:r>
              <a:rPr lang="de-DE" sz="1000" dirty="0" err="1">
                <a:latin typeface="Pangolin" panose="00000500000000000000" pitchFamily="2" charset="0"/>
              </a:rPr>
              <a:t>shaped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graph</a:t>
            </a:r>
            <a:r>
              <a:rPr lang="de-DE" sz="1000" dirty="0"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2DA74E0-C429-49AB-9C6D-A426B93A9C04}"/>
              </a:ext>
            </a:extLst>
          </p:cNvPr>
          <p:cNvSpPr txBox="1"/>
          <p:nvPr/>
        </p:nvSpPr>
        <p:spPr>
          <a:xfrm>
            <a:off x="2406247" y="9353504"/>
            <a:ext cx="20609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b="1" dirty="0">
                <a:solidFill>
                  <a:srgbClr val="FF0000"/>
                </a:solidFill>
                <a:latin typeface="Pangolin" panose="00000500000000000000" pitchFamily="2" charset="0"/>
              </a:rPr>
              <a:t>6</a:t>
            </a:r>
            <a:endParaRPr lang="de-AT" sz="900" b="1" dirty="0">
              <a:solidFill>
                <a:srgbClr val="FF0000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E042D4E-A35A-49EA-9E05-8884AEDB423F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Central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0B392-CD86-EF5F-20EA-09C033CD2A47}"/>
              </a:ext>
            </a:extLst>
          </p:cNvPr>
          <p:cNvSpPr txBox="1"/>
          <p:nvPr/>
        </p:nvSpPr>
        <p:spPr>
          <a:xfrm>
            <a:off x="6450037" y="9662499"/>
            <a:ext cx="25680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2</a:t>
            </a:r>
            <a:endParaRPr lang="en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B1F2A1-7E29-491D-9C60-E0E05CA8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7999" cy="990538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C2969A2-DC8E-40B3-BD82-FF530CAF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" y="307"/>
            <a:ext cx="6858000" cy="990538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11381B94-2BD6-41E7-BA29-1A33DC5633F1}"/>
              </a:ext>
            </a:extLst>
          </p:cNvPr>
          <p:cNvSpPr/>
          <p:nvPr/>
        </p:nvSpPr>
        <p:spPr>
          <a:xfrm>
            <a:off x="222875" y="6573838"/>
            <a:ext cx="6407150" cy="14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7EFD24F-2FC0-4204-A8AF-EC3F1F78B1D5}"/>
              </a:ext>
            </a:extLst>
          </p:cNvPr>
          <p:cNvSpPr/>
          <p:nvPr/>
        </p:nvSpPr>
        <p:spPr>
          <a:xfrm>
            <a:off x="225425" y="3476625"/>
            <a:ext cx="6407150" cy="14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198253-F55C-4DE6-9DB0-1F6CAAA13448}"/>
              </a:ext>
            </a:extLst>
          </p:cNvPr>
          <p:cNvSpPr/>
          <p:nvPr/>
        </p:nvSpPr>
        <p:spPr>
          <a:xfrm>
            <a:off x="225425" y="6718300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4D5B00-35DA-4DC8-A7D0-5E6773E6CA53}"/>
              </a:ext>
            </a:extLst>
          </p:cNvPr>
          <p:cNvSpPr/>
          <p:nvPr/>
        </p:nvSpPr>
        <p:spPr>
          <a:xfrm>
            <a:off x="4581525" y="671830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E5F166-BF84-4BEA-A465-68083D6DB78F}"/>
              </a:ext>
            </a:extLst>
          </p:cNvPr>
          <p:cNvSpPr/>
          <p:nvPr/>
        </p:nvSpPr>
        <p:spPr>
          <a:xfrm>
            <a:off x="225425" y="3621088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000885-320A-4B91-9AF9-5B8BAB73C8D5}"/>
              </a:ext>
            </a:extLst>
          </p:cNvPr>
          <p:cNvSpPr/>
          <p:nvPr/>
        </p:nvSpPr>
        <p:spPr>
          <a:xfrm>
            <a:off x="2403475" y="3621087"/>
            <a:ext cx="4229100" cy="2951163"/>
          </a:xfrm>
          <a:custGeom>
            <a:avLst/>
            <a:gdLst>
              <a:gd name="connsiteX0" fmla="*/ 0 w 4229100"/>
              <a:gd name="connsiteY0" fmla="*/ 0 h 2951163"/>
              <a:gd name="connsiteX1" fmla="*/ 477284 w 4229100"/>
              <a:gd name="connsiteY1" fmla="*/ 0 h 2951163"/>
              <a:gd name="connsiteX2" fmla="*/ 996859 w 4229100"/>
              <a:gd name="connsiteY2" fmla="*/ 0 h 2951163"/>
              <a:gd name="connsiteX3" fmla="*/ 1601016 w 4229100"/>
              <a:gd name="connsiteY3" fmla="*/ 0 h 2951163"/>
              <a:gd name="connsiteX4" fmla="*/ 2162883 w 4229100"/>
              <a:gd name="connsiteY4" fmla="*/ 0 h 2951163"/>
              <a:gd name="connsiteX5" fmla="*/ 2682458 w 4229100"/>
              <a:gd name="connsiteY5" fmla="*/ 0 h 2951163"/>
              <a:gd name="connsiteX6" fmla="*/ 3328906 w 4229100"/>
              <a:gd name="connsiteY6" fmla="*/ 0 h 2951163"/>
              <a:gd name="connsiteX7" fmla="*/ 4229100 w 4229100"/>
              <a:gd name="connsiteY7" fmla="*/ 0 h 2951163"/>
              <a:gd name="connsiteX8" fmla="*/ 4229100 w 4229100"/>
              <a:gd name="connsiteY8" fmla="*/ 649256 h 2951163"/>
              <a:gd name="connsiteX9" fmla="*/ 4229100 w 4229100"/>
              <a:gd name="connsiteY9" fmla="*/ 1150954 h 2951163"/>
              <a:gd name="connsiteX10" fmla="*/ 4229100 w 4229100"/>
              <a:gd name="connsiteY10" fmla="*/ 1800209 h 2951163"/>
              <a:gd name="connsiteX11" fmla="*/ 4229100 w 4229100"/>
              <a:gd name="connsiteY11" fmla="*/ 2331419 h 2951163"/>
              <a:gd name="connsiteX12" fmla="*/ 4229100 w 4229100"/>
              <a:gd name="connsiteY12" fmla="*/ 2951163 h 2951163"/>
              <a:gd name="connsiteX13" fmla="*/ 3540361 w 4229100"/>
              <a:gd name="connsiteY13" fmla="*/ 2951163 h 2951163"/>
              <a:gd name="connsiteX14" fmla="*/ 2978495 w 4229100"/>
              <a:gd name="connsiteY14" fmla="*/ 2951163 h 2951163"/>
              <a:gd name="connsiteX15" fmla="*/ 2332047 w 4229100"/>
              <a:gd name="connsiteY15" fmla="*/ 2951163 h 2951163"/>
              <a:gd name="connsiteX16" fmla="*/ 1854762 w 4229100"/>
              <a:gd name="connsiteY16" fmla="*/ 2951163 h 2951163"/>
              <a:gd name="connsiteX17" fmla="*/ 1377478 w 4229100"/>
              <a:gd name="connsiteY17" fmla="*/ 2951163 h 2951163"/>
              <a:gd name="connsiteX18" fmla="*/ 857903 w 4229100"/>
              <a:gd name="connsiteY18" fmla="*/ 2951163 h 2951163"/>
              <a:gd name="connsiteX19" fmla="*/ 0 w 4229100"/>
              <a:gd name="connsiteY19" fmla="*/ 2951163 h 2951163"/>
              <a:gd name="connsiteX20" fmla="*/ 0 w 4229100"/>
              <a:gd name="connsiteY20" fmla="*/ 2390442 h 2951163"/>
              <a:gd name="connsiteX21" fmla="*/ 0 w 4229100"/>
              <a:gd name="connsiteY21" fmla="*/ 1800209 h 2951163"/>
              <a:gd name="connsiteX22" fmla="*/ 0 w 4229100"/>
              <a:gd name="connsiteY22" fmla="*/ 1269000 h 2951163"/>
              <a:gd name="connsiteX23" fmla="*/ 0 w 4229100"/>
              <a:gd name="connsiteY23" fmla="*/ 737791 h 2951163"/>
              <a:gd name="connsiteX24" fmla="*/ 0 w 422910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29100" h="2951163" extrusionOk="0">
                <a:moveTo>
                  <a:pt x="0" y="0"/>
                </a:moveTo>
                <a:cubicBezTo>
                  <a:pt x="226729" y="11653"/>
                  <a:pt x="260739" y="-11885"/>
                  <a:pt x="477284" y="0"/>
                </a:cubicBezTo>
                <a:cubicBezTo>
                  <a:pt x="693829" y="11885"/>
                  <a:pt x="816080" y="-1007"/>
                  <a:pt x="996859" y="0"/>
                </a:cubicBezTo>
                <a:cubicBezTo>
                  <a:pt x="1177638" y="1007"/>
                  <a:pt x="1312168" y="15822"/>
                  <a:pt x="1601016" y="0"/>
                </a:cubicBezTo>
                <a:cubicBezTo>
                  <a:pt x="1889864" y="-15822"/>
                  <a:pt x="1918296" y="-16857"/>
                  <a:pt x="2162883" y="0"/>
                </a:cubicBezTo>
                <a:cubicBezTo>
                  <a:pt x="2407470" y="16857"/>
                  <a:pt x="2482670" y="8801"/>
                  <a:pt x="2682458" y="0"/>
                </a:cubicBezTo>
                <a:cubicBezTo>
                  <a:pt x="2882246" y="-8801"/>
                  <a:pt x="3148831" y="-8718"/>
                  <a:pt x="3328906" y="0"/>
                </a:cubicBezTo>
                <a:cubicBezTo>
                  <a:pt x="3508981" y="8718"/>
                  <a:pt x="3823410" y="31949"/>
                  <a:pt x="4229100" y="0"/>
                </a:cubicBezTo>
                <a:cubicBezTo>
                  <a:pt x="4229205" y="211258"/>
                  <a:pt x="4222629" y="514894"/>
                  <a:pt x="4229100" y="649256"/>
                </a:cubicBezTo>
                <a:cubicBezTo>
                  <a:pt x="4235571" y="783618"/>
                  <a:pt x="4215589" y="969180"/>
                  <a:pt x="4229100" y="1150954"/>
                </a:cubicBezTo>
                <a:cubicBezTo>
                  <a:pt x="4242611" y="1332728"/>
                  <a:pt x="4232970" y="1576998"/>
                  <a:pt x="4229100" y="1800209"/>
                </a:cubicBezTo>
                <a:cubicBezTo>
                  <a:pt x="4225230" y="2023421"/>
                  <a:pt x="4234991" y="2072380"/>
                  <a:pt x="4229100" y="2331419"/>
                </a:cubicBezTo>
                <a:cubicBezTo>
                  <a:pt x="4223210" y="2590458"/>
                  <a:pt x="4206136" y="2806842"/>
                  <a:pt x="4229100" y="2951163"/>
                </a:cubicBezTo>
                <a:cubicBezTo>
                  <a:pt x="3981958" y="2920508"/>
                  <a:pt x="3849829" y="2968634"/>
                  <a:pt x="3540361" y="2951163"/>
                </a:cubicBezTo>
                <a:cubicBezTo>
                  <a:pt x="3230893" y="2933692"/>
                  <a:pt x="3170035" y="2925978"/>
                  <a:pt x="2978495" y="2951163"/>
                </a:cubicBezTo>
                <a:cubicBezTo>
                  <a:pt x="2786955" y="2976348"/>
                  <a:pt x="2489744" y="2981132"/>
                  <a:pt x="2332047" y="2951163"/>
                </a:cubicBezTo>
                <a:cubicBezTo>
                  <a:pt x="2174350" y="2921194"/>
                  <a:pt x="2033243" y="2973754"/>
                  <a:pt x="1854762" y="2951163"/>
                </a:cubicBezTo>
                <a:cubicBezTo>
                  <a:pt x="1676281" y="2928572"/>
                  <a:pt x="1550800" y="2969045"/>
                  <a:pt x="1377478" y="2951163"/>
                </a:cubicBezTo>
                <a:cubicBezTo>
                  <a:pt x="1204156" y="2933281"/>
                  <a:pt x="998686" y="2939351"/>
                  <a:pt x="857903" y="2951163"/>
                </a:cubicBezTo>
                <a:cubicBezTo>
                  <a:pt x="717120" y="2962975"/>
                  <a:pt x="256719" y="2943287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EC6D065-61B7-4065-8579-092217ECAFD1}"/>
              </a:ext>
            </a:extLst>
          </p:cNvPr>
          <p:cNvSpPr/>
          <p:nvPr/>
        </p:nvSpPr>
        <p:spPr>
          <a:xfrm>
            <a:off x="225425" y="5238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EDE9CF-C75C-472D-8490-5F37070FD4C1}"/>
              </a:ext>
            </a:extLst>
          </p:cNvPr>
          <p:cNvSpPr/>
          <p:nvPr/>
        </p:nvSpPr>
        <p:spPr>
          <a:xfrm>
            <a:off x="2403475" y="523874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4C0BD68-67DD-4BFA-8EBB-14C402EF43C1}"/>
              </a:ext>
            </a:extLst>
          </p:cNvPr>
          <p:cNvSpPr/>
          <p:nvPr/>
        </p:nvSpPr>
        <p:spPr>
          <a:xfrm>
            <a:off x="4581525" y="52387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9408881-3FBD-4EFB-9512-008607EFA24A}"/>
              </a:ext>
            </a:extLst>
          </p:cNvPr>
          <p:cNvSpPr/>
          <p:nvPr/>
        </p:nvSpPr>
        <p:spPr>
          <a:xfrm>
            <a:off x="4581525" y="9036424"/>
            <a:ext cx="2051050" cy="633039"/>
          </a:xfrm>
          <a:custGeom>
            <a:avLst/>
            <a:gdLst>
              <a:gd name="connsiteX0" fmla="*/ 0 w 2051050"/>
              <a:gd name="connsiteY0" fmla="*/ 0 h 633039"/>
              <a:gd name="connsiteX1" fmla="*/ 622152 w 2051050"/>
              <a:gd name="connsiteY1" fmla="*/ 0 h 633039"/>
              <a:gd name="connsiteX2" fmla="*/ 1264814 w 2051050"/>
              <a:gd name="connsiteY2" fmla="*/ 0 h 633039"/>
              <a:gd name="connsiteX3" fmla="*/ 2051050 w 2051050"/>
              <a:gd name="connsiteY3" fmla="*/ 0 h 633039"/>
              <a:gd name="connsiteX4" fmla="*/ 2051050 w 2051050"/>
              <a:gd name="connsiteY4" fmla="*/ 633039 h 633039"/>
              <a:gd name="connsiteX5" fmla="*/ 1326346 w 2051050"/>
              <a:gd name="connsiteY5" fmla="*/ 633039 h 633039"/>
              <a:gd name="connsiteX6" fmla="*/ 601641 w 2051050"/>
              <a:gd name="connsiteY6" fmla="*/ 633039 h 633039"/>
              <a:gd name="connsiteX7" fmla="*/ 0 w 2051050"/>
              <a:gd name="connsiteY7" fmla="*/ 633039 h 633039"/>
              <a:gd name="connsiteX8" fmla="*/ 0 w 2051050"/>
              <a:gd name="connsiteY8" fmla="*/ 0 h 63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1050" h="633039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45446" y="142008"/>
                  <a:pt x="2020420" y="402440"/>
                  <a:pt x="2051050" y="633039"/>
                </a:cubicBezTo>
                <a:cubicBezTo>
                  <a:pt x="1900147" y="608517"/>
                  <a:pt x="1686936" y="623179"/>
                  <a:pt x="1326346" y="633039"/>
                </a:cubicBezTo>
                <a:cubicBezTo>
                  <a:pt x="965756" y="642899"/>
                  <a:pt x="767223" y="641750"/>
                  <a:pt x="601641" y="633039"/>
                </a:cubicBezTo>
                <a:cubicBezTo>
                  <a:pt x="436059" y="624328"/>
                  <a:pt x="210808" y="626062"/>
                  <a:pt x="0" y="633039"/>
                </a:cubicBezTo>
                <a:cubicBezTo>
                  <a:pt x="28083" y="404475"/>
                  <a:pt x="-6935" y="18484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17A561-8313-47B7-9BF1-5DD8DBE4A483}"/>
              </a:ext>
            </a:extLst>
          </p:cNvPr>
          <p:cNvSpPr txBox="1"/>
          <p:nvPr/>
        </p:nvSpPr>
        <p:spPr>
          <a:xfrm>
            <a:off x="222875" y="560708"/>
            <a:ext cx="17519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Exactly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But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not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always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best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describe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A4ED3B3-92DE-492B-ACB7-6AA70F3DA705}"/>
              </a:ext>
            </a:extLst>
          </p:cNvPr>
          <p:cNvSpPr txBox="1"/>
          <p:nvPr/>
        </p:nvSpPr>
        <p:spPr>
          <a:xfrm>
            <a:off x="1392829" y="1287597"/>
            <a:ext cx="87596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Guys,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won‘t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believe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tiny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5F57EBE-6030-4524-B432-2E98EDA35CFD}"/>
              </a:ext>
            </a:extLst>
          </p:cNvPr>
          <p:cNvSpPr txBox="1"/>
          <p:nvPr/>
        </p:nvSpPr>
        <p:spPr>
          <a:xfrm>
            <a:off x="2422471" y="528106"/>
            <a:ext cx="1327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like,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only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70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grams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DD5BCCD-71A8-4F90-864D-3E4A8E257AB1}"/>
              </a:ext>
            </a:extLst>
          </p:cNvPr>
          <p:cNvSpPr txBox="1"/>
          <p:nvPr/>
        </p:nvSpPr>
        <p:spPr>
          <a:xfrm>
            <a:off x="3158764" y="1092175"/>
            <a:ext cx="1151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Once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again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perfect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example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F567C3-192F-4720-A9AA-A988F5733369}"/>
              </a:ext>
            </a:extLst>
          </p:cNvPr>
          <p:cNvSpPr txBox="1"/>
          <p:nvPr/>
        </p:nvSpPr>
        <p:spPr>
          <a:xfrm>
            <a:off x="4592837" y="612840"/>
            <a:ext cx="2037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add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tiny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dataset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7236B77-27FD-406E-89D4-7815B397B10B}"/>
              </a:ext>
            </a:extLst>
          </p:cNvPr>
          <p:cNvSpPr txBox="1"/>
          <p:nvPr/>
        </p:nvSpPr>
        <p:spPr>
          <a:xfrm>
            <a:off x="4592837" y="2896380"/>
            <a:ext cx="2051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graph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now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looks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like a rat            ,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far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away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from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top,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closer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tail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C1B21E1-96DC-41C0-98A1-CC9C99EF0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6" y="3111165"/>
            <a:ext cx="251226" cy="11690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40A0344E-0BAA-4355-B00C-68543A8933F2}"/>
              </a:ext>
            </a:extLst>
          </p:cNvPr>
          <p:cNvSpPr txBox="1"/>
          <p:nvPr/>
        </p:nvSpPr>
        <p:spPr>
          <a:xfrm>
            <a:off x="252495" y="3634536"/>
            <a:ext cx="135443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Pangolin" panose="00000500000000000000" pitchFamily="2" charset="0"/>
              </a:rPr>
              <a:t>Huh, </a:t>
            </a:r>
            <a:r>
              <a:rPr lang="de-DE" sz="900" dirty="0" err="1">
                <a:latin typeface="Pangolin" panose="00000500000000000000" pitchFamily="2" charset="0"/>
              </a:rPr>
              <a:t>y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ou‘re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right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.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Now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not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very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/>
                </a:solidFill>
                <a:latin typeface="Pangolin" panose="00000500000000000000" pitchFamily="2" charset="0"/>
              </a:rPr>
              <a:t>representative</a:t>
            </a:r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423A8FE-5601-4D08-B83B-25A389E41339}"/>
              </a:ext>
            </a:extLst>
          </p:cNvPr>
          <p:cNvSpPr txBox="1"/>
          <p:nvPr/>
        </p:nvSpPr>
        <p:spPr>
          <a:xfrm>
            <a:off x="715613" y="4202883"/>
            <a:ext cx="13544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True. But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still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describe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central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tendency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through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MEDIAN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6E0B1D6-72E8-462B-AB05-ED77ED83F393}"/>
              </a:ext>
            </a:extLst>
          </p:cNvPr>
          <p:cNvSpPr txBox="1"/>
          <p:nvPr/>
        </p:nvSpPr>
        <p:spPr>
          <a:xfrm>
            <a:off x="3471241" y="3721601"/>
            <a:ext cx="20935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order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all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ascending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weight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median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middle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value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450DA94-BD64-47E4-B533-EF203E00F1E0}"/>
              </a:ext>
            </a:extLst>
          </p:cNvPr>
          <p:cNvSpPr txBox="1"/>
          <p:nvPr/>
        </p:nvSpPr>
        <p:spPr>
          <a:xfrm>
            <a:off x="4446679" y="5356028"/>
            <a:ext cx="1431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The median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here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190g,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which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better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summarizes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skewed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distribution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D247822-905D-40FB-B56B-5043CB8FEE82}"/>
              </a:ext>
            </a:extLst>
          </p:cNvPr>
          <p:cNvSpPr txBox="1"/>
          <p:nvPr/>
        </p:nvSpPr>
        <p:spPr>
          <a:xfrm>
            <a:off x="614403" y="6802826"/>
            <a:ext cx="3018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I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see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found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tiny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Please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help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yourselves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I‘m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glad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people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like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them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D0A457C-0E23-4225-97A2-9142B1B94A96}"/>
              </a:ext>
            </a:extLst>
          </p:cNvPr>
          <p:cNvSpPr txBox="1"/>
          <p:nvPr/>
        </p:nvSpPr>
        <p:spPr>
          <a:xfrm>
            <a:off x="456968" y="7439974"/>
            <a:ext cx="1653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Actually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borrow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that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basket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moment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8633B14-5AD2-4A5F-BCB1-9FC143DB0513}"/>
              </a:ext>
            </a:extLst>
          </p:cNvPr>
          <p:cNvSpPr txBox="1"/>
          <p:nvPr/>
        </p:nvSpPr>
        <p:spPr>
          <a:xfrm>
            <a:off x="4592837" y="6772763"/>
            <a:ext cx="2039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one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explain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: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add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whole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basket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tiny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set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first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tiny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apple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not an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outlier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*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anymore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EDF9D6-DD73-4668-B674-9E76053A6CBC}"/>
              </a:ext>
            </a:extLst>
          </p:cNvPr>
          <p:cNvSpPr txBox="1"/>
          <p:nvPr/>
        </p:nvSpPr>
        <p:spPr>
          <a:xfrm>
            <a:off x="4590287" y="9079692"/>
            <a:ext cx="20397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*</a:t>
            </a:r>
            <a:r>
              <a:rPr lang="en-US" sz="1000" dirty="0">
                <a:latin typeface="Pangolin" panose="00000500000000000000" pitchFamily="2" charset="0"/>
              </a:rPr>
              <a:t> O</a:t>
            </a:r>
            <a:r>
              <a:rPr lang="en-US" sz="1000" dirty="0">
                <a:solidFill>
                  <a:schemeClr val="tx1"/>
                </a:solidFill>
                <a:latin typeface="Pangolin" panose="00000500000000000000" pitchFamily="2" charset="0"/>
              </a:rPr>
              <a:t>utliers are extreme values that can be errors in measurement, or accurate reports of rare events.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857D0CB-DB2E-4B78-B9CF-523BD8E86C64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Central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5A921-7439-58B4-6212-FA5259E6331B}"/>
              </a:ext>
            </a:extLst>
          </p:cNvPr>
          <p:cNvSpPr txBox="1"/>
          <p:nvPr/>
        </p:nvSpPr>
        <p:spPr>
          <a:xfrm>
            <a:off x="6450037" y="9662499"/>
            <a:ext cx="25680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3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AA6EB7-C689-8D32-3A15-82085C1AF962}"/>
              </a:ext>
            </a:extLst>
          </p:cNvPr>
          <p:cNvSpPr/>
          <p:nvPr/>
        </p:nvSpPr>
        <p:spPr>
          <a:xfrm>
            <a:off x="5607049" y="1812924"/>
            <a:ext cx="79375" cy="1079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</a:t>
            </a:r>
            <a:endParaRPr lang="en-A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C7AB3-2558-6369-F92F-2EF2E8C7B02A}"/>
              </a:ext>
            </a:extLst>
          </p:cNvPr>
          <p:cNvSpPr txBox="1"/>
          <p:nvPr/>
        </p:nvSpPr>
        <p:spPr>
          <a:xfrm>
            <a:off x="5538562" y="160489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Pangolin" panose="00000500000000000000" pitchFamily="2" charset="0"/>
              </a:rPr>
              <a:t>.</a:t>
            </a:r>
            <a:endParaRPr lang="en-AT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4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54CA031-443A-44A7-90F7-E0BABF3FC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8000" cy="990538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5977CD-E320-411A-9228-A3556356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C1F9D48-941E-4CC6-9149-5DF59F2A68EE}"/>
              </a:ext>
            </a:extLst>
          </p:cNvPr>
          <p:cNvSpPr/>
          <p:nvPr/>
        </p:nvSpPr>
        <p:spPr>
          <a:xfrm>
            <a:off x="225425" y="5238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2C7BFEB-35B4-45F9-8B45-DE09AB980A3E}"/>
              </a:ext>
            </a:extLst>
          </p:cNvPr>
          <p:cNvSpPr/>
          <p:nvPr/>
        </p:nvSpPr>
        <p:spPr>
          <a:xfrm>
            <a:off x="4581525" y="5238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A8A83C-9ABB-4B17-B735-341303AFD6C7}"/>
              </a:ext>
            </a:extLst>
          </p:cNvPr>
          <p:cNvSpPr/>
          <p:nvPr/>
        </p:nvSpPr>
        <p:spPr>
          <a:xfrm>
            <a:off x="22542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6CF4C3F-3649-4A82-987C-790660E86AD1}"/>
              </a:ext>
            </a:extLst>
          </p:cNvPr>
          <p:cNvSpPr/>
          <p:nvPr/>
        </p:nvSpPr>
        <p:spPr>
          <a:xfrm>
            <a:off x="240347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B7CD86-A1C9-4CC6-8E51-64A9BBF89F6A}"/>
              </a:ext>
            </a:extLst>
          </p:cNvPr>
          <p:cNvSpPr/>
          <p:nvPr/>
        </p:nvSpPr>
        <p:spPr>
          <a:xfrm>
            <a:off x="458152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Grafik 17" descr="Ein Bild, das Text, ClipArt, Rad, Zahnrad enthält.&#10;&#10;Automatisch generierte Beschreibung">
            <a:extLst>
              <a:ext uri="{FF2B5EF4-FFF2-40B4-BE49-F238E27FC236}">
                <a16:creationId xmlns:a16="http://schemas.microsoft.com/office/drawing/2014/main" id="{048EA978-4C4B-443C-98F2-57CD16F7A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9" y="2076301"/>
            <a:ext cx="768098" cy="176784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413187C-7FA5-4F89-9AED-E2500189B18E}"/>
              </a:ext>
            </a:extLst>
          </p:cNvPr>
          <p:cNvSpPr txBox="1"/>
          <p:nvPr/>
        </p:nvSpPr>
        <p:spPr>
          <a:xfrm>
            <a:off x="692649" y="608128"/>
            <a:ext cx="33002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In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case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graph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suddenly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has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two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hills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: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FAF93F-B6E6-484F-B311-4188A2A5CAF2}"/>
              </a:ext>
            </a:extLst>
          </p:cNvPr>
          <p:cNvSpPr txBox="1"/>
          <p:nvPr/>
        </p:nvSpPr>
        <p:spPr>
          <a:xfrm>
            <a:off x="447836" y="1711024"/>
            <a:ext cx="85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Like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two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rats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in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love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5126000-28C9-4C6C-8AE5-F28B0E610B71}"/>
              </a:ext>
            </a:extLst>
          </p:cNvPr>
          <p:cNvSpPr txBox="1"/>
          <p:nvPr/>
        </p:nvSpPr>
        <p:spPr>
          <a:xfrm>
            <a:off x="1412690" y="1986008"/>
            <a:ext cx="856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Uhh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sure</a:t>
            </a:r>
            <a:r>
              <a:rPr lang="de-DE" sz="1000" dirty="0">
                <a:latin typeface="Pangolin" panose="00000500000000000000" pitchFamily="2" charset="0"/>
              </a:rPr>
              <a:t>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36A4888-B831-4736-9266-01DEC51492C3}"/>
              </a:ext>
            </a:extLst>
          </p:cNvPr>
          <p:cNvSpPr txBox="1"/>
          <p:nvPr/>
        </p:nvSpPr>
        <p:spPr>
          <a:xfrm>
            <a:off x="1546570" y="2523024"/>
            <a:ext cx="1882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Anyway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we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something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called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describe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central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our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has</a:t>
            </a:r>
            <a:r>
              <a:rPr lang="de-DE" sz="1000" dirty="0">
                <a:latin typeface="Pangolin" panose="00000500000000000000" pitchFamily="2" charset="0"/>
              </a:rPr>
              <a:t> multiple </a:t>
            </a:r>
            <a:r>
              <a:rPr lang="de-DE" sz="1000" dirty="0" err="1">
                <a:latin typeface="Pangolin" panose="00000500000000000000" pitchFamily="2" charset="0"/>
              </a:rPr>
              <a:t>hills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83F55DC-71F6-4582-A154-F5E375238505}"/>
              </a:ext>
            </a:extLst>
          </p:cNvPr>
          <p:cNvSpPr txBox="1"/>
          <p:nvPr/>
        </p:nvSpPr>
        <p:spPr>
          <a:xfrm>
            <a:off x="4665835" y="684172"/>
            <a:ext cx="18824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The </a:t>
            </a:r>
            <a:r>
              <a:rPr lang="de-DE" sz="1000" dirty="0" err="1"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defines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most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frequently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occuring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value</a:t>
            </a:r>
            <a:r>
              <a:rPr lang="de-DE" sz="1000" dirty="0">
                <a:latin typeface="Pangolin" panose="00000500000000000000" pitchFamily="2" charset="0"/>
              </a:rPr>
              <a:t>(s) in a </a:t>
            </a:r>
            <a:r>
              <a:rPr lang="de-DE" sz="1000" dirty="0" err="1">
                <a:latin typeface="Pangolin" panose="00000500000000000000" pitchFamily="2" charset="0"/>
              </a:rPr>
              <a:t>dataset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9FF16C2-8727-4C45-80B9-FD1274DB321C}"/>
              </a:ext>
            </a:extLst>
          </p:cNvPr>
          <p:cNvSpPr txBox="1"/>
          <p:nvPr/>
        </p:nvSpPr>
        <p:spPr>
          <a:xfrm>
            <a:off x="4671051" y="2620140"/>
            <a:ext cx="18824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In </a:t>
            </a:r>
            <a:r>
              <a:rPr lang="de-DE" sz="1000" dirty="0" err="1">
                <a:latin typeface="Pangolin" panose="00000500000000000000" pitchFamily="2" charset="0"/>
              </a:rPr>
              <a:t>this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case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we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have</a:t>
            </a:r>
            <a:r>
              <a:rPr lang="de-DE" sz="1000" dirty="0">
                <a:latin typeface="Pangolin" panose="00000500000000000000" pitchFamily="2" charset="0"/>
              </a:rPr>
              <a:t> multiple </a:t>
            </a:r>
            <a:r>
              <a:rPr lang="de-DE" sz="1000" dirty="0" err="1">
                <a:latin typeface="Pangolin" panose="00000500000000000000" pitchFamily="2" charset="0"/>
              </a:rPr>
              <a:t>modes</a:t>
            </a:r>
            <a:r>
              <a:rPr lang="de-DE" sz="1000" dirty="0">
                <a:latin typeface="Pangolin" panose="00000500000000000000" pitchFamily="2" charset="0"/>
              </a:rPr>
              <a:t>, but </a:t>
            </a:r>
            <a:r>
              <a:rPr lang="de-DE" sz="1000" dirty="0" err="1">
                <a:latin typeface="Pangolin" panose="00000500000000000000" pitchFamily="2" charset="0"/>
              </a:rPr>
              <a:t>there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also </a:t>
            </a:r>
            <a:r>
              <a:rPr lang="de-DE" sz="1000" dirty="0" err="1">
                <a:latin typeface="Pangolin" panose="00000500000000000000" pitchFamily="2" charset="0"/>
              </a:rPr>
              <a:t>be</a:t>
            </a:r>
            <a:r>
              <a:rPr lang="de-DE" sz="1000" dirty="0">
                <a:latin typeface="Pangolin" panose="00000500000000000000" pitchFamily="2" charset="0"/>
              </a:rPr>
              <a:t> just </a:t>
            </a:r>
            <a:r>
              <a:rPr lang="de-DE" sz="1000" dirty="0" err="1">
                <a:latin typeface="Pangolin" panose="00000500000000000000" pitchFamily="2" charset="0"/>
              </a:rPr>
              <a:t>one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even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no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 at all.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74BA091-A396-422F-B494-2CDE50A6B047}"/>
              </a:ext>
            </a:extLst>
          </p:cNvPr>
          <p:cNvSpPr txBox="1"/>
          <p:nvPr/>
        </p:nvSpPr>
        <p:spPr>
          <a:xfrm>
            <a:off x="271380" y="6780593"/>
            <a:ext cx="19568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Okay, </a:t>
            </a:r>
            <a:r>
              <a:rPr lang="de-DE" sz="1000" dirty="0" err="1">
                <a:latin typeface="Pangolin" panose="00000500000000000000" pitchFamily="2" charset="0"/>
              </a:rPr>
              <a:t>thank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… </a:t>
            </a:r>
            <a:r>
              <a:rPr lang="de-DE" sz="1000" dirty="0" err="1">
                <a:latin typeface="Pangolin" panose="00000500000000000000" pitchFamily="2" charset="0"/>
              </a:rPr>
              <a:t>I‘ve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learned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lot</a:t>
            </a:r>
            <a:r>
              <a:rPr lang="de-DE" sz="1000" dirty="0">
                <a:latin typeface="Pangolin" panose="00000500000000000000" pitchFamily="2" charset="0"/>
              </a:rPr>
              <a:t>. </a:t>
            </a:r>
            <a:r>
              <a:rPr lang="de-DE" sz="1000" dirty="0" err="1">
                <a:latin typeface="Pangolin" panose="00000500000000000000" pitchFamily="2" charset="0"/>
              </a:rPr>
              <a:t>Now</a:t>
            </a:r>
            <a:r>
              <a:rPr lang="de-DE" sz="1000" dirty="0">
                <a:latin typeface="Pangolin" panose="00000500000000000000" pitchFamily="2" charset="0"/>
              </a:rPr>
              <a:t> I just </a:t>
            </a:r>
            <a:r>
              <a:rPr lang="de-DE" sz="1000" dirty="0" err="1">
                <a:latin typeface="Pangolin" panose="00000500000000000000" pitchFamily="2" charset="0"/>
              </a:rPr>
              <a:t>have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apply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latin typeface="Pangolin" panose="00000500000000000000" pitchFamily="2" charset="0"/>
              </a:rPr>
              <a:t> I </a:t>
            </a:r>
            <a:r>
              <a:rPr lang="de-DE" sz="1000" dirty="0" err="1">
                <a:latin typeface="Pangolin" panose="00000500000000000000" pitchFamily="2" charset="0"/>
              </a:rPr>
              <a:t>have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present</a:t>
            </a:r>
            <a:r>
              <a:rPr lang="de-DE" sz="1000" dirty="0">
                <a:latin typeface="Pangolin" panose="00000500000000000000" pitchFamily="2" charset="0"/>
              </a:rPr>
              <a:t>.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It‘s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from</a:t>
            </a:r>
            <a:r>
              <a:rPr lang="de-DE" sz="1000" dirty="0">
                <a:latin typeface="Pangolin" panose="00000500000000000000" pitchFamily="2" charset="0"/>
              </a:rPr>
              <a:t> an </a:t>
            </a:r>
            <a:r>
              <a:rPr lang="de-DE" sz="1000" dirty="0" err="1">
                <a:latin typeface="Pangolin" panose="00000500000000000000" pitchFamily="2" charset="0"/>
              </a:rPr>
              <a:t>app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that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tracks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 err="1">
                <a:latin typeface="Pangolin" panose="00000500000000000000" pitchFamily="2" charset="0"/>
              </a:rPr>
              <a:t>heart</a:t>
            </a:r>
            <a:r>
              <a:rPr lang="de-DE" sz="1000" dirty="0">
                <a:latin typeface="Pangolin" panose="00000500000000000000" pitchFamily="2" charset="0"/>
              </a:rPr>
              <a:t> rate </a:t>
            </a:r>
            <a:r>
              <a:rPr lang="de-DE" sz="1000" dirty="0" err="1">
                <a:latin typeface="Pangolin" panose="00000500000000000000" pitchFamily="2" charset="0"/>
              </a:rPr>
              <a:t>measurements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AA32A4E-C8B4-40BC-B1F2-FFFE3C4BBAC2}"/>
              </a:ext>
            </a:extLst>
          </p:cNvPr>
          <p:cNvSpPr txBox="1"/>
          <p:nvPr/>
        </p:nvSpPr>
        <p:spPr>
          <a:xfrm>
            <a:off x="4648538" y="6801745"/>
            <a:ext cx="18997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That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should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doable</a:t>
            </a:r>
            <a:r>
              <a:rPr lang="de-DE" sz="1000" dirty="0">
                <a:latin typeface="Pangolin" panose="00000500000000000000" pitchFamily="2" charset="0"/>
              </a:rPr>
              <a:t> - </a:t>
            </a:r>
            <a:r>
              <a:rPr lang="de-DE" sz="1000" dirty="0" err="1">
                <a:latin typeface="Pangolin" panose="00000500000000000000" pitchFamily="2" charset="0"/>
              </a:rPr>
              <a:t>take</a:t>
            </a:r>
            <a:r>
              <a:rPr lang="de-DE" sz="1000" dirty="0">
                <a:latin typeface="Pangolin" panose="00000500000000000000" pitchFamily="2" charset="0"/>
              </a:rPr>
              <a:t> a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>
                <a:latin typeface="Pangolin" panose="00000500000000000000" pitchFamily="2" charset="0"/>
              </a:rPr>
              <a:t>  </a:t>
            </a:r>
            <a:r>
              <a:rPr lang="de-DE" sz="1000" dirty="0" err="1">
                <a:latin typeface="Pangolin" panose="00000500000000000000" pitchFamily="2" charset="0"/>
              </a:rPr>
              <a:t>look</a:t>
            </a:r>
            <a:r>
              <a:rPr lang="de-DE" sz="1000" dirty="0">
                <a:latin typeface="Pangolin" panose="00000500000000000000" pitchFamily="2" charset="0"/>
              </a:rPr>
              <a:t> at </a:t>
            </a:r>
            <a:r>
              <a:rPr lang="de-DE" sz="1000" dirty="0" err="1">
                <a:latin typeface="Pangolin" panose="00000500000000000000" pitchFamily="2" charset="0"/>
              </a:rPr>
              <a:t>your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latin typeface="Pangolin" panose="00000500000000000000" pitchFamily="2" charset="0"/>
              </a:rPr>
              <a:t> and follow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same </a:t>
            </a:r>
            <a:r>
              <a:rPr lang="de-DE" sz="1000" dirty="0" err="1">
                <a:latin typeface="Pangolin" panose="00000500000000000000" pitchFamily="2" charset="0"/>
              </a:rPr>
              <a:t>steps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we</a:t>
            </a:r>
            <a:r>
              <a:rPr lang="de-DE" sz="1000" dirty="0">
                <a:latin typeface="Pangolin" panose="00000500000000000000" pitchFamily="2" charset="0"/>
              </a:rPr>
              <a:t> just </a:t>
            </a:r>
            <a:r>
              <a:rPr lang="de-DE" sz="1000" dirty="0" err="1">
                <a:latin typeface="Pangolin" panose="00000500000000000000" pitchFamily="2" charset="0"/>
              </a:rPr>
              <a:t>did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with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apples</a:t>
            </a:r>
            <a:r>
              <a:rPr lang="de-DE" sz="1000" dirty="0">
                <a:latin typeface="Pangolin" panose="00000500000000000000" pitchFamily="2" charset="0"/>
              </a:rPr>
              <a:t>! </a:t>
            </a:r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next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page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for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your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calculations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1B8DAA-399F-47F4-A466-03BA8AE88EF4}"/>
              </a:ext>
            </a:extLst>
          </p:cNvPr>
          <p:cNvSpPr/>
          <p:nvPr/>
        </p:nvSpPr>
        <p:spPr>
          <a:xfrm>
            <a:off x="2403475" y="6721475"/>
            <a:ext cx="499743" cy="608965"/>
          </a:xfrm>
          <a:custGeom>
            <a:avLst/>
            <a:gdLst>
              <a:gd name="connsiteX0" fmla="*/ 0 w 499743"/>
              <a:gd name="connsiteY0" fmla="*/ 0 h 608965"/>
              <a:gd name="connsiteX1" fmla="*/ 499743 w 499743"/>
              <a:gd name="connsiteY1" fmla="*/ 0 h 608965"/>
              <a:gd name="connsiteX2" fmla="*/ 499743 w 499743"/>
              <a:gd name="connsiteY2" fmla="*/ 608965 h 608965"/>
              <a:gd name="connsiteX3" fmla="*/ 0 w 499743"/>
              <a:gd name="connsiteY3" fmla="*/ 608965 h 608965"/>
              <a:gd name="connsiteX4" fmla="*/ 0 w 499743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608965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488237" y="171196"/>
                  <a:pt x="474961" y="480586"/>
                  <a:pt x="499743" y="608965"/>
                </a:cubicBezTo>
                <a:cubicBezTo>
                  <a:pt x="368086" y="602750"/>
                  <a:pt x="169196" y="600286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499743" h="608965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489674" y="132285"/>
                  <a:pt x="495962" y="388021"/>
                  <a:pt x="499743" y="608965"/>
                </a:cubicBezTo>
                <a:cubicBezTo>
                  <a:pt x="363185" y="610139"/>
                  <a:pt x="152515" y="630775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User ID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DD63EA2-E175-4A4A-9E66-B30031536713}"/>
              </a:ext>
            </a:extLst>
          </p:cNvPr>
          <p:cNvSpPr/>
          <p:nvPr/>
        </p:nvSpPr>
        <p:spPr>
          <a:xfrm>
            <a:off x="2903220" y="6721475"/>
            <a:ext cx="525779" cy="608965"/>
          </a:xfrm>
          <a:custGeom>
            <a:avLst/>
            <a:gdLst>
              <a:gd name="connsiteX0" fmla="*/ 0 w 525779"/>
              <a:gd name="connsiteY0" fmla="*/ 0 h 608965"/>
              <a:gd name="connsiteX1" fmla="*/ 525779 w 525779"/>
              <a:gd name="connsiteY1" fmla="*/ 0 h 608965"/>
              <a:gd name="connsiteX2" fmla="*/ 525779 w 525779"/>
              <a:gd name="connsiteY2" fmla="*/ 608965 h 608965"/>
              <a:gd name="connsiteX3" fmla="*/ 0 w 525779"/>
              <a:gd name="connsiteY3" fmla="*/ 608965 h 608965"/>
              <a:gd name="connsiteX4" fmla="*/ 0 w 525779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608965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14273" y="171196"/>
                  <a:pt x="500997" y="480586"/>
                  <a:pt x="525779" y="608965"/>
                </a:cubicBezTo>
                <a:cubicBezTo>
                  <a:pt x="413511" y="600343"/>
                  <a:pt x="196136" y="630004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25779" h="608965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15710" y="132285"/>
                  <a:pt x="521998" y="388021"/>
                  <a:pt x="525779" y="608965"/>
                </a:cubicBezTo>
                <a:cubicBezTo>
                  <a:pt x="324818" y="621053"/>
                  <a:pt x="131556" y="629578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Pangolin" panose="00000500000000000000" pitchFamily="2" charset="0"/>
              </a:rPr>
              <a:t>Heart Rate (bpm)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692AC80-01F2-40DF-AC3D-6AB0FEE2F30C}"/>
              </a:ext>
            </a:extLst>
          </p:cNvPr>
          <p:cNvSpPr/>
          <p:nvPr/>
        </p:nvSpPr>
        <p:spPr>
          <a:xfrm>
            <a:off x="3943982" y="6707188"/>
            <a:ext cx="525782" cy="608965"/>
          </a:xfrm>
          <a:custGeom>
            <a:avLst/>
            <a:gdLst>
              <a:gd name="connsiteX0" fmla="*/ 0 w 525782"/>
              <a:gd name="connsiteY0" fmla="*/ 0 h 608965"/>
              <a:gd name="connsiteX1" fmla="*/ 525782 w 525782"/>
              <a:gd name="connsiteY1" fmla="*/ 0 h 608965"/>
              <a:gd name="connsiteX2" fmla="*/ 525782 w 525782"/>
              <a:gd name="connsiteY2" fmla="*/ 608965 h 608965"/>
              <a:gd name="connsiteX3" fmla="*/ 0 w 525782"/>
              <a:gd name="connsiteY3" fmla="*/ 608965 h 608965"/>
              <a:gd name="connsiteX4" fmla="*/ 0 w 525782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2" h="608965" fill="none" extrusionOk="0">
                <a:moveTo>
                  <a:pt x="0" y="0"/>
                </a:moveTo>
                <a:cubicBezTo>
                  <a:pt x="149255" y="-7318"/>
                  <a:pt x="331812" y="-2007"/>
                  <a:pt x="525782" y="0"/>
                </a:cubicBezTo>
                <a:cubicBezTo>
                  <a:pt x="514276" y="171196"/>
                  <a:pt x="501000" y="480586"/>
                  <a:pt x="525782" y="608965"/>
                </a:cubicBezTo>
                <a:cubicBezTo>
                  <a:pt x="276113" y="614077"/>
                  <a:pt x="205398" y="587863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25782" h="608965" stroke="0" extrusionOk="0">
                <a:moveTo>
                  <a:pt x="0" y="0"/>
                </a:moveTo>
                <a:cubicBezTo>
                  <a:pt x="137018" y="-11737"/>
                  <a:pt x="271574" y="17406"/>
                  <a:pt x="525782" y="0"/>
                </a:cubicBezTo>
                <a:cubicBezTo>
                  <a:pt x="515713" y="132285"/>
                  <a:pt x="522001" y="388021"/>
                  <a:pt x="525782" y="608965"/>
                </a:cubicBezTo>
                <a:cubicBezTo>
                  <a:pt x="334194" y="590623"/>
                  <a:pt x="154063" y="596261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User Rating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35AC02F-1B09-44C4-8A3C-2A8F5AF2FF58}"/>
              </a:ext>
            </a:extLst>
          </p:cNvPr>
          <p:cNvSpPr/>
          <p:nvPr/>
        </p:nvSpPr>
        <p:spPr>
          <a:xfrm>
            <a:off x="3428999" y="6716713"/>
            <a:ext cx="548459" cy="608965"/>
          </a:xfrm>
          <a:custGeom>
            <a:avLst/>
            <a:gdLst>
              <a:gd name="connsiteX0" fmla="*/ 0 w 548459"/>
              <a:gd name="connsiteY0" fmla="*/ 0 h 608965"/>
              <a:gd name="connsiteX1" fmla="*/ 548459 w 548459"/>
              <a:gd name="connsiteY1" fmla="*/ 0 h 608965"/>
              <a:gd name="connsiteX2" fmla="*/ 548459 w 548459"/>
              <a:gd name="connsiteY2" fmla="*/ 608965 h 608965"/>
              <a:gd name="connsiteX3" fmla="*/ 0 w 548459"/>
              <a:gd name="connsiteY3" fmla="*/ 608965 h 608965"/>
              <a:gd name="connsiteX4" fmla="*/ 0 w 548459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459" h="608965" fill="none" extrusionOk="0">
                <a:moveTo>
                  <a:pt x="0" y="0"/>
                </a:moveTo>
                <a:cubicBezTo>
                  <a:pt x="142118" y="13190"/>
                  <a:pt x="389930" y="22737"/>
                  <a:pt x="548459" y="0"/>
                </a:cubicBezTo>
                <a:cubicBezTo>
                  <a:pt x="536953" y="171196"/>
                  <a:pt x="523677" y="480586"/>
                  <a:pt x="548459" y="608965"/>
                </a:cubicBezTo>
                <a:cubicBezTo>
                  <a:pt x="324350" y="600425"/>
                  <a:pt x="127149" y="613876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48459" h="608965" stroke="0" extrusionOk="0">
                <a:moveTo>
                  <a:pt x="0" y="0"/>
                </a:moveTo>
                <a:cubicBezTo>
                  <a:pt x="217536" y="19875"/>
                  <a:pt x="352938" y="-1199"/>
                  <a:pt x="548459" y="0"/>
                </a:cubicBezTo>
                <a:cubicBezTo>
                  <a:pt x="538390" y="132285"/>
                  <a:pt x="544678" y="388021"/>
                  <a:pt x="548459" y="608965"/>
                </a:cubicBezTo>
                <a:cubicBezTo>
                  <a:pt x="290442" y="612755"/>
                  <a:pt x="150704" y="629519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Time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of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Use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004C57D-4772-46A4-991E-3AEE902DA708}"/>
              </a:ext>
            </a:extLst>
          </p:cNvPr>
          <p:cNvSpPr/>
          <p:nvPr/>
        </p:nvSpPr>
        <p:spPr>
          <a:xfrm>
            <a:off x="2410356" y="7335203"/>
            <a:ext cx="499743" cy="284798"/>
          </a:xfrm>
          <a:custGeom>
            <a:avLst/>
            <a:gdLst>
              <a:gd name="connsiteX0" fmla="*/ 0 w 499743"/>
              <a:gd name="connsiteY0" fmla="*/ 0 h 284798"/>
              <a:gd name="connsiteX1" fmla="*/ 499743 w 499743"/>
              <a:gd name="connsiteY1" fmla="*/ 0 h 284798"/>
              <a:gd name="connsiteX2" fmla="*/ 499743 w 499743"/>
              <a:gd name="connsiteY2" fmla="*/ 284798 h 284798"/>
              <a:gd name="connsiteX3" fmla="*/ 0 w 499743"/>
              <a:gd name="connsiteY3" fmla="*/ 284798 h 284798"/>
              <a:gd name="connsiteX4" fmla="*/ 0 w 499743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4798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497576" y="130527"/>
                  <a:pt x="493063" y="196190"/>
                  <a:pt x="499743" y="284798"/>
                </a:cubicBezTo>
                <a:cubicBezTo>
                  <a:pt x="368086" y="278583"/>
                  <a:pt x="169196" y="276119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9743" h="284798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7768" y="68055"/>
                  <a:pt x="513809" y="167730"/>
                  <a:pt x="499743" y="284798"/>
                </a:cubicBezTo>
                <a:cubicBezTo>
                  <a:pt x="363185" y="285972"/>
                  <a:pt x="152515" y="306608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0BB61E7-BF72-47F7-945A-790E3BA6E7F9}"/>
              </a:ext>
            </a:extLst>
          </p:cNvPr>
          <p:cNvSpPr/>
          <p:nvPr/>
        </p:nvSpPr>
        <p:spPr>
          <a:xfrm>
            <a:off x="2410356" y="7628958"/>
            <a:ext cx="499743" cy="284798"/>
          </a:xfrm>
          <a:custGeom>
            <a:avLst/>
            <a:gdLst>
              <a:gd name="connsiteX0" fmla="*/ 0 w 499743"/>
              <a:gd name="connsiteY0" fmla="*/ 0 h 284798"/>
              <a:gd name="connsiteX1" fmla="*/ 499743 w 499743"/>
              <a:gd name="connsiteY1" fmla="*/ 0 h 284798"/>
              <a:gd name="connsiteX2" fmla="*/ 499743 w 499743"/>
              <a:gd name="connsiteY2" fmla="*/ 284798 h 284798"/>
              <a:gd name="connsiteX3" fmla="*/ 0 w 499743"/>
              <a:gd name="connsiteY3" fmla="*/ 284798 h 284798"/>
              <a:gd name="connsiteX4" fmla="*/ 0 w 499743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4798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497576" y="130527"/>
                  <a:pt x="493063" y="196190"/>
                  <a:pt x="499743" y="284798"/>
                </a:cubicBezTo>
                <a:cubicBezTo>
                  <a:pt x="368086" y="278583"/>
                  <a:pt x="169196" y="276119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9743" h="284798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7768" y="68055"/>
                  <a:pt x="513809" y="167730"/>
                  <a:pt x="499743" y="284798"/>
                </a:cubicBezTo>
                <a:cubicBezTo>
                  <a:pt x="363185" y="285972"/>
                  <a:pt x="152515" y="306608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AE237E4-1834-4D97-BD07-450F3072757D}"/>
              </a:ext>
            </a:extLst>
          </p:cNvPr>
          <p:cNvSpPr/>
          <p:nvPr/>
        </p:nvSpPr>
        <p:spPr>
          <a:xfrm>
            <a:off x="2417237" y="7927511"/>
            <a:ext cx="499743" cy="303320"/>
          </a:xfrm>
          <a:custGeom>
            <a:avLst/>
            <a:gdLst>
              <a:gd name="connsiteX0" fmla="*/ 0 w 499743"/>
              <a:gd name="connsiteY0" fmla="*/ 0 h 303320"/>
              <a:gd name="connsiteX1" fmla="*/ 499743 w 499743"/>
              <a:gd name="connsiteY1" fmla="*/ 0 h 303320"/>
              <a:gd name="connsiteX2" fmla="*/ 499743 w 499743"/>
              <a:gd name="connsiteY2" fmla="*/ 303320 h 303320"/>
              <a:gd name="connsiteX3" fmla="*/ 0 w 499743"/>
              <a:gd name="connsiteY3" fmla="*/ 303320 h 303320"/>
              <a:gd name="connsiteX4" fmla="*/ 0 w 499743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303320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08569" y="72261"/>
                  <a:pt x="497066" y="187431"/>
                  <a:pt x="499743" y="303320"/>
                </a:cubicBezTo>
                <a:cubicBezTo>
                  <a:pt x="368086" y="297105"/>
                  <a:pt x="169196" y="294641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499743" h="303320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496764" y="141612"/>
                  <a:pt x="499379" y="237450"/>
                  <a:pt x="499743" y="303320"/>
                </a:cubicBezTo>
                <a:cubicBezTo>
                  <a:pt x="363185" y="304494"/>
                  <a:pt x="152515" y="325130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0D75A4A-6C08-477B-A57E-2B8B3A0296A6}"/>
              </a:ext>
            </a:extLst>
          </p:cNvPr>
          <p:cNvSpPr/>
          <p:nvPr/>
        </p:nvSpPr>
        <p:spPr>
          <a:xfrm>
            <a:off x="2417237" y="8230831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9CE3752-B6C4-40AF-A4EF-F082E48A835F}"/>
              </a:ext>
            </a:extLst>
          </p:cNvPr>
          <p:cNvSpPr/>
          <p:nvPr/>
        </p:nvSpPr>
        <p:spPr>
          <a:xfrm>
            <a:off x="2417237" y="8504246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5109DBE-863D-46FA-AEA5-8039E0D22E2E}"/>
              </a:ext>
            </a:extLst>
          </p:cNvPr>
          <p:cNvSpPr/>
          <p:nvPr/>
        </p:nvSpPr>
        <p:spPr>
          <a:xfrm>
            <a:off x="2417237" y="8777661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5AD129-5EE8-459D-A6E6-73A6D5BF8FE4}"/>
              </a:ext>
            </a:extLst>
          </p:cNvPr>
          <p:cNvSpPr/>
          <p:nvPr/>
        </p:nvSpPr>
        <p:spPr>
          <a:xfrm>
            <a:off x="2417237" y="9060030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412DAB1-8215-485A-BF27-3480A1DC3328}"/>
              </a:ext>
            </a:extLst>
          </p:cNvPr>
          <p:cNvSpPr/>
          <p:nvPr/>
        </p:nvSpPr>
        <p:spPr>
          <a:xfrm>
            <a:off x="2417237" y="9333445"/>
            <a:ext cx="499743" cy="336018"/>
          </a:xfrm>
          <a:custGeom>
            <a:avLst/>
            <a:gdLst>
              <a:gd name="connsiteX0" fmla="*/ 0 w 499743"/>
              <a:gd name="connsiteY0" fmla="*/ 0 h 336018"/>
              <a:gd name="connsiteX1" fmla="*/ 499743 w 499743"/>
              <a:gd name="connsiteY1" fmla="*/ 0 h 336018"/>
              <a:gd name="connsiteX2" fmla="*/ 499743 w 499743"/>
              <a:gd name="connsiteY2" fmla="*/ 336018 h 336018"/>
              <a:gd name="connsiteX3" fmla="*/ 0 w 499743"/>
              <a:gd name="connsiteY3" fmla="*/ 336018 h 336018"/>
              <a:gd name="connsiteX4" fmla="*/ 0 w 499743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336018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09946" y="157098"/>
                  <a:pt x="509794" y="188054"/>
                  <a:pt x="499743" y="336018"/>
                </a:cubicBezTo>
                <a:cubicBezTo>
                  <a:pt x="368086" y="329803"/>
                  <a:pt x="169196" y="327339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499743" h="336018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490939" y="81440"/>
                  <a:pt x="484590" y="213668"/>
                  <a:pt x="499743" y="336018"/>
                </a:cubicBezTo>
                <a:cubicBezTo>
                  <a:pt x="363185" y="337192"/>
                  <a:pt x="152515" y="357828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2457DB-B2B6-4D54-906C-35AD7E4D2583}"/>
              </a:ext>
            </a:extLst>
          </p:cNvPr>
          <p:cNvSpPr/>
          <p:nvPr/>
        </p:nvSpPr>
        <p:spPr>
          <a:xfrm>
            <a:off x="2905916" y="7335203"/>
            <a:ext cx="525779" cy="284798"/>
          </a:xfrm>
          <a:custGeom>
            <a:avLst/>
            <a:gdLst>
              <a:gd name="connsiteX0" fmla="*/ 0 w 525779"/>
              <a:gd name="connsiteY0" fmla="*/ 0 h 284798"/>
              <a:gd name="connsiteX1" fmla="*/ 525779 w 525779"/>
              <a:gd name="connsiteY1" fmla="*/ 0 h 284798"/>
              <a:gd name="connsiteX2" fmla="*/ 525779 w 525779"/>
              <a:gd name="connsiteY2" fmla="*/ 284798 h 284798"/>
              <a:gd name="connsiteX3" fmla="*/ 0 w 525779"/>
              <a:gd name="connsiteY3" fmla="*/ 284798 h 284798"/>
              <a:gd name="connsiteX4" fmla="*/ 0 w 525779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4798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23612" y="130527"/>
                  <a:pt x="519099" y="196190"/>
                  <a:pt x="525779" y="284798"/>
                </a:cubicBezTo>
                <a:cubicBezTo>
                  <a:pt x="413511" y="276176"/>
                  <a:pt x="196136" y="305837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25779" h="284798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33804" y="68055"/>
                  <a:pt x="539845" y="167730"/>
                  <a:pt x="525779" y="284798"/>
                </a:cubicBezTo>
                <a:cubicBezTo>
                  <a:pt x="324818" y="296886"/>
                  <a:pt x="131556" y="30541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13119D9-AC1F-48EA-81DB-E22E969C74AF}"/>
              </a:ext>
            </a:extLst>
          </p:cNvPr>
          <p:cNvSpPr/>
          <p:nvPr/>
        </p:nvSpPr>
        <p:spPr>
          <a:xfrm>
            <a:off x="2905916" y="7628958"/>
            <a:ext cx="525779" cy="284798"/>
          </a:xfrm>
          <a:custGeom>
            <a:avLst/>
            <a:gdLst>
              <a:gd name="connsiteX0" fmla="*/ 0 w 525779"/>
              <a:gd name="connsiteY0" fmla="*/ 0 h 284798"/>
              <a:gd name="connsiteX1" fmla="*/ 525779 w 525779"/>
              <a:gd name="connsiteY1" fmla="*/ 0 h 284798"/>
              <a:gd name="connsiteX2" fmla="*/ 525779 w 525779"/>
              <a:gd name="connsiteY2" fmla="*/ 284798 h 284798"/>
              <a:gd name="connsiteX3" fmla="*/ 0 w 525779"/>
              <a:gd name="connsiteY3" fmla="*/ 284798 h 284798"/>
              <a:gd name="connsiteX4" fmla="*/ 0 w 525779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4798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23612" y="130527"/>
                  <a:pt x="519099" y="196190"/>
                  <a:pt x="525779" y="284798"/>
                </a:cubicBezTo>
                <a:cubicBezTo>
                  <a:pt x="413511" y="276176"/>
                  <a:pt x="196136" y="305837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25779" h="284798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33804" y="68055"/>
                  <a:pt x="539845" y="167730"/>
                  <a:pt x="525779" y="284798"/>
                </a:cubicBezTo>
                <a:cubicBezTo>
                  <a:pt x="324818" y="296886"/>
                  <a:pt x="131556" y="30541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5D866BB-5776-4804-AABA-A7E0B4F66035}"/>
              </a:ext>
            </a:extLst>
          </p:cNvPr>
          <p:cNvSpPr/>
          <p:nvPr/>
        </p:nvSpPr>
        <p:spPr>
          <a:xfrm>
            <a:off x="2912797" y="7927511"/>
            <a:ext cx="525779" cy="303320"/>
          </a:xfrm>
          <a:custGeom>
            <a:avLst/>
            <a:gdLst>
              <a:gd name="connsiteX0" fmla="*/ 0 w 525779"/>
              <a:gd name="connsiteY0" fmla="*/ 0 h 303320"/>
              <a:gd name="connsiteX1" fmla="*/ 525779 w 525779"/>
              <a:gd name="connsiteY1" fmla="*/ 0 h 303320"/>
              <a:gd name="connsiteX2" fmla="*/ 525779 w 525779"/>
              <a:gd name="connsiteY2" fmla="*/ 303320 h 303320"/>
              <a:gd name="connsiteX3" fmla="*/ 0 w 525779"/>
              <a:gd name="connsiteY3" fmla="*/ 303320 h 303320"/>
              <a:gd name="connsiteX4" fmla="*/ 0 w 525779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303320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4605" y="72261"/>
                  <a:pt x="523102" y="187431"/>
                  <a:pt x="525779" y="303320"/>
                </a:cubicBezTo>
                <a:cubicBezTo>
                  <a:pt x="413511" y="294698"/>
                  <a:pt x="196136" y="324359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525779" h="303320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2800" y="141612"/>
                  <a:pt x="525415" y="237450"/>
                  <a:pt x="525779" y="303320"/>
                </a:cubicBezTo>
                <a:cubicBezTo>
                  <a:pt x="324818" y="315408"/>
                  <a:pt x="131556" y="323933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4DD4A8-CD3C-EA81-96DC-2EEDB196362E}"/>
              </a:ext>
            </a:extLst>
          </p:cNvPr>
          <p:cNvSpPr/>
          <p:nvPr/>
        </p:nvSpPr>
        <p:spPr>
          <a:xfrm>
            <a:off x="225423" y="3635053"/>
            <a:ext cx="6407151" cy="293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C6140F5-80FF-45F0-A011-25F8D484F512}"/>
              </a:ext>
            </a:extLst>
          </p:cNvPr>
          <p:cNvSpPr/>
          <p:nvPr/>
        </p:nvSpPr>
        <p:spPr>
          <a:xfrm>
            <a:off x="2912797" y="8230831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5EEA670-A21A-474F-9581-9C7AB7E39B37}"/>
              </a:ext>
            </a:extLst>
          </p:cNvPr>
          <p:cNvSpPr/>
          <p:nvPr/>
        </p:nvSpPr>
        <p:spPr>
          <a:xfrm>
            <a:off x="2912797" y="8504246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5FBC87C-5524-41D0-B185-6A728F41A5BF}"/>
              </a:ext>
            </a:extLst>
          </p:cNvPr>
          <p:cNvSpPr/>
          <p:nvPr/>
        </p:nvSpPr>
        <p:spPr>
          <a:xfrm>
            <a:off x="2916980" y="8786615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CBC6E1D-22CB-43C4-A4F8-3394E9C47CBE}"/>
              </a:ext>
            </a:extLst>
          </p:cNvPr>
          <p:cNvSpPr/>
          <p:nvPr/>
        </p:nvSpPr>
        <p:spPr>
          <a:xfrm>
            <a:off x="2912797" y="9060030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04B55F0-8E3C-4CD7-A5FB-0A2663B0BB50}"/>
              </a:ext>
            </a:extLst>
          </p:cNvPr>
          <p:cNvSpPr/>
          <p:nvPr/>
        </p:nvSpPr>
        <p:spPr>
          <a:xfrm>
            <a:off x="2912797" y="9333445"/>
            <a:ext cx="525779" cy="336018"/>
          </a:xfrm>
          <a:custGeom>
            <a:avLst/>
            <a:gdLst>
              <a:gd name="connsiteX0" fmla="*/ 0 w 525779"/>
              <a:gd name="connsiteY0" fmla="*/ 0 h 336018"/>
              <a:gd name="connsiteX1" fmla="*/ 525779 w 525779"/>
              <a:gd name="connsiteY1" fmla="*/ 0 h 336018"/>
              <a:gd name="connsiteX2" fmla="*/ 525779 w 525779"/>
              <a:gd name="connsiteY2" fmla="*/ 336018 h 336018"/>
              <a:gd name="connsiteX3" fmla="*/ 0 w 525779"/>
              <a:gd name="connsiteY3" fmla="*/ 336018 h 336018"/>
              <a:gd name="connsiteX4" fmla="*/ 0 w 525779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336018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5982" y="157098"/>
                  <a:pt x="535830" y="188054"/>
                  <a:pt x="525779" y="336018"/>
                </a:cubicBezTo>
                <a:cubicBezTo>
                  <a:pt x="413511" y="327396"/>
                  <a:pt x="196136" y="357057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525779" h="336018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16975" y="81440"/>
                  <a:pt x="510626" y="213668"/>
                  <a:pt x="525779" y="336018"/>
                </a:cubicBezTo>
                <a:cubicBezTo>
                  <a:pt x="324818" y="348106"/>
                  <a:pt x="131556" y="356631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7FB0D11-BBCF-4BE7-ACBA-C5EEB1C900C8}"/>
              </a:ext>
            </a:extLst>
          </p:cNvPr>
          <p:cNvSpPr/>
          <p:nvPr/>
        </p:nvSpPr>
        <p:spPr>
          <a:xfrm>
            <a:off x="3431696" y="7335203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13:00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036FD4-4C2B-491E-9FBE-E6B1C9CC25F2}"/>
              </a:ext>
            </a:extLst>
          </p:cNvPr>
          <p:cNvSpPr/>
          <p:nvPr/>
        </p:nvSpPr>
        <p:spPr>
          <a:xfrm>
            <a:off x="3431696" y="7628958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9:00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E68117D-58BD-4524-8D79-A63E41F3C4C7}"/>
              </a:ext>
            </a:extLst>
          </p:cNvPr>
          <p:cNvSpPr/>
          <p:nvPr/>
        </p:nvSpPr>
        <p:spPr>
          <a:xfrm>
            <a:off x="3438577" y="7927511"/>
            <a:ext cx="537948" cy="303320"/>
          </a:xfrm>
          <a:custGeom>
            <a:avLst/>
            <a:gdLst>
              <a:gd name="connsiteX0" fmla="*/ 0 w 537948"/>
              <a:gd name="connsiteY0" fmla="*/ 0 h 303320"/>
              <a:gd name="connsiteX1" fmla="*/ 537948 w 537948"/>
              <a:gd name="connsiteY1" fmla="*/ 0 h 303320"/>
              <a:gd name="connsiteX2" fmla="*/ 537948 w 537948"/>
              <a:gd name="connsiteY2" fmla="*/ 303320 h 303320"/>
              <a:gd name="connsiteX3" fmla="*/ 0 w 537948"/>
              <a:gd name="connsiteY3" fmla="*/ 303320 h 303320"/>
              <a:gd name="connsiteX4" fmla="*/ 0 w 53794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303320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6774" y="72261"/>
                  <a:pt x="535271" y="187431"/>
                  <a:pt x="537948" y="303320"/>
                </a:cubicBezTo>
                <a:cubicBezTo>
                  <a:pt x="281488" y="323720"/>
                  <a:pt x="165125" y="325628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537948" h="303320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34969" y="141612"/>
                  <a:pt x="537584" y="237450"/>
                  <a:pt x="537948" y="303320"/>
                </a:cubicBezTo>
                <a:cubicBezTo>
                  <a:pt x="269639" y="316343"/>
                  <a:pt x="244293" y="290544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10:00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66EFFC-A054-4112-A391-8532A573AD6E}"/>
              </a:ext>
            </a:extLst>
          </p:cNvPr>
          <p:cNvSpPr txBox="1"/>
          <p:nvPr/>
        </p:nvSpPr>
        <p:spPr>
          <a:xfrm>
            <a:off x="394982" y="5955853"/>
            <a:ext cx="8202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 = 188.3</a:t>
            </a:r>
          </a:p>
          <a:p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MD = 190</a:t>
            </a:r>
            <a:b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</a:b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Mode = 190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ABC11-BBC8-474D-88FE-0526E60DB289}"/>
              </a:ext>
            </a:extLst>
          </p:cNvPr>
          <p:cNvSpPr/>
          <p:nvPr/>
        </p:nvSpPr>
        <p:spPr>
          <a:xfrm>
            <a:off x="3438577" y="8230831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9:00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30DEAED-F1A0-4820-A7E7-A73C4EBF6645}"/>
              </a:ext>
            </a:extLst>
          </p:cNvPr>
          <p:cNvSpPr/>
          <p:nvPr/>
        </p:nvSpPr>
        <p:spPr>
          <a:xfrm>
            <a:off x="3438577" y="8504246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14:00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1465F51-7636-4A6B-B511-91E67E74C527}"/>
              </a:ext>
            </a:extLst>
          </p:cNvPr>
          <p:cNvSpPr/>
          <p:nvPr/>
        </p:nvSpPr>
        <p:spPr>
          <a:xfrm>
            <a:off x="3438577" y="8777661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15:00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068F04-EF37-45C6-84CD-A9F573021109}"/>
              </a:ext>
            </a:extLst>
          </p:cNvPr>
          <p:cNvSpPr/>
          <p:nvPr/>
        </p:nvSpPr>
        <p:spPr>
          <a:xfrm>
            <a:off x="3438577" y="9060030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16:00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12BA76C-7BCF-4E49-8A1D-CBB02AE13B3D}"/>
              </a:ext>
            </a:extLst>
          </p:cNvPr>
          <p:cNvSpPr/>
          <p:nvPr/>
        </p:nvSpPr>
        <p:spPr>
          <a:xfrm>
            <a:off x="3438577" y="9333445"/>
            <a:ext cx="537948" cy="336018"/>
          </a:xfrm>
          <a:custGeom>
            <a:avLst/>
            <a:gdLst>
              <a:gd name="connsiteX0" fmla="*/ 0 w 537948"/>
              <a:gd name="connsiteY0" fmla="*/ 0 h 336018"/>
              <a:gd name="connsiteX1" fmla="*/ 537948 w 537948"/>
              <a:gd name="connsiteY1" fmla="*/ 0 h 336018"/>
              <a:gd name="connsiteX2" fmla="*/ 537948 w 537948"/>
              <a:gd name="connsiteY2" fmla="*/ 336018 h 336018"/>
              <a:gd name="connsiteX3" fmla="*/ 0 w 537948"/>
              <a:gd name="connsiteY3" fmla="*/ 336018 h 336018"/>
              <a:gd name="connsiteX4" fmla="*/ 0 w 537948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33601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151" y="157098"/>
                  <a:pt x="547999" y="188054"/>
                  <a:pt x="537948" y="336018"/>
                </a:cubicBezTo>
                <a:cubicBezTo>
                  <a:pt x="281488" y="356418"/>
                  <a:pt x="165125" y="358326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537948" h="33601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29144" y="81440"/>
                  <a:pt x="522795" y="213668"/>
                  <a:pt x="537948" y="336018"/>
                </a:cubicBezTo>
                <a:cubicBezTo>
                  <a:pt x="269639" y="349041"/>
                  <a:pt x="244293" y="323242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15:00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F50FF3F-FBD3-486C-AE6F-BE99971DA9E4}"/>
              </a:ext>
            </a:extLst>
          </p:cNvPr>
          <p:cNvSpPr/>
          <p:nvPr/>
        </p:nvSpPr>
        <p:spPr>
          <a:xfrm>
            <a:off x="3976525" y="7335203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F4B0ADE-2CC2-4C9E-9F45-38BA006B2B5D}"/>
              </a:ext>
            </a:extLst>
          </p:cNvPr>
          <p:cNvSpPr/>
          <p:nvPr/>
        </p:nvSpPr>
        <p:spPr>
          <a:xfrm>
            <a:off x="3976525" y="7628958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417E45B-2F46-4A04-9EB9-C373BEFF1FD3}"/>
              </a:ext>
            </a:extLst>
          </p:cNvPr>
          <p:cNvSpPr/>
          <p:nvPr/>
        </p:nvSpPr>
        <p:spPr>
          <a:xfrm>
            <a:off x="3983406" y="7927511"/>
            <a:ext cx="490168" cy="303320"/>
          </a:xfrm>
          <a:custGeom>
            <a:avLst/>
            <a:gdLst>
              <a:gd name="connsiteX0" fmla="*/ 0 w 490168"/>
              <a:gd name="connsiteY0" fmla="*/ 0 h 303320"/>
              <a:gd name="connsiteX1" fmla="*/ 490168 w 490168"/>
              <a:gd name="connsiteY1" fmla="*/ 0 h 303320"/>
              <a:gd name="connsiteX2" fmla="*/ 490168 w 490168"/>
              <a:gd name="connsiteY2" fmla="*/ 303320 h 303320"/>
              <a:gd name="connsiteX3" fmla="*/ 0 w 490168"/>
              <a:gd name="connsiteY3" fmla="*/ 303320 h 303320"/>
              <a:gd name="connsiteX4" fmla="*/ 0 w 49016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303320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98994" y="72261"/>
                  <a:pt x="487491" y="187431"/>
                  <a:pt x="490168" y="303320"/>
                </a:cubicBezTo>
                <a:cubicBezTo>
                  <a:pt x="307206" y="306320"/>
                  <a:pt x="241620" y="293802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490168" h="303320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87189" y="141612"/>
                  <a:pt x="489804" y="237450"/>
                  <a:pt x="490168" y="303320"/>
                </a:cubicBezTo>
                <a:cubicBezTo>
                  <a:pt x="347669" y="292519"/>
                  <a:pt x="159544" y="299643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4EBB416-0DBE-4E0B-8C58-B95C9ADB4BA1}"/>
              </a:ext>
            </a:extLst>
          </p:cNvPr>
          <p:cNvSpPr/>
          <p:nvPr/>
        </p:nvSpPr>
        <p:spPr>
          <a:xfrm>
            <a:off x="3983406" y="8230831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55E1B4A-03ED-4432-8BE3-CCDDFDACD723}"/>
              </a:ext>
            </a:extLst>
          </p:cNvPr>
          <p:cNvSpPr/>
          <p:nvPr/>
        </p:nvSpPr>
        <p:spPr>
          <a:xfrm>
            <a:off x="3983406" y="8504246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5718A35-66DB-424E-A3AC-CB97D16AB1AD}"/>
              </a:ext>
            </a:extLst>
          </p:cNvPr>
          <p:cNvSpPr/>
          <p:nvPr/>
        </p:nvSpPr>
        <p:spPr>
          <a:xfrm>
            <a:off x="3983406" y="8777661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E730C4-6324-4944-9536-3971734A973D}"/>
              </a:ext>
            </a:extLst>
          </p:cNvPr>
          <p:cNvSpPr/>
          <p:nvPr/>
        </p:nvSpPr>
        <p:spPr>
          <a:xfrm>
            <a:off x="3983406" y="9060030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F37422BA-F8AC-4EF9-99AE-EF445B212C0C}"/>
              </a:ext>
            </a:extLst>
          </p:cNvPr>
          <p:cNvSpPr/>
          <p:nvPr/>
        </p:nvSpPr>
        <p:spPr>
          <a:xfrm>
            <a:off x="3983406" y="9333445"/>
            <a:ext cx="490168" cy="336018"/>
          </a:xfrm>
          <a:custGeom>
            <a:avLst/>
            <a:gdLst>
              <a:gd name="connsiteX0" fmla="*/ 0 w 490168"/>
              <a:gd name="connsiteY0" fmla="*/ 0 h 336018"/>
              <a:gd name="connsiteX1" fmla="*/ 490168 w 490168"/>
              <a:gd name="connsiteY1" fmla="*/ 0 h 336018"/>
              <a:gd name="connsiteX2" fmla="*/ 490168 w 490168"/>
              <a:gd name="connsiteY2" fmla="*/ 336018 h 336018"/>
              <a:gd name="connsiteX3" fmla="*/ 0 w 490168"/>
              <a:gd name="connsiteY3" fmla="*/ 336018 h 336018"/>
              <a:gd name="connsiteX4" fmla="*/ 0 w 490168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33601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371" y="157098"/>
                  <a:pt x="500219" y="188054"/>
                  <a:pt x="490168" y="336018"/>
                </a:cubicBezTo>
                <a:cubicBezTo>
                  <a:pt x="307206" y="339018"/>
                  <a:pt x="241620" y="326500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490168" h="33601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81364" y="81440"/>
                  <a:pt x="475015" y="213668"/>
                  <a:pt x="490168" y="336018"/>
                </a:cubicBezTo>
                <a:cubicBezTo>
                  <a:pt x="347669" y="325217"/>
                  <a:pt x="159544" y="332341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0AFF2E-ED81-462E-8F0E-A03D6978B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92" y="7140584"/>
            <a:ext cx="271273" cy="115824"/>
          </a:xfrm>
          <a:prstGeom prst="rect">
            <a:avLst/>
          </a:prstGeom>
        </p:spPr>
      </p:pic>
      <p:pic>
        <p:nvPicPr>
          <p:cNvPr id="10" name="Grafik 9" descr="Ein Bild, das Text, Rad, Zahnrad enthält.&#10;&#10;Automatisch generierte Beschreibung">
            <a:extLst>
              <a:ext uri="{FF2B5EF4-FFF2-40B4-BE49-F238E27FC236}">
                <a16:creationId xmlns:a16="http://schemas.microsoft.com/office/drawing/2014/main" id="{2738923D-3835-4CEC-BE73-2CB7DA411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38" y="7159055"/>
            <a:ext cx="315738" cy="136737"/>
          </a:xfrm>
          <a:prstGeom prst="rect">
            <a:avLst/>
          </a:prstGeom>
        </p:spPr>
      </p:pic>
      <p:pic>
        <p:nvPicPr>
          <p:cNvPr id="19" name="Grafik 1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6BB9AEA-BC90-489D-A66D-991AA09E8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12" y="7115934"/>
            <a:ext cx="165497" cy="170923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2E39377-4A51-45C9-A315-AA35A325EC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25" y="7146865"/>
            <a:ext cx="312703" cy="110648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31C0DE9F-B85B-4138-97AC-1BDFCDDC54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253" flipH="1">
            <a:off x="4621744" y="6846813"/>
            <a:ext cx="207921" cy="152439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601ED1A2-2139-4BCA-9470-90396210B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2470" flipH="1">
            <a:off x="1059813" y="6021798"/>
            <a:ext cx="136977" cy="100426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95725AA3-79E0-4B68-8308-9C006DE2BB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99061" flipH="1" flipV="1">
            <a:off x="1152823" y="6354637"/>
            <a:ext cx="121539" cy="89108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F064DAD9-CD3A-4BD4-A96A-EF1E9C4CB1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1812" flipH="1" flipV="1">
            <a:off x="1055476" y="6200188"/>
            <a:ext cx="121539" cy="89108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A301CEB6-2032-4B10-BAE1-904581768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2470" flipH="1">
            <a:off x="3072672" y="6168350"/>
            <a:ext cx="136977" cy="100426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7FB04BD2-F13B-49B5-A14B-DF28B87EF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0882" flipH="1" flipV="1">
            <a:off x="3160922" y="6344791"/>
            <a:ext cx="121539" cy="89108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8A7FA522-49CA-44D8-A3B7-1D9F6FFA5B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611493" y="6348680"/>
            <a:ext cx="121539" cy="89108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B30A4C5D-F35D-4051-B7B2-2D242ED9661C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Central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2B24B-D04F-34B4-EA92-BF7EC8075FED}"/>
              </a:ext>
            </a:extLst>
          </p:cNvPr>
          <p:cNvSpPr txBox="1"/>
          <p:nvPr/>
        </p:nvSpPr>
        <p:spPr>
          <a:xfrm>
            <a:off x="6450037" y="9662499"/>
            <a:ext cx="25840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4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558756-E622-4BFD-BCDE-DB242659C27B}"/>
              </a:ext>
            </a:extLst>
          </p:cNvPr>
          <p:cNvSpPr/>
          <p:nvPr/>
        </p:nvSpPr>
        <p:spPr>
          <a:xfrm>
            <a:off x="225424" y="3622675"/>
            <a:ext cx="6400269" cy="2951163"/>
          </a:xfrm>
          <a:custGeom>
            <a:avLst/>
            <a:gdLst>
              <a:gd name="connsiteX0" fmla="*/ 0 w 6400269"/>
              <a:gd name="connsiteY0" fmla="*/ 0 h 2951163"/>
              <a:gd name="connsiteX1" fmla="*/ 448019 w 6400269"/>
              <a:gd name="connsiteY1" fmla="*/ 0 h 2951163"/>
              <a:gd name="connsiteX2" fmla="*/ 960040 w 6400269"/>
              <a:gd name="connsiteY2" fmla="*/ 0 h 2951163"/>
              <a:gd name="connsiteX3" fmla="*/ 1600067 w 6400269"/>
              <a:gd name="connsiteY3" fmla="*/ 0 h 2951163"/>
              <a:gd name="connsiteX4" fmla="*/ 2176091 w 6400269"/>
              <a:gd name="connsiteY4" fmla="*/ 0 h 2951163"/>
              <a:gd name="connsiteX5" fmla="*/ 2688113 w 6400269"/>
              <a:gd name="connsiteY5" fmla="*/ 0 h 2951163"/>
              <a:gd name="connsiteX6" fmla="*/ 3392143 w 6400269"/>
              <a:gd name="connsiteY6" fmla="*/ 0 h 2951163"/>
              <a:gd name="connsiteX7" fmla="*/ 4096172 w 6400269"/>
              <a:gd name="connsiteY7" fmla="*/ 0 h 2951163"/>
              <a:gd name="connsiteX8" fmla="*/ 4864204 w 6400269"/>
              <a:gd name="connsiteY8" fmla="*/ 0 h 2951163"/>
              <a:gd name="connsiteX9" fmla="*/ 5440229 w 6400269"/>
              <a:gd name="connsiteY9" fmla="*/ 0 h 2951163"/>
              <a:gd name="connsiteX10" fmla="*/ 6400269 w 6400269"/>
              <a:gd name="connsiteY10" fmla="*/ 0 h 2951163"/>
              <a:gd name="connsiteX11" fmla="*/ 6400269 w 6400269"/>
              <a:gd name="connsiteY11" fmla="*/ 590233 h 2951163"/>
              <a:gd name="connsiteX12" fmla="*/ 6400269 w 6400269"/>
              <a:gd name="connsiteY12" fmla="*/ 1091930 h 2951163"/>
              <a:gd name="connsiteX13" fmla="*/ 6400269 w 6400269"/>
              <a:gd name="connsiteY13" fmla="*/ 1741186 h 2951163"/>
              <a:gd name="connsiteX14" fmla="*/ 6400269 w 6400269"/>
              <a:gd name="connsiteY14" fmla="*/ 2242884 h 2951163"/>
              <a:gd name="connsiteX15" fmla="*/ 6400269 w 6400269"/>
              <a:gd name="connsiteY15" fmla="*/ 2951163 h 2951163"/>
              <a:gd name="connsiteX16" fmla="*/ 5952250 w 6400269"/>
              <a:gd name="connsiteY16" fmla="*/ 2951163 h 2951163"/>
              <a:gd name="connsiteX17" fmla="*/ 5504231 w 6400269"/>
              <a:gd name="connsiteY17" fmla="*/ 2951163 h 2951163"/>
              <a:gd name="connsiteX18" fmla="*/ 4992210 w 6400269"/>
              <a:gd name="connsiteY18" fmla="*/ 2951163 h 2951163"/>
              <a:gd name="connsiteX19" fmla="*/ 4416186 w 6400269"/>
              <a:gd name="connsiteY19" fmla="*/ 2951163 h 2951163"/>
              <a:gd name="connsiteX20" fmla="*/ 3840161 w 6400269"/>
              <a:gd name="connsiteY20" fmla="*/ 2951163 h 2951163"/>
              <a:gd name="connsiteX21" fmla="*/ 3392143 w 6400269"/>
              <a:gd name="connsiteY21" fmla="*/ 2951163 h 2951163"/>
              <a:gd name="connsiteX22" fmla="*/ 2944124 w 6400269"/>
              <a:gd name="connsiteY22" fmla="*/ 2951163 h 2951163"/>
              <a:gd name="connsiteX23" fmla="*/ 2240094 w 6400269"/>
              <a:gd name="connsiteY23" fmla="*/ 2951163 h 2951163"/>
              <a:gd name="connsiteX24" fmla="*/ 1728073 w 6400269"/>
              <a:gd name="connsiteY24" fmla="*/ 2951163 h 2951163"/>
              <a:gd name="connsiteX25" fmla="*/ 1088046 w 6400269"/>
              <a:gd name="connsiteY25" fmla="*/ 2951163 h 2951163"/>
              <a:gd name="connsiteX26" fmla="*/ 0 w 6400269"/>
              <a:gd name="connsiteY26" fmla="*/ 2951163 h 2951163"/>
              <a:gd name="connsiteX27" fmla="*/ 0 w 6400269"/>
              <a:gd name="connsiteY27" fmla="*/ 2390442 h 2951163"/>
              <a:gd name="connsiteX28" fmla="*/ 0 w 6400269"/>
              <a:gd name="connsiteY28" fmla="*/ 1800209 h 2951163"/>
              <a:gd name="connsiteX29" fmla="*/ 0 w 6400269"/>
              <a:gd name="connsiteY29" fmla="*/ 1269000 h 2951163"/>
              <a:gd name="connsiteX30" fmla="*/ 0 w 6400269"/>
              <a:gd name="connsiteY30" fmla="*/ 649256 h 2951163"/>
              <a:gd name="connsiteX31" fmla="*/ 0 w 6400269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0269" h="2951163" extrusionOk="0">
                <a:moveTo>
                  <a:pt x="0" y="0"/>
                </a:moveTo>
                <a:cubicBezTo>
                  <a:pt x="218521" y="14820"/>
                  <a:pt x="256491" y="968"/>
                  <a:pt x="448019" y="0"/>
                </a:cubicBezTo>
                <a:cubicBezTo>
                  <a:pt x="639547" y="-968"/>
                  <a:pt x="809836" y="-4969"/>
                  <a:pt x="960040" y="0"/>
                </a:cubicBezTo>
                <a:cubicBezTo>
                  <a:pt x="1110244" y="4969"/>
                  <a:pt x="1387062" y="12871"/>
                  <a:pt x="1600067" y="0"/>
                </a:cubicBezTo>
                <a:cubicBezTo>
                  <a:pt x="1813072" y="-12871"/>
                  <a:pt x="1966465" y="-25712"/>
                  <a:pt x="2176091" y="0"/>
                </a:cubicBezTo>
                <a:cubicBezTo>
                  <a:pt x="2385717" y="25712"/>
                  <a:pt x="2547337" y="-22983"/>
                  <a:pt x="2688113" y="0"/>
                </a:cubicBezTo>
                <a:cubicBezTo>
                  <a:pt x="2828889" y="22983"/>
                  <a:pt x="3117060" y="26807"/>
                  <a:pt x="3392143" y="0"/>
                </a:cubicBezTo>
                <a:cubicBezTo>
                  <a:pt x="3667226" y="-26807"/>
                  <a:pt x="3831649" y="-9757"/>
                  <a:pt x="4096172" y="0"/>
                </a:cubicBezTo>
                <a:cubicBezTo>
                  <a:pt x="4360695" y="9757"/>
                  <a:pt x="4616937" y="28082"/>
                  <a:pt x="4864204" y="0"/>
                </a:cubicBezTo>
                <a:cubicBezTo>
                  <a:pt x="5111471" y="-28082"/>
                  <a:pt x="5314230" y="-3938"/>
                  <a:pt x="5440229" y="0"/>
                </a:cubicBezTo>
                <a:cubicBezTo>
                  <a:pt x="5566229" y="3938"/>
                  <a:pt x="6112814" y="41935"/>
                  <a:pt x="6400269" y="0"/>
                </a:cubicBezTo>
                <a:cubicBezTo>
                  <a:pt x="6416041" y="136988"/>
                  <a:pt x="6396303" y="444909"/>
                  <a:pt x="6400269" y="590233"/>
                </a:cubicBezTo>
                <a:cubicBezTo>
                  <a:pt x="6404235" y="735557"/>
                  <a:pt x="6387973" y="891046"/>
                  <a:pt x="6400269" y="1091930"/>
                </a:cubicBezTo>
                <a:cubicBezTo>
                  <a:pt x="6412565" y="1292814"/>
                  <a:pt x="6404322" y="1580484"/>
                  <a:pt x="6400269" y="1741186"/>
                </a:cubicBezTo>
                <a:cubicBezTo>
                  <a:pt x="6396216" y="1901888"/>
                  <a:pt x="6423304" y="2030121"/>
                  <a:pt x="6400269" y="2242884"/>
                </a:cubicBezTo>
                <a:cubicBezTo>
                  <a:pt x="6377234" y="2455647"/>
                  <a:pt x="6431995" y="2746667"/>
                  <a:pt x="6400269" y="2951163"/>
                </a:cubicBezTo>
                <a:cubicBezTo>
                  <a:pt x="6270805" y="2942577"/>
                  <a:pt x="6107950" y="2956933"/>
                  <a:pt x="5952250" y="2951163"/>
                </a:cubicBezTo>
                <a:cubicBezTo>
                  <a:pt x="5796550" y="2945393"/>
                  <a:pt x="5712483" y="2971072"/>
                  <a:pt x="5504231" y="2951163"/>
                </a:cubicBezTo>
                <a:cubicBezTo>
                  <a:pt x="5295979" y="2931254"/>
                  <a:pt x="5102235" y="2955012"/>
                  <a:pt x="4992210" y="2951163"/>
                </a:cubicBezTo>
                <a:cubicBezTo>
                  <a:pt x="4882185" y="2947314"/>
                  <a:pt x="4647496" y="2963406"/>
                  <a:pt x="4416186" y="2951163"/>
                </a:cubicBezTo>
                <a:cubicBezTo>
                  <a:pt x="4184876" y="2938920"/>
                  <a:pt x="4026902" y="2930045"/>
                  <a:pt x="3840161" y="2951163"/>
                </a:cubicBezTo>
                <a:cubicBezTo>
                  <a:pt x="3653421" y="2972281"/>
                  <a:pt x="3570124" y="2951166"/>
                  <a:pt x="3392143" y="2951163"/>
                </a:cubicBezTo>
                <a:cubicBezTo>
                  <a:pt x="3214162" y="2951160"/>
                  <a:pt x="3148609" y="2932066"/>
                  <a:pt x="2944124" y="2951163"/>
                </a:cubicBezTo>
                <a:cubicBezTo>
                  <a:pt x="2739639" y="2970260"/>
                  <a:pt x="2423302" y="2950061"/>
                  <a:pt x="2240094" y="2951163"/>
                </a:cubicBezTo>
                <a:cubicBezTo>
                  <a:pt x="2056886" y="2952266"/>
                  <a:pt x="1953480" y="2950793"/>
                  <a:pt x="1728073" y="2951163"/>
                </a:cubicBezTo>
                <a:cubicBezTo>
                  <a:pt x="1502666" y="2951533"/>
                  <a:pt x="1371872" y="2939328"/>
                  <a:pt x="1088046" y="2951163"/>
                </a:cubicBezTo>
                <a:cubicBezTo>
                  <a:pt x="804220" y="2962998"/>
                  <a:pt x="500368" y="2961448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FEFBD34-0841-4661-9588-DFE4B101582B}"/>
              </a:ext>
            </a:extLst>
          </p:cNvPr>
          <p:cNvSpPr txBox="1"/>
          <p:nvPr/>
        </p:nvSpPr>
        <p:spPr>
          <a:xfrm>
            <a:off x="302159" y="5539348"/>
            <a:ext cx="17773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latin typeface="Pangolin" panose="00000500000000000000" pitchFamily="2" charset="0"/>
              </a:rPr>
              <a:t>180, 180, 190, 190, 190, 200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3D182CD-A4CE-4F76-B058-C6EA7415CFA0}"/>
              </a:ext>
            </a:extLst>
          </p:cNvPr>
          <p:cNvSpPr txBox="1"/>
          <p:nvPr/>
        </p:nvSpPr>
        <p:spPr>
          <a:xfrm>
            <a:off x="2270692" y="5538217"/>
            <a:ext cx="19755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latin typeface="Pangolin" panose="00000500000000000000" pitchFamily="2" charset="0"/>
              </a:rPr>
              <a:t>70, 180 ,181, 190, 191, 191, 200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12F8BC2-5450-4C33-8D69-AC5DA23DEC83}"/>
              </a:ext>
            </a:extLst>
          </p:cNvPr>
          <p:cNvSpPr txBox="1"/>
          <p:nvPr/>
        </p:nvSpPr>
        <p:spPr>
          <a:xfrm>
            <a:off x="2402404" y="5955853"/>
            <a:ext cx="8202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M = 171.8</a:t>
            </a:r>
          </a:p>
          <a:p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MD = 190</a:t>
            </a:r>
            <a:b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</a:b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Mode = 191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DCC9F9F-C68F-4626-BA84-8EF41A13546B}"/>
              </a:ext>
            </a:extLst>
          </p:cNvPr>
          <p:cNvSpPr txBox="1"/>
          <p:nvPr/>
        </p:nvSpPr>
        <p:spPr>
          <a:xfrm>
            <a:off x="4552698" y="5955853"/>
            <a:ext cx="11549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M = 134.5</a:t>
            </a:r>
          </a:p>
          <a:p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MD = 180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Mode = 70 &amp; 190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A5DE773-2811-4EFA-9BD2-906D93C54C08}"/>
              </a:ext>
            </a:extLst>
          </p:cNvPr>
          <p:cNvSpPr txBox="1"/>
          <p:nvPr/>
        </p:nvSpPr>
        <p:spPr>
          <a:xfrm>
            <a:off x="4498301" y="5538217"/>
            <a:ext cx="2044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latin typeface="Pangolin" panose="00000500000000000000" pitchFamily="2" charset="0"/>
              </a:rPr>
              <a:t>60, 70, 70, 70, 80, 180, 180, 190, 190, 190, 200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1A73E02-DE8E-45F8-9E56-156BCA85F97E}"/>
              </a:ext>
            </a:extLst>
          </p:cNvPr>
          <p:cNvSpPr txBox="1"/>
          <p:nvPr/>
        </p:nvSpPr>
        <p:spPr>
          <a:xfrm>
            <a:off x="1199417" y="5969569"/>
            <a:ext cx="820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good</a:t>
            </a: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parameters</a:t>
            </a: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 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B500DC1-DAF4-4095-85CD-47F3FCBE981E}"/>
              </a:ext>
            </a:extLst>
          </p:cNvPr>
          <p:cNvSpPr txBox="1"/>
          <p:nvPr/>
        </p:nvSpPr>
        <p:spPr>
          <a:xfrm>
            <a:off x="3237390" y="5969569"/>
            <a:ext cx="820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good</a:t>
            </a: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parameters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832B8AED-2A02-49BE-9E76-280AF6DBDAC0}"/>
              </a:ext>
            </a:extLst>
          </p:cNvPr>
          <p:cNvSpPr txBox="1"/>
          <p:nvPr/>
        </p:nvSpPr>
        <p:spPr>
          <a:xfrm>
            <a:off x="5636710" y="5969569"/>
            <a:ext cx="82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good</a:t>
            </a: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Pangolin" panose="00000500000000000000" pitchFamily="2" charset="0"/>
              </a:rPr>
              <a:t>parameter</a:t>
            </a:r>
            <a:endParaRPr lang="de-DE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683AFD-4183-4973-BBF7-9CB54E09061E}"/>
              </a:ext>
            </a:extLst>
          </p:cNvPr>
          <p:cNvSpPr txBox="1"/>
          <p:nvPr/>
        </p:nvSpPr>
        <p:spPr>
          <a:xfrm>
            <a:off x="313894" y="3662060"/>
            <a:ext cx="6223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You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apply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mean</a:t>
            </a:r>
            <a:r>
              <a:rPr lang="de-DE" sz="1000" dirty="0">
                <a:latin typeface="Pangolin" panose="00000500000000000000" pitchFamily="2" charset="0"/>
              </a:rPr>
              <a:t>, median, and </a:t>
            </a:r>
            <a:r>
              <a:rPr lang="de-DE" sz="1000" dirty="0" err="1"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different </a:t>
            </a:r>
            <a:r>
              <a:rPr lang="de-DE" sz="1000" dirty="0" err="1">
                <a:latin typeface="Pangolin" panose="00000500000000000000" pitchFamily="2" charset="0"/>
              </a:rPr>
              <a:t>samples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apples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>
                <a:latin typeface="Pangolin" panose="00000500000000000000" pitchFamily="2" charset="0"/>
              </a:rPr>
              <a:t>But </a:t>
            </a:r>
            <a:r>
              <a:rPr lang="de-DE" sz="1000" dirty="0" err="1">
                <a:latin typeface="Pangolin" panose="00000500000000000000" pitchFamily="2" charset="0"/>
              </a:rPr>
              <a:t>often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some</a:t>
            </a:r>
            <a:r>
              <a:rPr lang="de-DE" sz="1000" dirty="0">
                <a:latin typeface="Pangolin" panose="00000500000000000000" pitchFamily="2" charset="0"/>
              </a:rPr>
              <a:t> will </a:t>
            </a:r>
            <a:r>
              <a:rPr lang="de-DE" sz="1000" dirty="0" err="1">
                <a:latin typeface="Pangolin" panose="00000500000000000000" pitchFamily="2" charset="0"/>
              </a:rPr>
              <a:t>represent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better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others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87" name="Grafik 2">
            <a:extLst>
              <a:ext uri="{FF2B5EF4-FFF2-40B4-BE49-F238E27FC236}">
                <a16:creationId xmlns:a16="http://schemas.microsoft.com/office/drawing/2014/main" id="{8D103743-43D1-A81F-8D06-1BB2CAE59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t="46962" r="71920" b="42114"/>
          <a:stretch/>
        </p:blipFill>
        <p:spPr>
          <a:xfrm>
            <a:off x="449869" y="4352100"/>
            <a:ext cx="1493416" cy="1082040"/>
          </a:xfrm>
          <a:prstGeom prst="rect">
            <a:avLst/>
          </a:prstGeom>
        </p:spPr>
      </p:pic>
      <p:pic>
        <p:nvPicPr>
          <p:cNvPr id="89" name="Grafik 2">
            <a:extLst>
              <a:ext uri="{FF2B5EF4-FFF2-40B4-BE49-F238E27FC236}">
                <a16:creationId xmlns:a16="http://schemas.microsoft.com/office/drawing/2014/main" id="{8DCB9ADB-A90A-0F7E-709E-C7B37277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1" t="42774" r="37833" b="46718"/>
          <a:stretch/>
        </p:blipFill>
        <p:spPr>
          <a:xfrm>
            <a:off x="2327338" y="4405245"/>
            <a:ext cx="1773147" cy="1040915"/>
          </a:xfrm>
          <a:prstGeom prst="rect">
            <a:avLst/>
          </a:prstGeom>
        </p:spPr>
      </p:pic>
      <p:pic>
        <p:nvPicPr>
          <p:cNvPr id="90" name="Grafik 2">
            <a:extLst>
              <a:ext uri="{FF2B5EF4-FFF2-40B4-BE49-F238E27FC236}">
                <a16:creationId xmlns:a16="http://schemas.microsoft.com/office/drawing/2014/main" id="{71D4A6A6-930A-55A6-3B88-9B6613A3F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0" t="39423" r="3607" b="47849"/>
          <a:stretch/>
        </p:blipFill>
        <p:spPr>
          <a:xfrm>
            <a:off x="4453789" y="4178382"/>
            <a:ext cx="2086400" cy="1260726"/>
          </a:xfrm>
          <a:prstGeom prst="rect">
            <a:avLst/>
          </a:prstGeom>
        </p:spPr>
      </p:pic>
      <p:sp>
        <p:nvSpPr>
          <p:cNvPr id="74" name="Arc 73">
            <a:extLst>
              <a:ext uri="{FF2B5EF4-FFF2-40B4-BE49-F238E27FC236}">
                <a16:creationId xmlns:a16="http://schemas.microsoft.com/office/drawing/2014/main" id="{75F6CB77-A7AD-5306-171B-998C0BE13CB4}"/>
              </a:ext>
            </a:extLst>
          </p:cNvPr>
          <p:cNvSpPr/>
          <p:nvPr/>
        </p:nvSpPr>
        <p:spPr>
          <a:xfrm flipV="1">
            <a:off x="233043" y="3821429"/>
            <a:ext cx="6407151" cy="351465"/>
          </a:xfrm>
          <a:custGeom>
            <a:avLst/>
            <a:gdLst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  <a:gd name="connsiteX3" fmla="*/ 3203576 w 6407151"/>
              <a:gd name="connsiteY3" fmla="*/ 175733 h 351465"/>
              <a:gd name="connsiteX4" fmla="*/ 5737 w 6407151"/>
              <a:gd name="connsiteY4" fmla="*/ 165220 h 351465"/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7151" h="351465" stroke="0" extrusionOk="0">
                <a:moveTo>
                  <a:pt x="5737" y="165220"/>
                </a:moveTo>
                <a:cubicBezTo>
                  <a:pt x="-38134" y="232"/>
                  <a:pt x="1295883" y="174169"/>
                  <a:pt x="3203340" y="-1"/>
                </a:cubicBezTo>
                <a:cubicBezTo>
                  <a:pt x="4867421" y="17474"/>
                  <a:pt x="6222909" y="48542"/>
                  <a:pt x="6388357" y="156725"/>
                </a:cubicBezTo>
                <a:cubicBezTo>
                  <a:pt x="4935963" y="60699"/>
                  <a:pt x="4527130" y="216524"/>
                  <a:pt x="3203576" y="175733"/>
                </a:cubicBezTo>
                <a:cubicBezTo>
                  <a:pt x="2050520" y="207859"/>
                  <a:pt x="1084926" y="74489"/>
                  <a:pt x="5737" y="165220"/>
                </a:cubicBezTo>
                <a:close/>
              </a:path>
              <a:path w="6407151" h="351465" fill="none" extrusionOk="0">
                <a:moveTo>
                  <a:pt x="5737" y="165220"/>
                </a:moveTo>
                <a:cubicBezTo>
                  <a:pt x="-166733" y="123199"/>
                  <a:pt x="1454194" y="11604"/>
                  <a:pt x="3203340" y="-1"/>
                </a:cubicBezTo>
                <a:cubicBezTo>
                  <a:pt x="4866380" y="-3748"/>
                  <a:pt x="6176078" y="58895"/>
                  <a:pt x="6388357" y="156725"/>
                </a:cubicBezTo>
              </a:path>
              <a:path w="6407151" h="351465" fill="none" stroke="0" extrusionOk="0">
                <a:moveTo>
                  <a:pt x="5737" y="165220"/>
                </a:moveTo>
                <a:cubicBezTo>
                  <a:pt x="178210" y="118865"/>
                  <a:pt x="1390076" y="132471"/>
                  <a:pt x="3203340" y="-1"/>
                </a:cubicBezTo>
                <a:cubicBezTo>
                  <a:pt x="4839755" y="-6327"/>
                  <a:pt x="6203064" y="91788"/>
                  <a:pt x="6388357" y="156725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969021491">
                  <a:prstGeom prst="arc">
                    <a:avLst>
                      <a:gd name="adj1" fmla="val 10811301"/>
                      <a:gd name="adj2" fmla="val 2157948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0" name="Grafik 1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26EB260-B965-46B4-AE7B-E76010CB36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0" y="3835684"/>
            <a:ext cx="448057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1CCEABA-0FB8-48DD-ADCE-6F844E6EA882}"/>
              </a:ext>
            </a:extLst>
          </p:cNvPr>
          <p:cNvSpPr/>
          <p:nvPr/>
        </p:nvSpPr>
        <p:spPr>
          <a:xfrm>
            <a:off x="225424" y="523875"/>
            <a:ext cx="6407151" cy="9148763"/>
          </a:xfrm>
          <a:custGeom>
            <a:avLst/>
            <a:gdLst>
              <a:gd name="connsiteX0" fmla="*/ 0 w 6407151"/>
              <a:gd name="connsiteY0" fmla="*/ 0 h 9148763"/>
              <a:gd name="connsiteX1" fmla="*/ 448501 w 6407151"/>
              <a:gd name="connsiteY1" fmla="*/ 0 h 9148763"/>
              <a:gd name="connsiteX2" fmla="*/ 961073 w 6407151"/>
              <a:gd name="connsiteY2" fmla="*/ 0 h 9148763"/>
              <a:gd name="connsiteX3" fmla="*/ 1601788 w 6407151"/>
              <a:gd name="connsiteY3" fmla="*/ 0 h 9148763"/>
              <a:gd name="connsiteX4" fmla="*/ 2178431 w 6407151"/>
              <a:gd name="connsiteY4" fmla="*/ 0 h 9148763"/>
              <a:gd name="connsiteX5" fmla="*/ 2691003 w 6407151"/>
              <a:gd name="connsiteY5" fmla="*/ 0 h 9148763"/>
              <a:gd name="connsiteX6" fmla="*/ 3395790 w 6407151"/>
              <a:gd name="connsiteY6" fmla="*/ 0 h 9148763"/>
              <a:gd name="connsiteX7" fmla="*/ 4100577 w 6407151"/>
              <a:gd name="connsiteY7" fmla="*/ 0 h 9148763"/>
              <a:gd name="connsiteX8" fmla="*/ 4869435 w 6407151"/>
              <a:gd name="connsiteY8" fmla="*/ 0 h 9148763"/>
              <a:gd name="connsiteX9" fmla="*/ 5446078 w 6407151"/>
              <a:gd name="connsiteY9" fmla="*/ 0 h 9148763"/>
              <a:gd name="connsiteX10" fmla="*/ 6407151 w 6407151"/>
              <a:gd name="connsiteY10" fmla="*/ 0 h 9148763"/>
              <a:gd name="connsiteX11" fmla="*/ 6407151 w 6407151"/>
              <a:gd name="connsiteY11" fmla="*/ 653483 h 9148763"/>
              <a:gd name="connsiteX12" fmla="*/ 6407151 w 6407151"/>
              <a:gd name="connsiteY12" fmla="*/ 1032503 h 9148763"/>
              <a:gd name="connsiteX13" fmla="*/ 6407151 w 6407151"/>
              <a:gd name="connsiteY13" fmla="*/ 1868962 h 9148763"/>
              <a:gd name="connsiteX14" fmla="*/ 6407151 w 6407151"/>
              <a:gd name="connsiteY14" fmla="*/ 2247982 h 9148763"/>
              <a:gd name="connsiteX15" fmla="*/ 6407151 w 6407151"/>
              <a:gd name="connsiteY15" fmla="*/ 2809977 h 9148763"/>
              <a:gd name="connsiteX16" fmla="*/ 6407151 w 6407151"/>
              <a:gd name="connsiteY16" fmla="*/ 3188997 h 9148763"/>
              <a:gd name="connsiteX17" fmla="*/ 6407151 w 6407151"/>
              <a:gd name="connsiteY17" fmla="*/ 3842480 h 9148763"/>
              <a:gd name="connsiteX18" fmla="*/ 6407151 w 6407151"/>
              <a:gd name="connsiteY18" fmla="*/ 4587451 h 9148763"/>
              <a:gd name="connsiteX19" fmla="*/ 6407151 w 6407151"/>
              <a:gd name="connsiteY19" fmla="*/ 5332422 h 9148763"/>
              <a:gd name="connsiteX20" fmla="*/ 6407151 w 6407151"/>
              <a:gd name="connsiteY20" fmla="*/ 5711442 h 9148763"/>
              <a:gd name="connsiteX21" fmla="*/ 6407151 w 6407151"/>
              <a:gd name="connsiteY21" fmla="*/ 6273437 h 9148763"/>
              <a:gd name="connsiteX22" fmla="*/ 6407151 w 6407151"/>
              <a:gd name="connsiteY22" fmla="*/ 7018408 h 9148763"/>
              <a:gd name="connsiteX23" fmla="*/ 6407151 w 6407151"/>
              <a:gd name="connsiteY23" fmla="*/ 7763379 h 9148763"/>
              <a:gd name="connsiteX24" fmla="*/ 6407151 w 6407151"/>
              <a:gd name="connsiteY24" fmla="*/ 9148763 h 9148763"/>
              <a:gd name="connsiteX25" fmla="*/ 5830507 w 6407151"/>
              <a:gd name="connsiteY25" fmla="*/ 9148763 h 9148763"/>
              <a:gd name="connsiteX26" fmla="*/ 5253864 w 6407151"/>
              <a:gd name="connsiteY26" fmla="*/ 9148763 h 9148763"/>
              <a:gd name="connsiteX27" fmla="*/ 4677220 w 6407151"/>
              <a:gd name="connsiteY27" fmla="*/ 9148763 h 9148763"/>
              <a:gd name="connsiteX28" fmla="*/ 3908362 w 6407151"/>
              <a:gd name="connsiteY28" fmla="*/ 9148763 h 9148763"/>
              <a:gd name="connsiteX29" fmla="*/ 3267647 w 6407151"/>
              <a:gd name="connsiteY29" fmla="*/ 9148763 h 9148763"/>
              <a:gd name="connsiteX30" fmla="*/ 2498789 w 6407151"/>
              <a:gd name="connsiteY30" fmla="*/ 9148763 h 9148763"/>
              <a:gd name="connsiteX31" fmla="*/ 1986217 w 6407151"/>
              <a:gd name="connsiteY31" fmla="*/ 9148763 h 9148763"/>
              <a:gd name="connsiteX32" fmla="*/ 1345502 w 6407151"/>
              <a:gd name="connsiteY32" fmla="*/ 9148763 h 9148763"/>
              <a:gd name="connsiteX33" fmla="*/ 576644 w 6407151"/>
              <a:gd name="connsiteY33" fmla="*/ 9148763 h 9148763"/>
              <a:gd name="connsiteX34" fmla="*/ 0 w 6407151"/>
              <a:gd name="connsiteY34" fmla="*/ 9148763 h 9148763"/>
              <a:gd name="connsiteX35" fmla="*/ 0 w 6407151"/>
              <a:gd name="connsiteY35" fmla="*/ 8495280 h 9148763"/>
              <a:gd name="connsiteX36" fmla="*/ 0 w 6407151"/>
              <a:gd name="connsiteY36" fmla="*/ 7658822 h 9148763"/>
              <a:gd name="connsiteX37" fmla="*/ 0 w 6407151"/>
              <a:gd name="connsiteY37" fmla="*/ 7279801 h 9148763"/>
              <a:gd name="connsiteX38" fmla="*/ 0 w 6407151"/>
              <a:gd name="connsiteY38" fmla="*/ 6534831 h 9148763"/>
              <a:gd name="connsiteX39" fmla="*/ 0 w 6407151"/>
              <a:gd name="connsiteY39" fmla="*/ 6064323 h 9148763"/>
              <a:gd name="connsiteX40" fmla="*/ 0 w 6407151"/>
              <a:gd name="connsiteY40" fmla="*/ 5410840 h 9148763"/>
              <a:gd name="connsiteX41" fmla="*/ 0 w 6407151"/>
              <a:gd name="connsiteY41" fmla="*/ 4940332 h 9148763"/>
              <a:gd name="connsiteX42" fmla="*/ 0 w 6407151"/>
              <a:gd name="connsiteY42" fmla="*/ 4195361 h 9148763"/>
              <a:gd name="connsiteX43" fmla="*/ 0 w 6407151"/>
              <a:gd name="connsiteY43" fmla="*/ 3633366 h 9148763"/>
              <a:gd name="connsiteX44" fmla="*/ 0 w 6407151"/>
              <a:gd name="connsiteY44" fmla="*/ 2979883 h 9148763"/>
              <a:gd name="connsiteX45" fmla="*/ 0 w 6407151"/>
              <a:gd name="connsiteY45" fmla="*/ 2600863 h 9148763"/>
              <a:gd name="connsiteX46" fmla="*/ 0 w 6407151"/>
              <a:gd name="connsiteY46" fmla="*/ 2130355 h 9148763"/>
              <a:gd name="connsiteX47" fmla="*/ 0 w 6407151"/>
              <a:gd name="connsiteY47" fmla="*/ 1476872 h 9148763"/>
              <a:gd name="connsiteX48" fmla="*/ 0 w 6407151"/>
              <a:gd name="connsiteY48" fmla="*/ 914876 h 9148763"/>
              <a:gd name="connsiteX49" fmla="*/ 0 w 6407151"/>
              <a:gd name="connsiteY49" fmla="*/ 0 h 914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407151" h="91487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66428" y="2635"/>
                  <a:pt x="4100577" y="0"/>
                </a:cubicBezTo>
                <a:cubicBezTo>
                  <a:pt x="4334726" y="-2635"/>
                  <a:pt x="4501782" y="36987"/>
                  <a:pt x="4869435" y="0"/>
                </a:cubicBezTo>
                <a:cubicBezTo>
                  <a:pt x="5237088" y="-36987"/>
                  <a:pt x="5165196" y="-6577"/>
                  <a:pt x="5446078" y="0"/>
                </a:cubicBezTo>
                <a:cubicBezTo>
                  <a:pt x="5726960" y="6577"/>
                  <a:pt x="6004086" y="5321"/>
                  <a:pt x="6407151" y="0"/>
                </a:cubicBezTo>
                <a:cubicBezTo>
                  <a:pt x="6435138" y="181298"/>
                  <a:pt x="6399723" y="354411"/>
                  <a:pt x="6407151" y="653483"/>
                </a:cubicBezTo>
                <a:cubicBezTo>
                  <a:pt x="6414579" y="952555"/>
                  <a:pt x="6412962" y="954228"/>
                  <a:pt x="6407151" y="1032503"/>
                </a:cubicBezTo>
                <a:cubicBezTo>
                  <a:pt x="6401340" y="1110778"/>
                  <a:pt x="6444945" y="1546233"/>
                  <a:pt x="6407151" y="1868962"/>
                </a:cubicBezTo>
                <a:cubicBezTo>
                  <a:pt x="6369357" y="2191691"/>
                  <a:pt x="6403042" y="2145613"/>
                  <a:pt x="6407151" y="2247982"/>
                </a:cubicBezTo>
                <a:cubicBezTo>
                  <a:pt x="6411260" y="2350351"/>
                  <a:pt x="6413364" y="2665949"/>
                  <a:pt x="6407151" y="2809977"/>
                </a:cubicBezTo>
                <a:cubicBezTo>
                  <a:pt x="6400938" y="2954006"/>
                  <a:pt x="6396816" y="3082231"/>
                  <a:pt x="6407151" y="3188997"/>
                </a:cubicBezTo>
                <a:cubicBezTo>
                  <a:pt x="6417486" y="3295763"/>
                  <a:pt x="6420591" y="3672776"/>
                  <a:pt x="6407151" y="3842480"/>
                </a:cubicBezTo>
                <a:cubicBezTo>
                  <a:pt x="6393711" y="4012184"/>
                  <a:pt x="6435691" y="4404131"/>
                  <a:pt x="6407151" y="4587451"/>
                </a:cubicBezTo>
                <a:cubicBezTo>
                  <a:pt x="6378611" y="4770771"/>
                  <a:pt x="6408124" y="5129186"/>
                  <a:pt x="6407151" y="5332422"/>
                </a:cubicBezTo>
                <a:cubicBezTo>
                  <a:pt x="6406178" y="5535658"/>
                  <a:pt x="6413842" y="5537940"/>
                  <a:pt x="6407151" y="5711442"/>
                </a:cubicBezTo>
                <a:cubicBezTo>
                  <a:pt x="6400460" y="5884944"/>
                  <a:pt x="6395842" y="6027379"/>
                  <a:pt x="6407151" y="6273437"/>
                </a:cubicBezTo>
                <a:cubicBezTo>
                  <a:pt x="6418460" y="6519496"/>
                  <a:pt x="6421823" y="6707394"/>
                  <a:pt x="6407151" y="7018408"/>
                </a:cubicBezTo>
                <a:cubicBezTo>
                  <a:pt x="6392479" y="7329422"/>
                  <a:pt x="6387913" y="7419377"/>
                  <a:pt x="6407151" y="7763379"/>
                </a:cubicBezTo>
                <a:cubicBezTo>
                  <a:pt x="6426389" y="8107381"/>
                  <a:pt x="6378289" y="8552997"/>
                  <a:pt x="6407151" y="9148763"/>
                </a:cubicBezTo>
                <a:cubicBezTo>
                  <a:pt x="6184099" y="9131197"/>
                  <a:pt x="6016885" y="9132640"/>
                  <a:pt x="5830507" y="9148763"/>
                </a:cubicBezTo>
                <a:cubicBezTo>
                  <a:pt x="5644129" y="9164886"/>
                  <a:pt x="5521523" y="9163749"/>
                  <a:pt x="5253864" y="9148763"/>
                </a:cubicBezTo>
                <a:cubicBezTo>
                  <a:pt x="4986205" y="9133777"/>
                  <a:pt x="4889348" y="9132735"/>
                  <a:pt x="4677220" y="9148763"/>
                </a:cubicBezTo>
                <a:cubicBezTo>
                  <a:pt x="4465092" y="9164791"/>
                  <a:pt x="4114615" y="9163020"/>
                  <a:pt x="3908362" y="9148763"/>
                </a:cubicBezTo>
                <a:cubicBezTo>
                  <a:pt x="3702109" y="9134506"/>
                  <a:pt x="3586709" y="9177936"/>
                  <a:pt x="3267647" y="9148763"/>
                </a:cubicBezTo>
                <a:cubicBezTo>
                  <a:pt x="2948585" y="9119590"/>
                  <a:pt x="2673876" y="9143057"/>
                  <a:pt x="2498789" y="9148763"/>
                </a:cubicBezTo>
                <a:cubicBezTo>
                  <a:pt x="2323702" y="9154469"/>
                  <a:pt x="2116338" y="9134048"/>
                  <a:pt x="1986217" y="9148763"/>
                </a:cubicBezTo>
                <a:cubicBezTo>
                  <a:pt x="1856096" y="9163478"/>
                  <a:pt x="1558375" y="9156825"/>
                  <a:pt x="1345502" y="9148763"/>
                </a:cubicBezTo>
                <a:cubicBezTo>
                  <a:pt x="1132630" y="9140701"/>
                  <a:pt x="844338" y="9186010"/>
                  <a:pt x="576644" y="9148763"/>
                </a:cubicBezTo>
                <a:cubicBezTo>
                  <a:pt x="308950" y="9111516"/>
                  <a:pt x="285376" y="9163684"/>
                  <a:pt x="0" y="9148763"/>
                </a:cubicBezTo>
                <a:cubicBezTo>
                  <a:pt x="16471" y="8987152"/>
                  <a:pt x="5687" y="8769767"/>
                  <a:pt x="0" y="8495280"/>
                </a:cubicBezTo>
                <a:cubicBezTo>
                  <a:pt x="-5687" y="8220793"/>
                  <a:pt x="35489" y="7962159"/>
                  <a:pt x="0" y="7658822"/>
                </a:cubicBezTo>
                <a:cubicBezTo>
                  <a:pt x="-35489" y="7355485"/>
                  <a:pt x="-14182" y="7373983"/>
                  <a:pt x="0" y="7279801"/>
                </a:cubicBezTo>
                <a:cubicBezTo>
                  <a:pt x="14182" y="7185619"/>
                  <a:pt x="-9559" y="6893431"/>
                  <a:pt x="0" y="6534831"/>
                </a:cubicBezTo>
                <a:cubicBezTo>
                  <a:pt x="9559" y="6176231"/>
                  <a:pt x="5982" y="6240461"/>
                  <a:pt x="0" y="6064323"/>
                </a:cubicBezTo>
                <a:cubicBezTo>
                  <a:pt x="-5982" y="5888185"/>
                  <a:pt x="23911" y="5592597"/>
                  <a:pt x="0" y="5410840"/>
                </a:cubicBezTo>
                <a:cubicBezTo>
                  <a:pt x="-23911" y="5229083"/>
                  <a:pt x="6335" y="5143283"/>
                  <a:pt x="0" y="4940332"/>
                </a:cubicBezTo>
                <a:cubicBezTo>
                  <a:pt x="-6335" y="4737381"/>
                  <a:pt x="30667" y="4548843"/>
                  <a:pt x="0" y="4195361"/>
                </a:cubicBezTo>
                <a:cubicBezTo>
                  <a:pt x="-30667" y="3841879"/>
                  <a:pt x="26598" y="3824341"/>
                  <a:pt x="0" y="3633366"/>
                </a:cubicBezTo>
                <a:cubicBezTo>
                  <a:pt x="-26598" y="3442391"/>
                  <a:pt x="19476" y="3160408"/>
                  <a:pt x="0" y="2979883"/>
                </a:cubicBezTo>
                <a:cubicBezTo>
                  <a:pt x="-19476" y="2799358"/>
                  <a:pt x="-11884" y="2763677"/>
                  <a:pt x="0" y="2600863"/>
                </a:cubicBezTo>
                <a:cubicBezTo>
                  <a:pt x="11884" y="2438049"/>
                  <a:pt x="-21513" y="2239425"/>
                  <a:pt x="0" y="2130355"/>
                </a:cubicBezTo>
                <a:cubicBezTo>
                  <a:pt x="21513" y="2021285"/>
                  <a:pt x="23075" y="1694775"/>
                  <a:pt x="0" y="1476872"/>
                </a:cubicBezTo>
                <a:cubicBezTo>
                  <a:pt x="-23075" y="1258969"/>
                  <a:pt x="-21961" y="1138101"/>
                  <a:pt x="0" y="914876"/>
                </a:cubicBezTo>
                <a:cubicBezTo>
                  <a:pt x="21961" y="691651"/>
                  <a:pt x="-12211" y="22482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C4F3862-0D7F-40B3-88A9-A039C75F39E3}"/>
              </a:ext>
            </a:extLst>
          </p:cNvPr>
          <p:cNvSpPr/>
          <p:nvPr/>
        </p:nvSpPr>
        <p:spPr>
          <a:xfrm>
            <a:off x="403784" y="669926"/>
            <a:ext cx="3401733" cy="1031128"/>
          </a:xfrm>
          <a:custGeom>
            <a:avLst/>
            <a:gdLst>
              <a:gd name="connsiteX0" fmla="*/ 0 w 3401733"/>
              <a:gd name="connsiteY0" fmla="*/ 0 h 1031128"/>
              <a:gd name="connsiteX1" fmla="*/ 612312 w 3401733"/>
              <a:gd name="connsiteY1" fmla="*/ 0 h 1031128"/>
              <a:gd name="connsiteX2" fmla="*/ 1326676 w 3401733"/>
              <a:gd name="connsiteY2" fmla="*/ 0 h 1031128"/>
              <a:gd name="connsiteX3" fmla="*/ 2041040 w 3401733"/>
              <a:gd name="connsiteY3" fmla="*/ 0 h 1031128"/>
              <a:gd name="connsiteX4" fmla="*/ 2619334 w 3401733"/>
              <a:gd name="connsiteY4" fmla="*/ 0 h 1031128"/>
              <a:gd name="connsiteX5" fmla="*/ 3401733 w 3401733"/>
              <a:gd name="connsiteY5" fmla="*/ 0 h 1031128"/>
              <a:gd name="connsiteX6" fmla="*/ 3401733 w 3401733"/>
              <a:gd name="connsiteY6" fmla="*/ 525875 h 1031128"/>
              <a:gd name="connsiteX7" fmla="*/ 3401733 w 3401733"/>
              <a:gd name="connsiteY7" fmla="*/ 1031128 h 1031128"/>
              <a:gd name="connsiteX8" fmla="*/ 2789421 w 3401733"/>
              <a:gd name="connsiteY8" fmla="*/ 1031128 h 1031128"/>
              <a:gd name="connsiteX9" fmla="*/ 2075057 w 3401733"/>
              <a:gd name="connsiteY9" fmla="*/ 1031128 h 1031128"/>
              <a:gd name="connsiteX10" fmla="*/ 1394711 w 3401733"/>
              <a:gd name="connsiteY10" fmla="*/ 1031128 h 1031128"/>
              <a:gd name="connsiteX11" fmla="*/ 748381 w 3401733"/>
              <a:gd name="connsiteY11" fmla="*/ 1031128 h 1031128"/>
              <a:gd name="connsiteX12" fmla="*/ 0 w 3401733"/>
              <a:gd name="connsiteY12" fmla="*/ 1031128 h 1031128"/>
              <a:gd name="connsiteX13" fmla="*/ 0 w 3401733"/>
              <a:gd name="connsiteY13" fmla="*/ 536187 h 1031128"/>
              <a:gd name="connsiteX14" fmla="*/ 0 w 3401733"/>
              <a:gd name="connsiteY14" fmla="*/ 0 h 103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01733" h="1031128" fill="none" extrusionOk="0">
                <a:moveTo>
                  <a:pt x="0" y="0"/>
                </a:moveTo>
                <a:cubicBezTo>
                  <a:pt x="197774" y="-23011"/>
                  <a:pt x="476828" y="2767"/>
                  <a:pt x="612312" y="0"/>
                </a:cubicBezTo>
                <a:cubicBezTo>
                  <a:pt x="747796" y="-2767"/>
                  <a:pt x="980346" y="-4048"/>
                  <a:pt x="1326676" y="0"/>
                </a:cubicBezTo>
                <a:cubicBezTo>
                  <a:pt x="1673006" y="4048"/>
                  <a:pt x="1796741" y="22497"/>
                  <a:pt x="2041040" y="0"/>
                </a:cubicBezTo>
                <a:cubicBezTo>
                  <a:pt x="2285339" y="-22497"/>
                  <a:pt x="2383448" y="-24362"/>
                  <a:pt x="2619334" y="0"/>
                </a:cubicBezTo>
                <a:cubicBezTo>
                  <a:pt x="2855220" y="24362"/>
                  <a:pt x="3208882" y="-17806"/>
                  <a:pt x="3401733" y="0"/>
                </a:cubicBezTo>
                <a:cubicBezTo>
                  <a:pt x="3386892" y="127071"/>
                  <a:pt x="3412559" y="277554"/>
                  <a:pt x="3401733" y="525875"/>
                </a:cubicBezTo>
                <a:cubicBezTo>
                  <a:pt x="3390907" y="774197"/>
                  <a:pt x="3401400" y="849971"/>
                  <a:pt x="3401733" y="1031128"/>
                </a:cubicBezTo>
                <a:cubicBezTo>
                  <a:pt x="3269362" y="1038494"/>
                  <a:pt x="3079670" y="1049703"/>
                  <a:pt x="2789421" y="1031128"/>
                </a:cubicBezTo>
                <a:cubicBezTo>
                  <a:pt x="2499172" y="1012553"/>
                  <a:pt x="2230807" y="1056653"/>
                  <a:pt x="2075057" y="1031128"/>
                </a:cubicBezTo>
                <a:cubicBezTo>
                  <a:pt x="1919307" y="1005603"/>
                  <a:pt x="1720152" y="1034073"/>
                  <a:pt x="1394711" y="1031128"/>
                </a:cubicBezTo>
                <a:cubicBezTo>
                  <a:pt x="1069270" y="1028183"/>
                  <a:pt x="1060045" y="1061878"/>
                  <a:pt x="748381" y="1031128"/>
                </a:cubicBezTo>
                <a:cubicBezTo>
                  <a:pt x="436717" y="1000379"/>
                  <a:pt x="332498" y="1048217"/>
                  <a:pt x="0" y="1031128"/>
                </a:cubicBezTo>
                <a:cubicBezTo>
                  <a:pt x="-24649" y="805441"/>
                  <a:pt x="-13798" y="683665"/>
                  <a:pt x="0" y="536187"/>
                </a:cubicBezTo>
                <a:cubicBezTo>
                  <a:pt x="13798" y="388709"/>
                  <a:pt x="20788" y="188232"/>
                  <a:pt x="0" y="0"/>
                </a:cubicBezTo>
                <a:close/>
              </a:path>
              <a:path w="3401733" h="1031128" stroke="0" extrusionOk="0">
                <a:moveTo>
                  <a:pt x="0" y="0"/>
                </a:moveTo>
                <a:cubicBezTo>
                  <a:pt x="262673" y="18055"/>
                  <a:pt x="369283" y="-14567"/>
                  <a:pt x="578295" y="0"/>
                </a:cubicBezTo>
                <a:cubicBezTo>
                  <a:pt x="787307" y="14567"/>
                  <a:pt x="945458" y="-7275"/>
                  <a:pt x="1190607" y="0"/>
                </a:cubicBezTo>
                <a:cubicBezTo>
                  <a:pt x="1435756" y="7275"/>
                  <a:pt x="1676433" y="19152"/>
                  <a:pt x="1870953" y="0"/>
                </a:cubicBezTo>
                <a:cubicBezTo>
                  <a:pt x="2065473" y="-19152"/>
                  <a:pt x="2226255" y="-14773"/>
                  <a:pt x="2517282" y="0"/>
                </a:cubicBezTo>
                <a:cubicBezTo>
                  <a:pt x="2808309" y="14773"/>
                  <a:pt x="3038651" y="-41876"/>
                  <a:pt x="3401733" y="0"/>
                </a:cubicBezTo>
                <a:cubicBezTo>
                  <a:pt x="3389442" y="165076"/>
                  <a:pt x="3414430" y="368977"/>
                  <a:pt x="3401733" y="525875"/>
                </a:cubicBezTo>
                <a:cubicBezTo>
                  <a:pt x="3389036" y="682773"/>
                  <a:pt x="3389424" y="891632"/>
                  <a:pt x="3401733" y="1031128"/>
                </a:cubicBezTo>
                <a:cubicBezTo>
                  <a:pt x="3146582" y="1039760"/>
                  <a:pt x="2895935" y="1023895"/>
                  <a:pt x="2755404" y="1031128"/>
                </a:cubicBezTo>
                <a:cubicBezTo>
                  <a:pt x="2614873" y="1038361"/>
                  <a:pt x="2463486" y="1020228"/>
                  <a:pt x="2177109" y="1031128"/>
                </a:cubicBezTo>
                <a:cubicBezTo>
                  <a:pt x="1890732" y="1042028"/>
                  <a:pt x="1856405" y="1044303"/>
                  <a:pt x="1564797" y="1031128"/>
                </a:cubicBezTo>
                <a:cubicBezTo>
                  <a:pt x="1273189" y="1017953"/>
                  <a:pt x="1103428" y="1052579"/>
                  <a:pt x="986503" y="1031128"/>
                </a:cubicBezTo>
                <a:cubicBezTo>
                  <a:pt x="869578" y="1009677"/>
                  <a:pt x="392836" y="1053754"/>
                  <a:pt x="0" y="1031128"/>
                </a:cubicBezTo>
                <a:cubicBezTo>
                  <a:pt x="1689" y="783027"/>
                  <a:pt x="21986" y="746697"/>
                  <a:pt x="0" y="515564"/>
                </a:cubicBezTo>
                <a:cubicBezTo>
                  <a:pt x="-21986" y="284431"/>
                  <a:pt x="-20305" y="21595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Before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turning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page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try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mean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, median and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mode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each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variable, and check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which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parameter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most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adequate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describing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central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tendency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take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notes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on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page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08ABAF-DFDF-4696-8033-64ED626A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95700"/>
            <a:ext cx="304801" cy="2560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32CC47-A940-4747-B4BE-919688BB5901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Central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0949C-4B1D-0F47-9F93-791EC7ED1AED}"/>
              </a:ext>
            </a:extLst>
          </p:cNvPr>
          <p:cNvSpPr txBox="1"/>
          <p:nvPr/>
        </p:nvSpPr>
        <p:spPr>
          <a:xfrm>
            <a:off x="6450037" y="9662499"/>
            <a:ext cx="253596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5</a:t>
            </a:r>
            <a:endParaRPr lang="en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1CCEABA-0FB8-48DD-ADCE-6F844E6EA882}"/>
              </a:ext>
            </a:extLst>
          </p:cNvPr>
          <p:cNvSpPr/>
          <p:nvPr/>
        </p:nvSpPr>
        <p:spPr>
          <a:xfrm>
            <a:off x="225424" y="523875"/>
            <a:ext cx="6407151" cy="9148763"/>
          </a:xfrm>
          <a:custGeom>
            <a:avLst/>
            <a:gdLst>
              <a:gd name="connsiteX0" fmla="*/ 0 w 6407151"/>
              <a:gd name="connsiteY0" fmla="*/ 0 h 9148763"/>
              <a:gd name="connsiteX1" fmla="*/ 448501 w 6407151"/>
              <a:gd name="connsiteY1" fmla="*/ 0 h 9148763"/>
              <a:gd name="connsiteX2" fmla="*/ 961073 w 6407151"/>
              <a:gd name="connsiteY2" fmla="*/ 0 h 9148763"/>
              <a:gd name="connsiteX3" fmla="*/ 1601788 w 6407151"/>
              <a:gd name="connsiteY3" fmla="*/ 0 h 9148763"/>
              <a:gd name="connsiteX4" fmla="*/ 2178431 w 6407151"/>
              <a:gd name="connsiteY4" fmla="*/ 0 h 9148763"/>
              <a:gd name="connsiteX5" fmla="*/ 2691003 w 6407151"/>
              <a:gd name="connsiteY5" fmla="*/ 0 h 9148763"/>
              <a:gd name="connsiteX6" fmla="*/ 3395790 w 6407151"/>
              <a:gd name="connsiteY6" fmla="*/ 0 h 9148763"/>
              <a:gd name="connsiteX7" fmla="*/ 4100577 w 6407151"/>
              <a:gd name="connsiteY7" fmla="*/ 0 h 9148763"/>
              <a:gd name="connsiteX8" fmla="*/ 4869435 w 6407151"/>
              <a:gd name="connsiteY8" fmla="*/ 0 h 9148763"/>
              <a:gd name="connsiteX9" fmla="*/ 5446078 w 6407151"/>
              <a:gd name="connsiteY9" fmla="*/ 0 h 9148763"/>
              <a:gd name="connsiteX10" fmla="*/ 6407151 w 6407151"/>
              <a:gd name="connsiteY10" fmla="*/ 0 h 9148763"/>
              <a:gd name="connsiteX11" fmla="*/ 6407151 w 6407151"/>
              <a:gd name="connsiteY11" fmla="*/ 653483 h 9148763"/>
              <a:gd name="connsiteX12" fmla="*/ 6407151 w 6407151"/>
              <a:gd name="connsiteY12" fmla="*/ 1032503 h 9148763"/>
              <a:gd name="connsiteX13" fmla="*/ 6407151 w 6407151"/>
              <a:gd name="connsiteY13" fmla="*/ 1868962 h 9148763"/>
              <a:gd name="connsiteX14" fmla="*/ 6407151 w 6407151"/>
              <a:gd name="connsiteY14" fmla="*/ 2247982 h 9148763"/>
              <a:gd name="connsiteX15" fmla="*/ 6407151 w 6407151"/>
              <a:gd name="connsiteY15" fmla="*/ 2809977 h 9148763"/>
              <a:gd name="connsiteX16" fmla="*/ 6407151 w 6407151"/>
              <a:gd name="connsiteY16" fmla="*/ 3188997 h 9148763"/>
              <a:gd name="connsiteX17" fmla="*/ 6407151 w 6407151"/>
              <a:gd name="connsiteY17" fmla="*/ 3842480 h 9148763"/>
              <a:gd name="connsiteX18" fmla="*/ 6407151 w 6407151"/>
              <a:gd name="connsiteY18" fmla="*/ 4587451 h 9148763"/>
              <a:gd name="connsiteX19" fmla="*/ 6407151 w 6407151"/>
              <a:gd name="connsiteY19" fmla="*/ 5332422 h 9148763"/>
              <a:gd name="connsiteX20" fmla="*/ 6407151 w 6407151"/>
              <a:gd name="connsiteY20" fmla="*/ 5711442 h 9148763"/>
              <a:gd name="connsiteX21" fmla="*/ 6407151 w 6407151"/>
              <a:gd name="connsiteY21" fmla="*/ 6273437 h 9148763"/>
              <a:gd name="connsiteX22" fmla="*/ 6407151 w 6407151"/>
              <a:gd name="connsiteY22" fmla="*/ 7018408 h 9148763"/>
              <a:gd name="connsiteX23" fmla="*/ 6407151 w 6407151"/>
              <a:gd name="connsiteY23" fmla="*/ 7763379 h 9148763"/>
              <a:gd name="connsiteX24" fmla="*/ 6407151 w 6407151"/>
              <a:gd name="connsiteY24" fmla="*/ 9148763 h 9148763"/>
              <a:gd name="connsiteX25" fmla="*/ 5830507 w 6407151"/>
              <a:gd name="connsiteY25" fmla="*/ 9148763 h 9148763"/>
              <a:gd name="connsiteX26" fmla="*/ 5253864 w 6407151"/>
              <a:gd name="connsiteY26" fmla="*/ 9148763 h 9148763"/>
              <a:gd name="connsiteX27" fmla="*/ 4677220 w 6407151"/>
              <a:gd name="connsiteY27" fmla="*/ 9148763 h 9148763"/>
              <a:gd name="connsiteX28" fmla="*/ 3908362 w 6407151"/>
              <a:gd name="connsiteY28" fmla="*/ 9148763 h 9148763"/>
              <a:gd name="connsiteX29" fmla="*/ 3267647 w 6407151"/>
              <a:gd name="connsiteY29" fmla="*/ 9148763 h 9148763"/>
              <a:gd name="connsiteX30" fmla="*/ 2498789 w 6407151"/>
              <a:gd name="connsiteY30" fmla="*/ 9148763 h 9148763"/>
              <a:gd name="connsiteX31" fmla="*/ 1986217 w 6407151"/>
              <a:gd name="connsiteY31" fmla="*/ 9148763 h 9148763"/>
              <a:gd name="connsiteX32" fmla="*/ 1345502 w 6407151"/>
              <a:gd name="connsiteY32" fmla="*/ 9148763 h 9148763"/>
              <a:gd name="connsiteX33" fmla="*/ 576644 w 6407151"/>
              <a:gd name="connsiteY33" fmla="*/ 9148763 h 9148763"/>
              <a:gd name="connsiteX34" fmla="*/ 0 w 6407151"/>
              <a:gd name="connsiteY34" fmla="*/ 9148763 h 9148763"/>
              <a:gd name="connsiteX35" fmla="*/ 0 w 6407151"/>
              <a:gd name="connsiteY35" fmla="*/ 8495280 h 9148763"/>
              <a:gd name="connsiteX36" fmla="*/ 0 w 6407151"/>
              <a:gd name="connsiteY36" fmla="*/ 7658822 h 9148763"/>
              <a:gd name="connsiteX37" fmla="*/ 0 w 6407151"/>
              <a:gd name="connsiteY37" fmla="*/ 7279801 h 9148763"/>
              <a:gd name="connsiteX38" fmla="*/ 0 w 6407151"/>
              <a:gd name="connsiteY38" fmla="*/ 6534831 h 9148763"/>
              <a:gd name="connsiteX39" fmla="*/ 0 w 6407151"/>
              <a:gd name="connsiteY39" fmla="*/ 6064323 h 9148763"/>
              <a:gd name="connsiteX40" fmla="*/ 0 w 6407151"/>
              <a:gd name="connsiteY40" fmla="*/ 5410840 h 9148763"/>
              <a:gd name="connsiteX41" fmla="*/ 0 w 6407151"/>
              <a:gd name="connsiteY41" fmla="*/ 4940332 h 9148763"/>
              <a:gd name="connsiteX42" fmla="*/ 0 w 6407151"/>
              <a:gd name="connsiteY42" fmla="*/ 4195361 h 9148763"/>
              <a:gd name="connsiteX43" fmla="*/ 0 w 6407151"/>
              <a:gd name="connsiteY43" fmla="*/ 3633366 h 9148763"/>
              <a:gd name="connsiteX44" fmla="*/ 0 w 6407151"/>
              <a:gd name="connsiteY44" fmla="*/ 2979883 h 9148763"/>
              <a:gd name="connsiteX45" fmla="*/ 0 w 6407151"/>
              <a:gd name="connsiteY45" fmla="*/ 2600863 h 9148763"/>
              <a:gd name="connsiteX46" fmla="*/ 0 w 6407151"/>
              <a:gd name="connsiteY46" fmla="*/ 2130355 h 9148763"/>
              <a:gd name="connsiteX47" fmla="*/ 0 w 6407151"/>
              <a:gd name="connsiteY47" fmla="*/ 1476872 h 9148763"/>
              <a:gd name="connsiteX48" fmla="*/ 0 w 6407151"/>
              <a:gd name="connsiteY48" fmla="*/ 914876 h 9148763"/>
              <a:gd name="connsiteX49" fmla="*/ 0 w 6407151"/>
              <a:gd name="connsiteY49" fmla="*/ 0 h 914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407151" h="91487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66428" y="2635"/>
                  <a:pt x="4100577" y="0"/>
                </a:cubicBezTo>
                <a:cubicBezTo>
                  <a:pt x="4334726" y="-2635"/>
                  <a:pt x="4501782" y="36987"/>
                  <a:pt x="4869435" y="0"/>
                </a:cubicBezTo>
                <a:cubicBezTo>
                  <a:pt x="5237088" y="-36987"/>
                  <a:pt x="5165196" y="-6577"/>
                  <a:pt x="5446078" y="0"/>
                </a:cubicBezTo>
                <a:cubicBezTo>
                  <a:pt x="5726960" y="6577"/>
                  <a:pt x="6004086" y="5321"/>
                  <a:pt x="6407151" y="0"/>
                </a:cubicBezTo>
                <a:cubicBezTo>
                  <a:pt x="6435138" y="181298"/>
                  <a:pt x="6399723" y="354411"/>
                  <a:pt x="6407151" y="653483"/>
                </a:cubicBezTo>
                <a:cubicBezTo>
                  <a:pt x="6414579" y="952555"/>
                  <a:pt x="6412962" y="954228"/>
                  <a:pt x="6407151" y="1032503"/>
                </a:cubicBezTo>
                <a:cubicBezTo>
                  <a:pt x="6401340" y="1110778"/>
                  <a:pt x="6444945" y="1546233"/>
                  <a:pt x="6407151" y="1868962"/>
                </a:cubicBezTo>
                <a:cubicBezTo>
                  <a:pt x="6369357" y="2191691"/>
                  <a:pt x="6403042" y="2145613"/>
                  <a:pt x="6407151" y="2247982"/>
                </a:cubicBezTo>
                <a:cubicBezTo>
                  <a:pt x="6411260" y="2350351"/>
                  <a:pt x="6413364" y="2665949"/>
                  <a:pt x="6407151" y="2809977"/>
                </a:cubicBezTo>
                <a:cubicBezTo>
                  <a:pt x="6400938" y="2954006"/>
                  <a:pt x="6396816" y="3082231"/>
                  <a:pt x="6407151" y="3188997"/>
                </a:cubicBezTo>
                <a:cubicBezTo>
                  <a:pt x="6417486" y="3295763"/>
                  <a:pt x="6420591" y="3672776"/>
                  <a:pt x="6407151" y="3842480"/>
                </a:cubicBezTo>
                <a:cubicBezTo>
                  <a:pt x="6393711" y="4012184"/>
                  <a:pt x="6435691" y="4404131"/>
                  <a:pt x="6407151" y="4587451"/>
                </a:cubicBezTo>
                <a:cubicBezTo>
                  <a:pt x="6378611" y="4770771"/>
                  <a:pt x="6408124" y="5129186"/>
                  <a:pt x="6407151" y="5332422"/>
                </a:cubicBezTo>
                <a:cubicBezTo>
                  <a:pt x="6406178" y="5535658"/>
                  <a:pt x="6413842" y="5537940"/>
                  <a:pt x="6407151" y="5711442"/>
                </a:cubicBezTo>
                <a:cubicBezTo>
                  <a:pt x="6400460" y="5884944"/>
                  <a:pt x="6395842" y="6027379"/>
                  <a:pt x="6407151" y="6273437"/>
                </a:cubicBezTo>
                <a:cubicBezTo>
                  <a:pt x="6418460" y="6519496"/>
                  <a:pt x="6421823" y="6707394"/>
                  <a:pt x="6407151" y="7018408"/>
                </a:cubicBezTo>
                <a:cubicBezTo>
                  <a:pt x="6392479" y="7329422"/>
                  <a:pt x="6387913" y="7419377"/>
                  <a:pt x="6407151" y="7763379"/>
                </a:cubicBezTo>
                <a:cubicBezTo>
                  <a:pt x="6426389" y="8107381"/>
                  <a:pt x="6378289" y="8552997"/>
                  <a:pt x="6407151" y="9148763"/>
                </a:cubicBezTo>
                <a:cubicBezTo>
                  <a:pt x="6184099" y="9131197"/>
                  <a:pt x="6016885" y="9132640"/>
                  <a:pt x="5830507" y="9148763"/>
                </a:cubicBezTo>
                <a:cubicBezTo>
                  <a:pt x="5644129" y="9164886"/>
                  <a:pt x="5521523" y="9163749"/>
                  <a:pt x="5253864" y="9148763"/>
                </a:cubicBezTo>
                <a:cubicBezTo>
                  <a:pt x="4986205" y="9133777"/>
                  <a:pt x="4889348" y="9132735"/>
                  <a:pt x="4677220" y="9148763"/>
                </a:cubicBezTo>
                <a:cubicBezTo>
                  <a:pt x="4465092" y="9164791"/>
                  <a:pt x="4114615" y="9163020"/>
                  <a:pt x="3908362" y="9148763"/>
                </a:cubicBezTo>
                <a:cubicBezTo>
                  <a:pt x="3702109" y="9134506"/>
                  <a:pt x="3586709" y="9177936"/>
                  <a:pt x="3267647" y="9148763"/>
                </a:cubicBezTo>
                <a:cubicBezTo>
                  <a:pt x="2948585" y="9119590"/>
                  <a:pt x="2673876" y="9143057"/>
                  <a:pt x="2498789" y="9148763"/>
                </a:cubicBezTo>
                <a:cubicBezTo>
                  <a:pt x="2323702" y="9154469"/>
                  <a:pt x="2116338" y="9134048"/>
                  <a:pt x="1986217" y="9148763"/>
                </a:cubicBezTo>
                <a:cubicBezTo>
                  <a:pt x="1856096" y="9163478"/>
                  <a:pt x="1558375" y="9156825"/>
                  <a:pt x="1345502" y="9148763"/>
                </a:cubicBezTo>
                <a:cubicBezTo>
                  <a:pt x="1132630" y="9140701"/>
                  <a:pt x="844338" y="9186010"/>
                  <a:pt x="576644" y="9148763"/>
                </a:cubicBezTo>
                <a:cubicBezTo>
                  <a:pt x="308950" y="9111516"/>
                  <a:pt x="285376" y="9163684"/>
                  <a:pt x="0" y="9148763"/>
                </a:cubicBezTo>
                <a:cubicBezTo>
                  <a:pt x="16471" y="8987152"/>
                  <a:pt x="5687" y="8769767"/>
                  <a:pt x="0" y="8495280"/>
                </a:cubicBezTo>
                <a:cubicBezTo>
                  <a:pt x="-5687" y="8220793"/>
                  <a:pt x="35489" y="7962159"/>
                  <a:pt x="0" y="7658822"/>
                </a:cubicBezTo>
                <a:cubicBezTo>
                  <a:pt x="-35489" y="7355485"/>
                  <a:pt x="-14182" y="7373983"/>
                  <a:pt x="0" y="7279801"/>
                </a:cubicBezTo>
                <a:cubicBezTo>
                  <a:pt x="14182" y="7185619"/>
                  <a:pt x="-9559" y="6893431"/>
                  <a:pt x="0" y="6534831"/>
                </a:cubicBezTo>
                <a:cubicBezTo>
                  <a:pt x="9559" y="6176231"/>
                  <a:pt x="5982" y="6240461"/>
                  <a:pt x="0" y="6064323"/>
                </a:cubicBezTo>
                <a:cubicBezTo>
                  <a:pt x="-5982" y="5888185"/>
                  <a:pt x="23911" y="5592597"/>
                  <a:pt x="0" y="5410840"/>
                </a:cubicBezTo>
                <a:cubicBezTo>
                  <a:pt x="-23911" y="5229083"/>
                  <a:pt x="6335" y="5143283"/>
                  <a:pt x="0" y="4940332"/>
                </a:cubicBezTo>
                <a:cubicBezTo>
                  <a:pt x="-6335" y="4737381"/>
                  <a:pt x="30667" y="4548843"/>
                  <a:pt x="0" y="4195361"/>
                </a:cubicBezTo>
                <a:cubicBezTo>
                  <a:pt x="-30667" y="3841879"/>
                  <a:pt x="26598" y="3824341"/>
                  <a:pt x="0" y="3633366"/>
                </a:cubicBezTo>
                <a:cubicBezTo>
                  <a:pt x="-26598" y="3442391"/>
                  <a:pt x="19476" y="3160408"/>
                  <a:pt x="0" y="2979883"/>
                </a:cubicBezTo>
                <a:cubicBezTo>
                  <a:pt x="-19476" y="2799358"/>
                  <a:pt x="-11884" y="2763677"/>
                  <a:pt x="0" y="2600863"/>
                </a:cubicBezTo>
                <a:cubicBezTo>
                  <a:pt x="11884" y="2438049"/>
                  <a:pt x="-21513" y="2239425"/>
                  <a:pt x="0" y="2130355"/>
                </a:cubicBezTo>
                <a:cubicBezTo>
                  <a:pt x="21513" y="2021285"/>
                  <a:pt x="23075" y="1694775"/>
                  <a:pt x="0" y="1476872"/>
                </a:cubicBezTo>
                <a:cubicBezTo>
                  <a:pt x="-23075" y="1258969"/>
                  <a:pt x="-21961" y="1138101"/>
                  <a:pt x="0" y="914876"/>
                </a:cubicBezTo>
                <a:cubicBezTo>
                  <a:pt x="21961" y="691651"/>
                  <a:pt x="-12211" y="22482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C4F3862-0D7F-40B3-88A9-A039C75F39E3}"/>
              </a:ext>
            </a:extLst>
          </p:cNvPr>
          <p:cNvSpPr/>
          <p:nvPr/>
        </p:nvSpPr>
        <p:spPr>
          <a:xfrm>
            <a:off x="403784" y="669926"/>
            <a:ext cx="3401733" cy="1031128"/>
          </a:xfrm>
          <a:custGeom>
            <a:avLst/>
            <a:gdLst>
              <a:gd name="connsiteX0" fmla="*/ 0 w 3401733"/>
              <a:gd name="connsiteY0" fmla="*/ 0 h 1031128"/>
              <a:gd name="connsiteX1" fmla="*/ 612312 w 3401733"/>
              <a:gd name="connsiteY1" fmla="*/ 0 h 1031128"/>
              <a:gd name="connsiteX2" fmla="*/ 1326676 w 3401733"/>
              <a:gd name="connsiteY2" fmla="*/ 0 h 1031128"/>
              <a:gd name="connsiteX3" fmla="*/ 2041040 w 3401733"/>
              <a:gd name="connsiteY3" fmla="*/ 0 h 1031128"/>
              <a:gd name="connsiteX4" fmla="*/ 2619334 w 3401733"/>
              <a:gd name="connsiteY4" fmla="*/ 0 h 1031128"/>
              <a:gd name="connsiteX5" fmla="*/ 3401733 w 3401733"/>
              <a:gd name="connsiteY5" fmla="*/ 0 h 1031128"/>
              <a:gd name="connsiteX6" fmla="*/ 3401733 w 3401733"/>
              <a:gd name="connsiteY6" fmla="*/ 525875 h 1031128"/>
              <a:gd name="connsiteX7" fmla="*/ 3401733 w 3401733"/>
              <a:gd name="connsiteY7" fmla="*/ 1031128 h 1031128"/>
              <a:gd name="connsiteX8" fmla="*/ 2789421 w 3401733"/>
              <a:gd name="connsiteY8" fmla="*/ 1031128 h 1031128"/>
              <a:gd name="connsiteX9" fmla="*/ 2075057 w 3401733"/>
              <a:gd name="connsiteY9" fmla="*/ 1031128 h 1031128"/>
              <a:gd name="connsiteX10" fmla="*/ 1394711 w 3401733"/>
              <a:gd name="connsiteY10" fmla="*/ 1031128 h 1031128"/>
              <a:gd name="connsiteX11" fmla="*/ 748381 w 3401733"/>
              <a:gd name="connsiteY11" fmla="*/ 1031128 h 1031128"/>
              <a:gd name="connsiteX12" fmla="*/ 0 w 3401733"/>
              <a:gd name="connsiteY12" fmla="*/ 1031128 h 1031128"/>
              <a:gd name="connsiteX13" fmla="*/ 0 w 3401733"/>
              <a:gd name="connsiteY13" fmla="*/ 536187 h 1031128"/>
              <a:gd name="connsiteX14" fmla="*/ 0 w 3401733"/>
              <a:gd name="connsiteY14" fmla="*/ 0 h 103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01733" h="1031128" fill="none" extrusionOk="0">
                <a:moveTo>
                  <a:pt x="0" y="0"/>
                </a:moveTo>
                <a:cubicBezTo>
                  <a:pt x="197774" y="-23011"/>
                  <a:pt x="476828" y="2767"/>
                  <a:pt x="612312" y="0"/>
                </a:cubicBezTo>
                <a:cubicBezTo>
                  <a:pt x="747796" y="-2767"/>
                  <a:pt x="980346" y="-4048"/>
                  <a:pt x="1326676" y="0"/>
                </a:cubicBezTo>
                <a:cubicBezTo>
                  <a:pt x="1673006" y="4048"/>
                  <a:pt x="1796741" y="22497"/>
                  <a:pt x="2041040" y="0"/>
                </a:cubicBezTo>
                <a:cubicBezTo>
                  <a:pt x="2285339" y="-22497"/>
                  <a:pt x="2383448" y="-24362"/>
                  <a:pt x="2619334" y="0"/>
                </a:cubicBezTo>
                <a:cubicBezTo>
                  <a:pt x="2855220" y="24362"/>
                  <a:pt x="3208882" y="-17806"/>
                  <a:pt x="3401733" y="0"/>
                </a:cubicBezTo>
                <a:cubicBezTo>
                  <a:pt x="3386892" y="127071"/>
                  <a:pt x="3412559" y="277554"/>
                  <a:pt x="3401733" y="525875"/>
                </a:cubicBezTo>
                <a:cubicBezTo>
                  <a:pt x="3390907" y="774197"/>
                  <a:pt x="3401400" y="849971"/>
                  <a:pt x="3401733" y="1031128"/>
                </a:cubicBezTo>
                <a:cubicBezTo>
                  <a:pt x="3269362" y="1038494"/>
                  <a:pt x="3079670" y="1049703"/>
                  <a:pt x="2789421" y="1031128"/>
                </a:cubicBezTo>
                <a:cubicBezTo>
                  <a:pt x="2499172" y="1012553"/>
                  <a:pt x="2230807" y="1056653"/>
                  <a:pt x="2075057" y="1031128"/>
                </a:cubicBezTo>
                <a:cubicBezTo>
                  <a:pt x="1919307" y="1005603"/>
                  <a:pt x="1720152" y="1034073"/>
                  <a:pt x="1394711" y="1031128"/>
                </a:cubicBezTo>
                <a:cubicBezTo>
                  <a:pt x="1069270" y="1028183"/>
                  <a:pt x="1060045" y="1061878"/>
                  <a:pt x="748381" y="1031128"/>
                </a:cubicBezTo>
                <a:cubicBezTo>
                  <a:pt x="436717" y="1000379"/>
                  <a:pt x="332498" y="1048217"/>
                  <a:pt x="0" y="1031128"/>
                </a:cubicBezTo>
                <a:cubicBezTo>
                  <a:pt x="-24649" y="805441"/>
                  <a:pt x="-13798" y="683665"/>
                  <a:pt x="0" y="536187"/>
                </a:cubicBezTo>
                <a:cubicBezTo>
                  <a:pt x="13798" y="388709"/>
                  <a:pt x="20788" y="188232"/>
                  <a:pt x="0" y="0"/>
                </a:cubicBezTo>
                <a:close/>
              </a:path>
              <a:path w="3401733" h="1031128" stroke="0" extrusionOk="0">
                <a:moveTo>
                  <a:pt x="0" y="0"/>
                </a:moveTo>
                <a:cubicBezTo>
                  <a:pt x="262673" y="18055"/>
                  <a:pt x="369283" y="-14567"/>
                  <a:pt x="578295" y="0"/>
                </a:cubicBezTo>
                <a:cubicBezTo>
                  <a:pt x="787307" y="14567"/>
                  <a:pt x="945458" y="-7275"/>
                  <a:pt x="1190607" y="0"/>
                </a:cubicBezTo>
                <a:cubicBezTo>
                  <a:pt x="1435756" y="7275"/>
                  <a:pt x="1676433" y="19152"/>
                  <a:pt x="1870953" y="0"/>
                </a:cubicBezTo>
                <a:cubicBezTo>
                  <a:pt x="2065473" y="-19152"/>
                  <a:pt x="2226255" y="-14773"/>
                  <a:pt x="2517282" y="0"/>
                </a:cubicBezTo>
                <a:cubicBezTo>
                  <a:pt x="2808309" y="14773"/>
                  <a:pt x="3038651" y="-41876"/>
                  <a:pt x="3401733" y="0"/>
                </a:cubicBezTo>
                <a:cubicBezTo>
                  <a:pt x="3389442" y="165076"/>
                  <a:pt x="3414430" y="368977"/>
                  <a:pt x="3401733" y="525875"/>
                </a:cubicBezTo>
                <a:cubicBezTo>
                  <a:pt x="3389036" y="682773"/>
                  <a:pt x="3389424" y="891632"/>
                  <a:pt x="3401733" y="1031128"/>
                </a:cubicBezTo>
                <a:cubicBezTo>
                  <a:pt x="3146582" y="1039760"/>
                  <a:pt x="2895935" y="1023895"/>
                  <a:pt x="2755404" y="1031128"/>
                </a:cubicBezTo>
                <a:cubicBezTo>
                  <a:pt x="2614873" y="1038361"/>
                  <a:pt x="2463486" y="1020228"/>
                  <a:pt x="2177109" y="1031128"/>
                </a:cubicBezTo>
                <a:cubicBezTo>
                  <a:pt x="1890732" y="1042028"/>
                  <a:pt x="1856405" y="1044303"/>
                  <a:pt x="1564797" y="1031128"/>
                </a:cubicBezTo>
                <a:cubicBezTo>
                  <a:pt x="1273189" y="1017953"/>
                  <a:pt x="1103428" y="1052579"/>
                  <a:pt x="986503" y="1031128"/>
                </a:cubicBezTo>
                <a:cubicBezTo>
                  <a:pt x="869578" y="1009677"/>
                  <a:pt x="392836" y="1053754"/>
                  <a:pt x="0" y="1031128"/>
                </a:cubicBezTo>
                <a:cubicBezTo>
                  <a:pt x="1689" y="783027"/>
                  <a:pt x="21986" y="746697"/>
                  <a:pt x="0" y="515564"/>
                </a:cubicBezTo>
                <a:cubicBezTo>
                  <a:pt x="-21986" y="284431"/>
                  <a:pt x="-20305" y="21595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Feel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free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check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calculations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 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You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can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take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further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notes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on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this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page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2CC47-A940-4747-B4BE-919688BB5901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Central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BCB7B-6D55-0CD3-673B-28C9F565B72F}"/>
              </a:ext>
            </a:extLst>
          </p:cNvPr>
          <p:cNvSpPr txBox="1"/>
          <p:nvPr/>
        </p:nvSpPr>
        <p:spPr>
          <a:xfrm>
            <a:off x="6450037" y="9662499"/>
            <a:ext cx="26000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6</a:t>
            </a:r>
            <a:endParaRPr lang="en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9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92976EE-EFFB-4701-AE43-835E84BF1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CD78C9-1E84-4DBA-A8DC-40BE6DE2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E3A2BAA-805E-4FBE-BA1E-9F82609634CB}"/>
              </a:ext>
            </a:extLst>
          </p:cNvPr>
          <p:cNvSpPr/>
          <p:nvPr/>
        </p:nvSpPr>
        <p:spPr>
          <a:xfrm>
            <a:off x="225425" y="5238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7AAB86D-39EA-4172-8AA1-586D161286A9}"/>
              </a:ext>
            </a:extLst>
          </p:cNvPr>
          <p:cNvSpPr/>
          <p:nvPr/>
        </p:nvSpPr>
        <p:spPr>
          <a:xfrm>
            <a:off x="4581525" y="5254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FBDDE3-39AB-4048-A594-94C20E7180CA}"/>
              </a:ext>
            </a:extLst>
          </p:cNvPr>
          <p:cNvSpPr/>
          <p:nvPr/>
        </p:nvSpPr>
        <p:spPr>
          <a:xfrm>
            <a:off x="225425" y="36226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89ED32-83EB-47D1-9753-1AC48065D69A}"/>
              </a:ext>
            </a:extLst>
          </p:cNvPr>
          <p:cNvSpPr/>
          <p:nvPr/>
        </p:nvSpPr>
        <p:spPr>
          <a:xfrm>
            <a:off x="4581525" y="36242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7003EA-8517-4733-9CF8-C7B2246F0B01}"/>
              </a:ext>
            </a:extLst>
          </p:cNvPr>
          <p:cNvSpPr/>
          <p:nvPr/>
        </p:nvSpPr>
        <p:spPr>
          <a:xfrm>
            <a:off x="225425" y="67214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5E850A-6298-4C65-9625-CA0A47CDE0FE}"/>
              </a:ext>
            </a:extLst>
          </p:cNvPr>
          <p:cNvSpPr/>
          <p:nvPr/>
        </p:nvSpPr>
        <p:spPr>
          <a:xfrm>
            <a:off x="4581525" y="67230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275761-C4B2-4E02-9B6B-11C49F354887}"/>
              </a:ext>
            </a:extLst>
          </p:cNvPr>
          <p:cNvSpPr txBox="1"/>
          <p:nvPr/>
        </p:nvSpPr>
        <p:spPr>
          <a:xfrm>
            <a:off x="4581525" y="769864"/>
            <a:ext cx="20441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If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values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symmetrical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without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any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distortions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mean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equal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median.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BA6042-0FCB-42AA-A6DD-3F5DA6D4A599}"/>
              </a:ext>
            </a:extLst>
          </p:cNvPr>
          <p:cNvSpPr txBox="1"/>
          <p:nvPr/>
        </p:nvSpPr>
        <p:spPr>
          <a:xfrm>
            <a:off x="4591846" y="3848960"/>
            <a:ext cx="20441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Mode </a:t>
            </a:r>
            <a:r>
              <a:rPr lang="de-DE" sz="1000" dirty="0" err="1">
                <a:latin typeface="Pangolin" panose="00000500000000000000" pitchFamily="2" charset="0"/>
              </a:rPr>
              <a:t>is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en-US" sz="1000" dirty="0">
                <a:latin typeface="Pangolin" panose="00000500000000000000" pitchFamily="2" charset="0"/>
              </a:rPr>
              <a:t>not only suited for multimodal distributions, but also when working with ordinal and categorical data.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FBA7D3-0B48-4C9E-91CF-00440C387117}"/>
              </a:ext>
            </a:extLst>
          </p:cNvPr>
          <p:cNvSpPr txBox="1"/>
          <p:nvPr/>
        </p:nvSpPr>
        <p:spPr>
          <a:xfrm>
            <a:off x="4581525" y="6883065"/>
            <a:ext cx="20441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For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datasets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with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skewed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distribution</a:t>
            </a:r>
            <a:r>
              <a:rPr lang="de-DE" sz="1000" dirty="0">
                <a:latin typeface="Pangolin" panose="00000500000000000000" pitchFamily="2" charset="0"/>
              </a:rPr>
              <a:t>, </a:t>
            </a:r>
            <a:r>
              <a:rPr lang="de-DE" sz="1000" dirty="0" err="1">
                <a:latin typeface="Pangolin" panose="00000500000000000000" pitchFamily="2" charset="0"/>
              </a:rPr>
              <a:t>the</a:t>
            </a:r>
            <a:r>
              <a:rPr lang="de-DE" sz="1000" dirty="0">
                <a:latin typeface="Pangolin" panose="00000500000000000000" pitchFamily="2" charset="0"/>
              </a:rPr>
              <a:t> median </a:t>
            </a:r>
            <a:r>
              <a:rPr lang="de-DE" sz="1000" dirty="0" err="1">
                <a:latin typeface="Pangolin" panose="00000500000000000000" pitchFamily="2" charset="0"/>
              </a:rPr>
              <a:t>is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better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way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to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describe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central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10DFC2-B3B2-4A1D-B639-460D315FDEC5}"/>
              </a:ext>
            </a:extLst>
          </p:cNvPr>
          <p:cNvSpPr txBox="1"/>
          <p:nvPr/>
        </p:nvSpPr>
        <p:spPr>
          <a:xfrm>
            <a:off x="232306" y="593080"/>
            <a:ext cx="2044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HEART RATE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A9EA24-6A62-46F6-8F78-DDE2F08CEDA1}"/>
              </a:ext>
            </a:extLst>
          </p:cNvPr>
          <p:cNvSpPr txBox="1"/>
          <p:nvPr/>
        </p:nvSpPr>
        <p:spPr>
          <a:xfrm>
            <a:off x="232306" y="3682879"/>
            <a:ext cx="253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MOST FREQUENT TIME OF USE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615401-E674-45E7-9EB1-0F33502FC537}"/>
              </a:ext>
            </a:extLst>
          </p:cNvPr>
          <p:cNvSpPr txBox="1"/>
          <p:nvPr/>
        </p:nvSpPr>
        <p:spPr>
          <a:xfrm>
            <a:off x="232306" y="6777944"/>
            <a:ext cx="2044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STAR RATING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E3EBD3C-2893-4EF5-A23D-47255CCD1E3C}"/>
              </a:ext>
            </a:extLst>
          </p:cNvPr>
          <p:cNvSpPr txBox="1"/>
          <p:nvPr/>
        </p:nvSpPr>
        <p:spPr>
          <a:xfrm>
            <a:off x="246593" y="900857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F0F82D-0274-419C-BB35-9E62215CDEF3}"/>
              </a:ext>
            </a:extLst>
          </p:cNvPr>
          <p:cNvSpPr txBox="1"/>
          <p:nvPr/>
        </p:nvSpPr>
        <p:spPr>
          <a:xfrm>
            <a:off x="413284" y="1195988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45+50+55+57+63+70+65+75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B5568B6-84EA-4730-9C1A-72170547558C}"/>
              </a:ext>
            </a:extLst>
          </p:cNvPr>
          <p:cNvSpPr txBox="1"/>
          <p:nvPr/>
        </p:nvSpPr>
        <p:spPr>
          <a:xfrm>
            <a:off x="413284" y="1413141"/>
            <a:ext cx="18138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 </a:t>
            </a:r>
            <a:r>
              <a:rPr lang="de-DE" sz="1000" dirty="0" err="1">
                <a:latin typeface="Pangolin" panose="00000500000000000000" pitchFamily="2" charset="0"/>
              </a:rPr>
              <a:t>users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1C27A1-F50C-4B11-9528-31B2795EFEDB}"/>
              </a:ext>
            </a:extLst>
          </p:cNvPr>
          <p:cNvSpPr txBox="1"/>
          <p:nvPr/>
        </p:nvSpPr>
        <p:spPr>
          <a:xfrm>
            <a:off x="2335090" y="1195988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480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F9AC7AF-C8B3-4C18-BF76-80DD1E91F5EC}"/>
              </a:ext>
            </a:extLst>
          </p:cNvPr>
          <p:cNvSpPr txBox="1"/>
          <p:nvPr/>
        </p:nvSpPr>
        <p:spPr>
          <a:xfrm>
            <a:off x="2335090" y="1413140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319552B-C9D3-4B62-A379-1931EC8CD664}"/>
              </a:ext>
            </a:extLst>
          </p:cNvPr>
          <p:cNvSpPr txBox="1"/>
          <p:nvPr/>
        </p:nvSpPr>
        <p:spPr>
          <a:xfrm>
            <a:off x="2161766" y="1267513"/>
            <a:ext cx="34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252531-3941-4F15-9D3D-223FD7D114F0}"/>
              </a:ext>
            </a:extLst>
          </p:cNvPr>
          <p:cNvSpPr txBox="1"/>
          <p:nvPr/>
        </p:nvSpPr>
        <p:spPr>
          <a:xfrm>
            <a:off x="2770933" y="1272710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399C15F-1D60-4E70-A8B9-067568C1DFD9}"/>
              </a:ext>
            </a:extLst>
          </p:cNvPr>
          <p:cNvSpPr txBox="1"/>
          <p:nvPr/>
        </p:nvSpPr>
        <p:spPr>
          <a:xfrm>
            <a:off x="2896430" y="1267512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60 bpm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5A310F0-306C-4F77-9E8A-98C6079CF81F}"/>
              </a:ext>
            </a:extLst>
          </p:cNvPr>
          <p:cNvSpPr txBox="1"/>
          <p:nvPr/>
        </p:nvSpPr>
        <p:spPr>
          <a:xfrm>
            <a:off x="246593" y="4019246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AF3AE24-A03F-4489-9A88-98156000B9BB}"/>
              </a:ext>
            </a:extLst>
          </p:cNvPr>
          <p:cNvSpPr txBox="1"/>
          <p:nvPr/>
        </p:nvSpPr>
        <p:spPr>
          <a:xfrm>
            <a:off x="413284" y="4314377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9+9+10+13+14+15+15+16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56FBD53-ACB5-4A3D-9A52-463BE4B3044B}"/>
              </a:ext>
            </a:extLst>
          </p:cNvPr>
          <p:cNvSpPr txBox="1"/>
          <p:nvPr/>
        </p:nvSpPr>
        <p:spPr>
          <a:xfrm>
            <a:off x="413285" y="4531530"/>
            <a:ext cx="1608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 </a:t>
            </a:r>
            <a:r>
              <a:rPr lang="de-DE" sz="1000" dirty="0" err="1">
                <a:latin typeface="Pangolin" panose="00000500000000000000" pitchFamily="2" charset="0"/>
              </a:rPr>
              <a:t>users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91FFE95-BCC1-4F01-815E-B63384514892}"/>
              </a:ext>
            </a:extLst>
          </p:cNvPr>
          <p:cNvSpPr txBox="1"/>
          <p:nvPr/>
        </p:nvSpPr>
        <p:spPr>
          <a:xfrm>
            <a:off x="2096961" y="4314377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101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87300B8-3B34-452A-9E19-921C495DB61B}"/>
              </a:ext>
            </a:extLst>
          </p:cNvPr>
          <p:cNvSpPr txBox="1"/>
          <p:nvPr/>
        </p:nvSpPr>
        <p:spPr>
          <a:xfrm>
            <a:off x="2096961" y="4531529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9F55336-02E0-4B71-A64A-DA87E6E5897D}"/>
              </a:ext>
            </a:extLst>
          </p:cNvPr>
          <p:cNvSpPr txBox="1"/>
          <p:nvPr/>
        </p:nvSpPr>
        <p:spPr>
          <a:xfrm>
            <a:off x="1891373" y="4385902"/>
            <a:ext cx="34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808FE65-1F5F-4CF2-B713-FAC0B81E6257}"/>
              </a:ext>
            </a:extLst>
          </p:cNvPr>
          <p:cNvSpPr txBox="1"/>
          <p:nvPr/>
        </p:nvSpPr>
        <p:spPr>
          <a:xfrm>
            <a:off x="2532804" y="4391099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4B713E2-B23D-490D-8851-7432755BDF15}"/>
              </a:ext>
            </a:extLst>
          </p:cNvPr>
          <p:cNvSpPr txBox="1"/>
          <p:nvPr/>
        </p:nvSpPr>
        <p:spPr>
          <a:xfrm>
            <a:off x="2658301" y="4385901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12.6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?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FB46FA7-7307-4CE7-BB4E-14453E269804}"/>
              </a:ext>
            </a:extLst>
          </p:cNvPr>
          <p:cNvSpPr/>
          <p:nvPr/>
        </p:nvSpPr>
        <p:spPr>
          <a:xfrm>
            <a:off x="503511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3050BEB-B6E4-43E7-9EEF-E0B329290DFB}"/>
              </a:ext>
            </a:extLst>
          </p:cNvPr>
          <p:cNvSpPr txBox="1"/>
          <p:nvPr/>
        </p:nvSpPr>
        <p:spPr>
          <a:xfrm>
            <a:off x="246593" y="1735558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MEDIAN: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345483F-97C5-4934-AC7B-D7E84932D030}"/>
              </a:ext>
            </a:extLst>
          </p:cNvPr>
          <p:cNvSpPr/>
          <p:nvPr/>
        </p:nvSpPr>
        <p:spPr>
          <a:xfrm>
            <a:off x="832048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C6C14B0-D150-4EC8-BF8B-3D6D1820214F}"/>
              </a:ext>
            </a:extLst>
          </p:cNvPr>
          <p:cNvSpPr/>
          <p:nvPr/>
        </p:nvSpPr>
        <p:spPr>
          <a:xfrm>
            <a:off x="1160585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361C4E2-C4A2-4CC9-B0D5-98352409F4C5}"/>
              </a:ext>
            </a:extLst>
          </p:cNvPr>
          <p:cNvSpPr/>
          <p:nvPr/>
        </p:nvSpPr>
        <p:spPr>
          <a:xfrm>
            <a:off x="2446616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AC632BB-BAFD-4CB6-8A1A-1069A9849752}"/>
              </a:ext>
            </a:extLst>
          </p:cNvPr>
          <p:cNvSpPr/>
          <p:nvPr/>
        </p:nvSpPr>
        <p:spPr>
          <a:xfrm>
            <a:off x="2780302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E77062D-38F4-4F20-B1C6-7AAD0B9B16C9}"/>
              </a:ext>
            </a:extLst>
          </p:cNvPr>
          <p:cNvSpPr/>
          <p:nvPr/>
        </p:nvSpPr>
        <p:spPr>
          <a:xfrm>
            <a:off x="3113988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5B06E66-ED7D-4F58-B146-80E41C77A880}"/>
              </a:ext>
            </a:extLst>
          </p:cNvPr>
          <p:cNvSpPr/>
          <p:nvPr/>
        </p:nvSpPr>
        <p:spPr>
          <a:xfrm>
            <a:off x="1573577" y="2037081"/>
            <a:ext cx="790977" cy="353864"/>
          </a:xfrm>
          <a:custGeom>
            <a:avLst/>
            <a:gdLst>
              <a:gd name="connsiteX0" fmla="*/ 0 w 790977"/>
              <a:gd name="connsiteY0" fmla="*/ 0 h 353864"/>
              <a:gd name="connsiteX1" fmla="*/ 379669 w 790977"/>
              <a:gd name="connsiteY1" fmla="*/ 0 h 353864"/>
              <a:gd name="connsiteX2" fmla="*/ 790977 w 790977"/>
              <a:gd name="connsiteY2" fmla="*/ 0 h 353864"/>
              <a:gd name="connsiteX3" fmla="*/ 790977 w 790977"/>
              <a:gd name="connsiteY3" fmla="*/ 353864 h 353864"/>
              <a:gd name="connsiteX4" fmla="*/ 411308 w 790977"/>
              <a:gd name="connsiteY4" fmla="*/ 353864 h 353864"/>
              <a:gd name="connsiteX5" fmla="*/ 0 w 790977"/>
              <a:gd name="connsiteY5" fmla="*/ 353864 h 353864"/>
              <a:gd name="connsiteX6" fmla="*/ 0 w 790977"/>
              <a:gd name="connsiteY6" fmla="*/ 0 h 3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77" h="353864" fill="none" extrusionOk="0">
                <a:moveTo>
                  <a:pt x="0" y="0"/>
                </a:moveTo>
                <a:cubicBezTo>
                  <a:pt x="179330" y="-6610"/>
                  <a:pt x="225980" y="14136"/>
                  <a:pt x="379669" y="0"/>
                </a:cubicBezTo>
                <a:cubicBezTo>
                  <a:pt x="533358" y="-14136"/>
                  <a:pt x="637521" y="-20358"/>
                  <a:pt x="790977" y="0"/>
                </a:cubicBezTo>
                <a:cubicBezTo>
                  <a:pt x="784159" y="145541"/>
                  <a:pt x="789778" y="248316"/>
                  <a:pt x="790977" y="353864"/>
                </a:cubicBezTo>
                <a:cubicBezTo>
                  <a:pt x="630072" y="355336"/>
                  <a:pt x="578316" y="360162"/>
                  <a:pt x="411308" y="353864"/>
                </a:cubicBezTo>
                <a:cubicBezTo>
                  <a:pt x="244300" y="347566"/>
                  <a:pt x="195308" y="340761"/>
                  <a:pt x="0" y="353864"/>
                </a:cubicBezTo>
                <a:cubicBezTo>
                  <a:pt x="-1882" y="177876"/>
                  <a:pt x="-6087" y="82315"/>
                  <a:pt x="0" y="0"/>
                </a:cubicBezTo>
                <a:close/>
              </a:path>
              <a:path w="790977" h="353864" stroke="0" extrusionOk="0">
                <a:moveTo>
                  <a:pt x="0" y="0"/>
                </a:moveTo>
                <a:cubicBezTo>
                  <a:pt x="82343" y="-16132"/>
                  <a:pt x="268077" y="-15669"/>
                  <a:pt x="371759" y="0"/>
                </a:cubicBezTo>
                <a:cubicBezTo>
                  <a:pt x="475441" y="15669"/>
                  <a:pt x="664947" y="-11639"/>
                  <a:pt x="790977" y="0"/>
                </a:cubicBezTo>
                <a:cubicBezTo>
                  <a:pt x="800624" y="77167"/>
                  <a:pt x="798081" y="242918"/>
                  <a:pt x="790977" y="353864"/>
                </a:cubicBezTo>
                <a:cubicBezTo>
                  <a:pt x="639927" y="363326"/>
                  <a:pt x="546641" y="353704"/>
                  <a:pt x="379669" y="353864"/>
                </a:cubicBezTo>
                <a:cubicBezTo>
                  <a:pt x="212697" y="354024"/>
                  <a:pt x="99574" y="348555"/>
                  <a:pt x="0" y="353864"/>
                </a:cubicBezTo>
                <a:cubicBezTo>
                  <a:pt x="4766" y="181702"/>
                  <a:pt x="2305" y="17016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9645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EA3BA06-DED4-4397-806A-C175F9AFFD4C}"/>
              </a:ext>
            </a:extLst>
          </p:cNvPr>
          <p:cNvSpPr txBox="1"/>
          <p:nvPr/>
        </p:nvSpPr>
        <p:spPr>
          <a:xfrm>
            <a:off x="795337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C379DE85-432B-4A87-9DBE-7C08E3A58F44}"/>
              </a:ext>
            </a:extLst>
          </p:cNvPr>
          <p:cNvSpPr/>
          <p:nvPr/>
        </p:nvSpPr>
        <p:spPr>
          <a:xfrm>
            <a:off x="1654302" y="2069442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10A3971-CCA0-4953-ADD2-D48692477C12}"/>
              </a:ext>
            </a:extLst>
          </p:cNvPr>
          <p:cNvSpPr txBox="1"/>
          <p:nvPr/>
        </p:nvSpPr>
        <p:spPr>
          <a:xfrm>
            <a:off x="1138648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1F3995A-21AD-48E9-A090-DC3F67B36585}"/>
              </a:ext>
            </a:extLst>
          </p:cNvPr>
          <p:cNvSpPr txBox="1"/>
          <p:nvPr/>
        </p:nvSpPr>
        <p:spPr>
          <a:xfrm>
            <a:off x="1609366" y="2099710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9CE1862-F3B6-4A80-B4B2-64C8EB64ECE3}"/>
              </a:ext>
            </a:extLst>
          </p:cNvPr>
          <p:cNvSpPr txBox="1"/>
          <p:nvPr/>
        </p:nvSpPr>
        <p:spPr>
          <a:xfrm>
            <a:off x="2414560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65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BAD4677-6885-4F59-8998-1D25301059BA}"/>
              </a:ext>
            </a:extLst>
          </p:cNvPr>
          <p:cNvSpPr txBox="1"/>
          <p:nvPr/>
        </p:nvSpPr>
        <p:spPr>
          <a:xfrm>
            <a:off x="2753899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70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5E62F3C-7E76-4FB4-9401-B8CB0CCC4D4A}"/>
              </a:ext>
            </a:extLst>
          </p:cNvPr>
          <p:cNvSpPr txBox="1"/>
          <p:nvPr/>
        </p:nvSpPr>
        <p:spPr>
          <a:xfrm>
            <a:off x="3083292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233EED3-C61F-4A4C-A420-46441C64BAF4}"/>
              </a:ext>
            </a:extLst>
          </p:cNvPr>
          <p:cNvSpPr txBox="1"/>
          <p:nvPr/>
        </p:nvSpPr>
        <p:spPr>
          <a:xfrm>
            <a:off x="246593" y="2836624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MODE: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FDD0D5B-A9FB-4408-93CD-F723436C086B}"/>
              </a:ext>
            </a:extLst>
          </p:cNvPr>
          <p:cNvSpPr txBox="1"/>
          <p:nvPr/>
        </p:nvSpPr>
        <p:spPr>
          <a:xfrm>
            <a:off x="413285" y="3110097"/>
            <a:ext cx="18774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45, 50, 55, 57, 63, 70, 65, 75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96FDF6C-8E13-49CC-BA9A-7D10C5AC18A5}"/>
              </a:ext>
            </a:extLst>
          </p:cNvPr>
          <p:cNvSpPr txBox="1"/>
          <p:nvPr/>
        </p:nvSpPr>
        <p:spPr>
          <a:xfrm>
            <a:off x="2311930" y="3044763"/>
            <a:ext cx="1877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Each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value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only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exists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once</a:t>
            </a:r>
            <a:r>
              <a:rPr lang="de-DE" sz="1000" dirty="0">
                <a:latin typeface="Pangolin" panose="00000500000000000000" pitchFamily="2" charset="0"/>
              </a:rPr>
              <a:t> - </a:t>
            </a:r>
            <a:r>
              <a:rPr lang="de-DE" sz="1000" dirty="0" err="1">
                <a:highlight>
                  <a:srgbClr val="C0C0C0"/>
                </a:highlight>
                <a:latin typeface="Pangolin" panose="00000500000000000000" pitchFamily="2" charset="0"/>
              </a:rPr>
              <a:t>there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 </a:t>
            </a:r>
            <a:r>
              <a:rPr lang="de-DE" sz="1000" dirty="0" err="1">
                <a:highlight>
                  <a:srgbClr val="C0C0C0"/>
                </a:highlight>
                <a:latin typeface="Pangolin" panose="00000500000000000000" pitchFamily="2" charset="0"/>
              </a:rPr>
              <a:t>is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 </a:t>
            </a:r>
            <a:r>
              <a:rPr lang="de-DE" sz="1000" dirty="0" err="1">
                <a:highlight>
                  <a:srgbClr val="C0C0C0"/>
                </a:highlight>
                <a:latin typeface="Pangolin" panose="00000500000000000000" pitchFamily="2" charset="0"/>
              </a:rPr>
              <a:t>no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 </a:t>
            </a:r>
            <a:r>
              <a:rPr lang="de-DE" sz="1000" dirty="0" err="1">
                <a:highlight>
                  <a:srgbClr val="C0C0C0"/>
                </a:highlight>
                <a:latin typeface="Pangolin" panose="00000500000000000000" pitchFamily="2" charset="0"/>
              </a:rPr>
              <a:t>mode</a:t>
            </a:r>
            <a:r>
              <a:rPr lang="de-DE" sz="1000" dirty="0"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92FD8BA-527E-41AE-BEE4-0E1368CB8971}"/>
              </a:ext>
            </a:extLst>
          </p:cNvPr>
          <p:cNvSpPr txBox="1"/>
          <p:nvPr/>
        </p:nvSpPr>
        <p:spPr>
          <a:xfrm>
            <a:off x="413284" y="2390945"/>
            <a:ext cx="3887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 err="1">
                <a:latin typeface="Pangolin" panose="00000500000000000000" pitchFamily="2" charset="0"/>
              </a:rPr>
              <a:t>If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there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are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two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central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values</a:t>
            </a:r>
            <a:r>
              <a:rPr lang="de-DE" sz="900" dirty="0">
                <a:latin typeface="Pangolin" panose="00000500000000000000" pitchFamily="2" charset="0"/>
              </a:rPr>
              <a:t>, </a:t>
            </a:r>
            <a:r>
              <a:rPr lang="de-DE" sz="900" dirty="0" err="1">
                <a:latin typeface="Pangolin" panose="00000500000000000000" pitchFamily="2" charset="0"/>
              </a:rPr>
              <a:t>the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mean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of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the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two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values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is</a:t>
            </a:r>
            <a:r>
              <a:rPr lang="de-DE" sz="900" dirty="0">
                <a:latin typeface="Pangolin" panose="00000500000000000000" pitchFamily="2" charset="0"/>
              </a:rPr>
              <a:t> </a:t>
            </a:r>
            <a:r>
              <a:rPr lang="de-DE" sz="900" dirty="0" err="1">
                <a:latin typeface="Pangolin" panose="00000500000000000000" pitchFamily="2" charset="0"/>
              </a:rPr>
              <a:t>the</a:t>
            </a:r>
            <a:r>
              <a:rPr lang="de-DE" sz="900" dirty="0">
                <a:latin typeface="Pangolin" panose="00000500000000000000" pitchFamily="2" charset="0"/>
              </a:rPr>
              <a:t> median:</a:t>
            </a:r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dirty="0">
                <a:latin typeface="Pangolin" panose="00000500000000000000" pitchFamily="2" charset="0"/>
              </a:rPr>
              <a:t>(57+63)/2 = </a:t>
            </a:r>
            <a:r>
              <a:rPr lang="de-DE" sz="900" dirty="0">
                <a:highlight>
                  <a:srgbClr val="C0C0C0"/>
                </a:highlight>
                <a:latin typeface="Pangolin" panose="00000500000000000000" pitchFamily="2" charset="0"/>
              </a:rPr>
              <a:t>60bpm</a:t>
            </a:r>
            <a:r>
              <a:rPr lang="de-DE" sz="900" dirty="0">
                <a:latin typeface="Pangolin" panose="00000500000000000000" pitchFamily="2" charset="0"/>
              </a:rPr>
              <a:t>) 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0D19927-1D76-44D9-AA1A-1AF318E1AFA0}"/>
              </a:ext>
            </a:extLst>
          </p:cNvPr>
          <p:cNvSpPr txBox="1"/>
          <p:nvPr/>
        </p:nvSpPr>
        <p:spPr>
          <a:xfrm>
            <a:off x="246593" y="4848170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MEDIAN: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110C887-D8AD-4BA8-B020-A5E47AA1BC21}"/>
              </a:ext>
            </a:extLst>
          </p:cNvPr>
          <p:cNvSpPr/>
          <p:nvPr/>
        </p:nvSpPr>
        <p:spPr>
          <a:xfrm>
            <a:off x="503511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1C587EA-6E7D-48DC-A9B6-3E9C33D33E93}"/>
              </a:ext>
            </a:extLst>
          </p:cNvPr>
          <p:cNvSpPr/>
          <p:nvPr/>
        </p:nvSpPr>
        <p:spPr>
          <a:xfrm>
            <a:off x="829278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498A403-8206-468C-A774-C27DD71E3890}"/>
              </a:ext>
            </a:extLst>
          </p:cNvPr>
          <p:cNvSpPr/>
          <p:nvPr/>
        </p:nvSpPr>
        <p:spPr>
          <a:xfrm>
            <a:off x="1155045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710B55B9-EB91-4CB8-98A2-E66C0293615B}"/>
              </a:ext>
            </a:extLst>
          </p:cNvPr>
          <p:cNvSpPr/>
          <p:nvPr/>
        </p:nvSpPr>
        <p:spPr>
          <a:xfrm>
            <a:off x="2418092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040813B-6342-44CE-A4B4-88E58B7FA5F5}"/>
              </a:ext>
            </a:extLst>
          </p:cNvPr>
          <p:cNvSpPr/>
          <p:nvPr/>
        </p:nvSpPr>
        <p:spPr>
          <a:xfrm>
            <a:off x="2751778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08868C2-1F4B-4C90-AE8D-B1AD61845FCC}"/>
              </a:ext>
            </a:extLst>
          </p:cNvPr>
          <p:cNvSpPr/>
          <p:nvPr/>
        </p:nvSpPr>
        <p:spPr>
          <a:xfrm>
            <a:off x="3085464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1E369EE-DFAB-4DBA-9A44-CF67ACEF5443}"/>
              </a:ext>
            </a:extLst>
          </p:cNvPr>
          <p:cNvSpPr txBox="1"/>
          <p:nvPr/>
        </p:nvSpPr>
        <p:spPr>
          <a:xfrm>
            <a:off x="466800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9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A3DF643-D04B-4C25-8DE6-69AF971B5309}"/>
              </a:ext>
            </a:extLst>
          </p:cNvPr>
          <p:cNvSpPr txBox="1"/>
          <p:nvPr/>
        </p:nvSpPr>
        <p:spPr>
          <a:xfrm>
            <a:off x="795337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9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11093E6-244E-48F9-B580-BA90B6F5489E}"/>
              </a:ext>
            </a:extLst>
          </p:cNvPr>
          <p:cNvSpPr txBox="1"/>
          <p:nvPr/>
        </p:nvSpPr>
        <p:spPr>
          <a:xfrm>
            <a:off x="1119042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3B5AB3A-74CD-483F-91F7-A0B1F6050F9F}"/>
              </a:ext>
            </a:extLst>
          </p:cNvPr>
          <p:cNvSpPr txBox="1"/>
          <p:nvPr/>
        </p:nvSpPr>
        <p:spPr>
          <a:xfrm>
            <a:off x="2386036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45E2FC2-72BF-42EB-B060-F8F5EF693300}"/>
              </a:ext>
            </a:extLst>
          </p:cNvPr>
          <p:cNvSpPr txBox="1"/>
          <p:nvPr/>
        </p:nvSpPr>
        <p:spPr>
          <a:xfrm>
            <a:off x="2716776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C52F4CD-4C83-4EC7-8C6E-DF2E590100B3}"/>
              </a:ext>
            </a:extLst>
          </p:cNvPr>
          <p:cNvSpPr txBox="1"/>
          <p:nvPr/>
        </p:nvSpPr>
        <p:spPr>
          <a:xfrm>
            <a:off x="3043605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66A09C2-60DA-4441-86D4-37BCAB2F8EDB}"/>
              </a:ext>
            </a:extLst>
          </p:cNvPr>
          <p:cNvSpPr txBox="1"/>
          <p:nvPr/>
        </p:nvSpPr>
        <p:spPr>
          <a:xfrm>
            <a:off x="3425330" y="5192544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F45E7DA-4643-4743-9DA8-5695685829E3}"/>
              </a:ext>
            </a:extLst>
          </p:cNvPr>
          <p:cNvSpPr txBox="1"/>
          <p:nvPr/>
        </p:nvSpPr>
        <p:spPr>
          <a:xfrm>
            <a:off x="3523117" y="5187346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13.5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?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0D79A77-6F2E-4D91-8B7A-C96F1F446182}"/>
              </a:ext>
            </a:extLst>
          </p:cNvPr>
          <p:cNvSpPr txBox="1"/>
          <p:nvPr/>
        </p:nvSpPr>
        <p:spPr>
          <a:xfrm>
            <a:off x="2613751" y="4644484"/>
            <a:ext cx="18774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Time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use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not a quantitative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- so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calculating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mean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and median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does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not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make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any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 sense!</a:t>
            </a:r>
            <a:endParaRPr lang="de-AT" sz="900" dirty="0">
              <a:solidFill>
                <a:schemeClr val="tx1">
                  <a:lumMod val="50000"/>
                  <a:lumOff val="50000"/>
                </a:schemeClr>
              </a:solidFill>
              <a:latin typeface="Pangolin" panose="00000500000000000000" pitchFamily="2" charset="0"/>
            </a:endParaRPr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633F33E9-4BFE-4BBE-A697-2205EA1F9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0591" flipH="1">
            <a:off x="3346748" y="4532583"/>
            <a:ext cx="166284" cy="100426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785A806B-3870-46C8-94F7-020CB2846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9367" flipH="1" flipV="1">
            <a:off x="4179707" y="5179550"/>
            <a:ext cx="187602" cy="113301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BF4A240F-FD79-47A6-BC7B-6CABB464DDEC}"/>
              </a:ext>
            </a:extLst>
          </p:cNvPr>
          <p:cNvSpPr txBox="1"/>
          <p:nvPr/>
        </p:nvSpPr>
        <p:spPr>
          <a:xfrm>
            <a:off x="246593" y="5677094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MODE: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AB18F7C-70C0-46E5-B3D0-B23E794DF098}"/>
              </a:ext>
            </a:extLst>
          </p:cNvPr>
          <p:cNvSpPr txBox="1"/>
          <p:nvPr/>
        </p:nvSpPr>
        <p:spPr>
          <a:xfrm>
            <a:off x="413285" y="5948098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9:00, 10:00, 13:00, 14:00, 15:00, 16:00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8FB8FAD-DD65-47A4-B3C8-DF4C95483E5B}"/>
              </a:ext>
            </a:extLst>
          </p:cNvPr>
          <p:cNvSpPr txBox="1"/>
          <p:nvPr/>
        </p:nvSpPr>
        <p:spPr>
          <a:xfrm>
            <a:off x="413285" y="6180427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   2x         1x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2x         1x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C44340-DB48-476B-895C-34F4A649AFF0}"/>
              </a:ext>
            </a:extLst>
          </p:cNvPr>
          <p:cNvSpPr txBox="1"/>
          <p:nvPr/>
        </p:nvSpPr>
        <p:spPr>
          <a:xfrm>
            <a:off x="2846912" y="6039377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FE9336C-FE36-461A-BE4F-36C835FF1120}"/>
              </a:ext>
            </a:extLst>
          </p:cNvPr>
          <p:cNvSpPr txBox="1"/>
          <p:nvPr/>
        </p:nvSpPr>
        <p:spPr>
          <a:xfrm>
            <a:off x="3041911" y="6113195"/>
            <a:ext cx="120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9:00 &amp; 15:00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CAD0C73-C71C-4D7A-BCAE-91ABEE1B1702}"/>
              </a:ext>
            </a:extLst>
          </p:cNvPr>
          <p:cNvSpPr txBox="1"/>
          <p:nvPr/>
        </p:nvSpPr>
        <p:spPr>
          <a:xfrm>
            <a:off x="3152897" y="5933884"/>
            <a:ext cx="97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2 </a:t>
            </a:r>
            <a:r>
              <a:rPr lang="de-DE" sz="1000" dirty="0" err="1">
                <a:latin typeface="Pangolin" panose="00000500000000000000" pitchFamily="2" charset="0"/>
              </a:rPr>
              <a:t>modes</a:t>
            </a:r>
            <a:r>
              <a:rPr lang="de-DE" sz="1000" dirty="0">
                <a:latin typeface="Pangolin" panose="00000500000000000000" pitchFamily="2" charset="0"/>
              </a:rPr>
              <a:t>: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FEEDB0B-F18E-4331-8D09-48B162106AC7}"/>
              </a:ext>
            </a:extLst>
          </p:cNvPr>
          <p:cNvSpPr txBox="1"/>
          <p:nvPr/>
        </p:nvSpPr>
        <p:spPr>
          <a:xfrm>
            <a:off x="246593" y="7128113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DD6959F-2068-4B27-886C-11CAFFAD9AF9}"/>
              </a:ext>
            </a:extLst>
          </p:cNvPr>
          <p:cNvSpPr txBox="1"/>
          <p:nvPr/>
        </p:nvSpPr>
        <p:spPr>
          <a:xfrm>
            <a:off x="413284" y="7423244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1+2+3+4+4+5+5+5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CB69B6DB-10DC-453E-BD3B-073DB8D4B6CD}"/>
              </a:ext>
            </a:extLst>
          </p:cNvPr>
          <p:cNvSpPr txBox="1"/>
          <p:nvPr/>
        </p:nvSpPr>
        <p:spPr>
          <a:xfrm>
            <a:off x="413285" y="7640397"/>
            <a:ext cx="11733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 </a:t>
            </a:r>
            <a:r>
              <a:rPr lang="de-DE" sz="1000" dirty="0" err="1">
                <a:latin typeface="Pangolin" panose="00000500000000000000" pitchFamily="2" charset="0"/>
              </a:rPr>
              <a:t>users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493744C-689E-4C13-AC20-86825FB51093}"/>
              </a:ext>
            </a:extLst>
          </p:cNvPr>
          <p:cNvSpPr txBox="1"/>
          <p:nvPr/>
        </p:nvSpPr>
        <p:spPr>
          <a:xfrm>
            <a:off x="1803216" y="7423244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29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048F2DDA-C4DD-4F55-8EFF-37101E84D42B}"/>
              </a:ext>
            </a:extLst>
          </p:cNvPr>
          <p:cNvSpPr txBox="1"/>
          <p:nvPr/>
        </p:nvSpPr>
        <p:spPr>
          <a:xfrm>
            <a:off x="1803216" y="7640396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3F4DF48-A2C7-4FBB-B391-F72BFA2439FB}"/>
              </a:ext>
            </a:extLst>
          </p:cNvPr>
          <p:cNvSpPr txBox="1"/>
          <p:nvPr/>
        </p:nvSpPr>
        <p:spPr>
          <a:xfrm>
            <a:off x="1597628" y="7494769"/>
            <a:ext cx="34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848F0634-CBBA-4329-8CA7-B58C42FE8826}"/>
              </a:ext>
            </a:extLst>
          </p:cNvPr>
          <p:cNvSpPr txBox="1"/>
          <p:nvPr/>
        </p:nvSpPr>
        <p:spPr>
          <a:xfrm>
            <a:off x="2239059" y="7499966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2CF2E4BB-F0D5-4960-B674-978486CD0605}"/>
              </a:ext>
            </a:extLst>
          </p:cNvPr>
          <p:cNvSpPr txBox="1"/>
          <p:nvPr/>
        </p:nvSpPr>
        <p:spPr>
          <a:xfrm>
            <a:off x="2364555" y="7494768"/>
            <a:ext cx="999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3.6 </a:t>
            </a:r>
            <a:r>
              <a:rPr lang="de-DE" sz="1400" dirty="0" err="1">
                <a:highlight>
                  <a:srgbClr val="C0C0C0"/>
                </a:highlight>
                <a:latin typeface="Pangolin" panose="00000500000000000000" pitchFamily="2" charset="0"/>
              </a:rPr>
              <a:t>stars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BBD748E-74A8-4D50-82BC-A5C5787CB81B}"/>
              </a:ext>
            </a:extLst>
          </p:cNvPr>
          <p:cNvSpPr/>
          <p:nvPr/>
        </p:nvSpPr>
        <p:spPr>
          <a:xfrm>
            <a:off x="503511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B410682-51D7-4581-8A09-195D61956268}"/>
              </a:ext>
            </a:extLst>
          </p:cNvPr>
          <p:cNvSpPr txBox="1"/>
          <p:nvPr/>
        </p:nvSpPr>
        <p:spPr>
          <a:xfrm>
            <a:off x="246593" y="7987753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MEDIAN: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C57BE969-6F25-4939-945D-999E9466A5B0}"/>
              </a:ext>
            </a:extLst>
          </p:cNvPr>
          <p:cNvSpPr/>
          <p:nvPr/>
        </p:nvSpPr>
        <p:spPr>
          <a:xfrm>
            <a:off x="827215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DC978815-7818-4882-9E59-591FDC038977}"/>
              </a:ext>
            </a:extLst>
          </p:cNvPr>
          <p:cNvSpPr/>
          <p:nvPr/>
        </p:nvSpPr>
        <p:spPr>
          <a:xfrm>
            <a:off x="1160585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8C4C1A72-4618-448B-8DAF-C9817E00A6CD}"/>
              </a:ext>
            </a:extLst>
          </p:cNvPr>
          <p:cNvSpPr/>
          <p:nvPr/>
        </p:nvSpPr>
        <p:spPr>
          <a:xfrm>
            <a:off x="2412549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C6DE54C3-A375-42ED-A88B-DDB0A80E98F5}"/>
              </a:ext>
            </a:extLst>
          </p:cNvPr>
          <p:cNvSpPr/>
          <p:nvPr/>
        </p:nvSpPr>
        <p:spPr>
          <a:xfrm>
            <a:off x="2749161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E37AE7F5-DA2A-4E41-AA9F-7ACDC9169EB2}"/>
              </a:ext>
            </a:extLst>
          </p:cNvPr>
          <p:cNvSpPr/>
          <p:nvPr/>
        </p:nvSpPr>
        <p:spPr>
          <a:xfrm>
            <a:off x="3080149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F6B080-561D-41B6-AB50-EFA510A5E40C}"/>
              </a:ext>
            </a:extLst>
          </p:cNvPr>
          <p:cNvSpPr txBox="1"/>
          <p:nvPr/>
        </p:nvSpPr>
        <p:spPr>
          <a:xfrm>
            <a:off x="461967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DF68E1E-0C9B-4045-A977-62CAAF5CF9E2}"/>
              </a:ext>
            </a:extLst>
          </p:cNvPr>
          <p:cNvSpPr txBox="1"/>
          <p:nvPr/>
        </p:nvSpPr>
        <p:spPr>
          <a:xfrm>
            <a:off x="798438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14EF4B7F-802C-4052-999E-3FF224ED88A4}"/>
              </a:ext>
            </a:extLst>
          </p:cNvPr>
          <p:cNvSpPr txBox="1"/>
          <p:nvPr/>
        </p:nvSpPr>
        <p:spPr>
          <a:xfrm>
            <a:off x="1125425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0B0FF9A-95B3-4683-8CFD-6A44F1411E6A}"/>
              </a:ext>
            </a:extLst>
          </p:cNvPr>
          <p:cNvSpPr txBox="1"/>
          <p:nvPr/>
        </p:nvSpPr>
        <p:spPr>
          <a:xfrm>
            <a:off x="2387505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D8AB32E-DF12-4974-B620-22DA857ED442}"/>
              </a:ext>
            </a:extLst>
          </p:cNvPr>
          <p:cNvSpPr txBox="1"/>
          <p:nvPr/>
        </p:nvSpPr>
        <p:spPr>
          <a:xfrm>
            <a:off x="2719833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98B78A9-B3A6-4072-87FB-88E03B420D68}"/>
              </a:ext>
            </a:extLst>
          </p:cNvPr>
          <p:cNvSpPr txBox="1"/>
          <p:nvPr/>
        </p:nvSpPr>
        <p:spPr>
          <a:xfrm>
            <a:off x="3049918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2DBD7A55-FC40-4B50-9268-77D6F22AA8BB}"/>
              </a:ext>
            </a:extLst>
          </p:cNvPr>
          <p:cNvSpPr txBox="1"/>
          <p:nvPr/>
        </p:nvSpPr>
        <p:spPr>
          <a:xfrm>
            <a:off x="3425330" y="8330711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A4ACF69-5649-4563-A20B-457D664FA923}"/>
              </a:ext>
            </a:extLst>
          </p:cNvPr>
          <p:cNvSpPr txBox="1"/>
          <p:nvPr/>
        </p:nvSpPr>
        <p:spPr>
          <a:xfrm>
            <a:off x="3523117" y="8325513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4 </a:t>
            </a:r>
            <a:r>
              <a:rPr lang="de-DE" sz="1400" dirty="0" err="1">
                <a:highlight>
                  <a:srgbClr val="C0C0C0"/>
                </a:highlight>
                <a:latin typeface="Pangolin" panose="00000500000000000000" pitchFamily="2" charset="0"/>
              </a:rPr>
              <a:t>stars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9AF1BD8-7ABA-4453-B5D5-910711C4A1E6}"/>
              </a:ext>
            </a:extLst>
          </p:cNvPr>
          <p:cNvSpPr txBox="1"/>
          <p:nvPr/>
        </p:nvSpPr>
        <p:spPr>
          <a:xfrm>
            <a:off x="413285" y="9081875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 1               2               3               4               5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32FA4B4-8C4D-4662-B3E1-FF927B17A023}"/>
              </a:ext>
            </a:extLst>
          </p:cNvPr>
          <p:cNvSpPr txBox="1"/>
          <p:nvPr/>
        </p:nvSpPr>
        <p:spPr>
          <a:xfrm>
            <a:off x="413285" y="9314204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1x  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    2x            3x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D061A3-7368-4BD4-BB96-C37D155D8611}"/>
              </a:ext>
            </a:extLst>
          </p:cNvPr>
          <p:cNvSpPr txBox="1"/>
          <p:nvPr/>
        </p:nvSpPr>
        <p:spPr>
          <a:xfrm>
            <a:off x="2664032" y="9173154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6E258E1-5B7D-4EF6-80D9-FFC33CEF85A4}"/>
              </a:ext>
            </a:extLst>
          </p:cNvPr>
          <p:cNvSpPr txBox="1"/>
          <p:nvPr/>
        </p:nvSpPr>
        <p:spPr>
          <a:xfrm>
            <a:off x="2818842" y="9161722"/>
            <a:ext cx="908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5 </a:t>
            </a:r>
            <a:r>
              <a:rPr lang="de-DE" sz="1400" dirty="0" err="1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stars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98B9255E-A3E9-4027-B854-F2C1A42A3549}"/>
              </a:ext>
            </a:extLst>
          </p:cNvPr>
          <p:cNvSpPr txBox="1"/>
          <p:nvPr/>
        </p:nvSpPr>
        <p:spPr>
          <a:xfrm>
            <a:off x="246593" y="8794053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Calculating</a:t>
            </a:r>
            <a:r>
              <a:rPr lang="de-DE" sz="1000" b="1" dirty="0">
                <a:latin typeface="Pangolin" panose="00000500000000000000" pitchFamily="2" charset="0"/>
              </a:rPr>
              <a:t> </a:t>
            </a:r>
            <a:r>
              <a:rPr lang="de-DE" sz="1000" b="1" dirty="0" err="1">
                <a:latin typeface="Pangolin" panose="00000500000000000000" pitchFamily="2" charset="0"/>
              </a:rPr>
              <a:t>the</a:t>
            </a:r>
            <a:r>
              <a:rPr lang="de-DE" sz="1000" b="1" dirty="0">
                <a:latin typeface="Pangolin" panose="00000500000000000000" pitchFamily="2" charset="0"/>
              </a:rPr>
              <a:t> MODE: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004B46A-CD6D-4E8A-8E63-0B4F91410DB5}"/>
              </a:ext>
            </a:extLst>
          </p:cNvPr>
          <p:cNvSpPr txBox="1"/>
          <p:nvPr/>
        </p:nvSpPr>
        <p:spPr>
          <a:xfrm>
            <a:off x="466800" y="2089423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17D8C7F3-2E50-4424-A54A-64C329B45610}"/>
              </a:ext>
            </a:extLst>
          </p:cNvPr>
          <p:cNvCxnSpPr/>
          <p:nvPr/>
        </p:nvCxnSpPr>
        <p:spPr>
          <a:xfrm>
            <a:off x="461967" y="1413140"/>
            <a:ext cx="1699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6B455CE2-A024-4D2A-93C1-6BB981B99AB7}"/>
              </a:ext>
            </a:extLst>
          </p:cNvPr>
          <p:cNvCxnSpPr>
            <a:cxnSpLocks/>
          </p:cNvCxnSpPr>
          <p:nvPr/>
        </p:nvCxnSpPr>
        <p:spPr>
          <a:xfrm>
            <a:off x="2473218" y="1408112"/>
            <a:ext cx="248782" cy="3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457C522E-9CA2-4274-9742-D794855919EC}"/>
              </a:ext>
            </a:extLst>
          </p:cNvPr>
          <p:cNvCxnSpPr>
            <a:cxnSpLocks/>
          </p:cNvCxnSpPr>
          <p:nvPr/>
        </p:nvCxnSpPr>
        <p:spPr>
          <a:xfrm>
            <a:off x="470311" y="4539789"/>
            <a:ext cx="1421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1E371D18-D974-4917-8509-9CEF5E0D3837}"/>
              </a:ext>
            </a:extLst>
          </p:cNvPr>
          <p:cNvCxnSpPr>
            <a:cxnSpLocks/>
          </p:cNvCxnSpPr>
          <p:nvPr/>
        </p:nvCxnSpPr>
        <p:spPr>
          <a:xfrm>
            <a:off x="2237757" y="4543686"/>
            <a:ext cx="254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108C8AB-65CE-4DDC-B5C6-A40B173509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53155" y="7648656"/>
            <a:ext cx="114447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9667EC51-0A36-47B5-A716-75B8BC8D9846}"/>
              </a:ext>
            </a:extLst>
          </p:cNvPr>
          <p:cNvCxnSpPr>
            <a:cxnSpLocks/>
          </p:cNvCxnSpPr>
          <p:nvPr/>
        </p:nvCxnSpPr>
        <p:spPr>
          <a:xfrm>
            <a:off x="1936174" y="7650044"/>
            <a:ext cx="268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Ellipse 121">
            <a:extLst>
              <a:ext uri="{FF2B5EF4-FFF2-40B4-BE49-F238E27FC236}">
                <a16:creationId xmlns:a16="http://schemas.microsoft.com/office/drawing/2014/main" id="{E73E7312-CE1F-4309-876E-07F14CEEADC1}"/>
              </a:ext>
            </a:extLst>
          </p:cNvPr>
          <p:cNvSpPr/>
          <p:nvPr/>
        </p:nvSpPr>
        <p:spPr>
          <a:xfrm>
            <a:off x="1981195" y="2072657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EFD141E5-D704-491F-AC62-8FA97148AC39}"/>
              </a:ext>
            </a:extLst>
          </p:cNvPr>
          <p:cNvSpPr txBox="1"/>
          <p:nvPr/>
        </p:nvSpPr>
        <p:spPr>
          <a:xfrm>
            <a:off x="1934729" y="2101076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</a:t>
            </a:r>
            <a:r>
              <a:rPr lang="de-DE" sz="1000" dirty="0"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8C5ADF-FC12-477A-96A9-CC2E2097098F}"/>
              </a:ext>
            </a:extLst>
          </p:cNvPr>
          <p:cNvSpPr/>
          <p:nvPr/>
        </p:nvSpPr>
        <p:spPr>
          <a:xfrm>
            <a:off x="1541195" y="5162503"/>
            <a:ext cx="790977" cy="353864"/>
          </a:xfrm>
          <a:custGeom>
            <a:avLst/>
            <a:gdLst>
              <a:gd name="connsiteX0" fmla="*/ 0 w 790977"/>
              <a:gd name="connsiteY0" fmla="*/ 0 h 353864"/>
              <a:gd name="connsiteX1" fmla="*/ 379669 w 790977"/>
              <a:gd name="connsiteY1" fmla="*/ 0 h 353864"/>
              <a:gd name="connsiteX2" fmla="*/ 790977 w 790977"/>
              <a:gd name="connsiteY2" fmla="*/ 0 h 353864"/>
              <a:gd name="connsiteX3" fmla="*/ 790977 w 790977"/>
              <a:gd name="connsiteY3" fmla="*/ 353864 h 353864"/>
              <a:gd name="connsiteX4" fmla="*/ 411308 w 790977"/>
              <a:gd name="connsiteY4" fmla="*/ 353864 h 353864"/>
              <a:gd name="connsiteX5" fmla="*/ 0 w 790977"/>
              <a:gd name="connsiteY5" fmla="*/ 353864 h 353864"/>
              <a:gd name="connsiteX6" fmla="*/ 0 w 790977"/>
              <a:gd name="connsiteY6" fmla="*/ 0 h 3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77" h="353864" fill="none" extrusionOk="0">
                <a:moveTo>
                  <a:pt x="0" y="0"/>
                </a:moveTo>
                <a:cubicBezTo>
                  <a:pt x="179330" y="-6610"/>
                  <a:pt x="225980" y="14136"/>
                  <a:pt x="379669" y="0"/>
                </a:cubicBezTo>
                <a:cubicBezTo>
                  <a:pt x="533358" y="-14136"/>
                  <a:pt x="637521" y="-20358"/>
                  <a:pt x="790977" y="0"/>
                </a:cubicBezTo>
                <a:cubicBezTo>
                  <a:pt x="784159" y="145541"/>
                  <a:pt x="789778" y="248316"/>
                  <a:pt x="790977" y="353864"/>
                </a:cubicBezTo>
                <a:cubicBezTo>
                  <a:pt x="630072" y="355336"/>
                  <a:pt x="578316" y="360162"/>
                  <a:pt x="411308" y="353864"/>
                </a:cubicBezTo>
                <a:cubicBezTo>
                  <a:pt x="244300" y="347566"/>
                  <a:pt x="195308" y="340761"/>
                  <a:pt x="0" y="353864"/>
                </a:cubicBezTo>
                <a:cubicBezTo>
                  <a:pt x="-1882" y="177876"/>
                  <a:pt x="-6087" y="82315"/>
                  <a:pt x="0" y="0"/>
                </a:cubicBezTo>
                <a:close/>
              </a:path>
              <a:path w="790977" h="353864" stroke="0" extrusionOk="0">
                <a:moveTo>
                  <a:pt x="0" y="0"/>
                </a:moveTo>
                <a:cubicBezTo>
                  <a:pt x="82343" y="-16132"/>
                  <a:pt x="268077" y="-15669"/>
                  <a:pt x="371759" y="0"/>
                </a:cubicBezTo>
                <a:cubicBezTo>
                  <a:pt x="475441" y="15669"/>
                  <a:pt x="664947" y="-11639"/>
                  <a:pt x="790977" y="0"/>
                </a:cubicBezTo>
                <a:cubicBezTo>
                  <a:pt x="800624" y="77167"/>
                  <a:pt x="798081" y="242918"/>
                  <a:pt x="790977" y="353864"/>
                </a:cubicBezTo>
                <a:cubicBezTo>
                  <a:pt x="639927" y="363326"/>
                  <a:pt x="546641" y="353704"/>
                  <a:pt x="379669" y="353864"/>
                </a:cubicBezTo>
                <a:cubicBezTo>
                  <a:pt x="212697" y="354024"/>
                  <a:pt x="99574" y="348555"/>
                  <a:pt x="0" y="353864"/>
                </a:cubicBezTo>
                <a:cubicBezTo>
                  <a:pt x="4766" y="181702"/>
                  <a:pt x="2305" y="17016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9645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630FC3FA-C88A-4301-B2B9-AADF5D5D5997}"/>
              </a:ext>
            </a:extLst>
          </p:cNvPr>
          <p:cNvSpPr/>
          <p:nvPr/>
        </p:nvSpPr>
        <p:spPr>
          <a:xfrm>
            <a:off x="1621920" y="5194864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26F82B02-4A7D-4E16-AE24-C66740186707}"/>
              </a:ext>
            </a:extLst>
          </p:cNvPr>
          <p:cNvSpPr txBox="1"/>
          <p:nvPr/>
        </p:nvSpPr>
        <p:spPr>
          <a:xfrm>
            <a:off x="1576984" y="5225132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20908A7-F203-4C6D-BC6C-4264B5051558}"/>
              </a:ext>
            </a:extLst>
          </p:cNvPr>
          <p:cNvSpPr/>
          <p:nvPr/>
        </p:nvSpPr>
        <p:spPr>
          <a:xfrm>
            <a:off x="1948813" y="519807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BCC3C9E-1065-4E69-A7EB-B5784632D93D}"/>
              </a:ext>
            </a:extLst>
          </p:cNvPr>
          <p:cNvSpPr txBox="1"/>
          <p:nvPr/>
        </p:nvSpPr>
        <p:spPr>
          <a:xfrm>
            <a:off x="1902347" y="5226498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B887FCB-131E-4913-B081-B9ACAAB7407F}"/>
              </a:ext>
            </a:extLst>
          </p:cNvPr>
          <p:cNvSpPr/>
          <p:nvPr/>
        </p:nvSpPr>
        <p:spPr>
          <a:xfrm>
            <a:off x="1531959" y="8315927"/>
            <a:ext cx="790977" cy="353864"/>
          </a:xfrm>
          <a:custGeom>
            <a:avLst/>
            <a:gdLst>
              <a:gd name="connsiteX0" fmla="*/ 0 w 790977"/>
              <a:gd name="connsiteY0" fmla="*/ 0 h 353864"/>
              <a:gd name="connsiteX1" fmla="*/ 379669 w 790977"/>
              <a:gd name="connsiteY1" fmla="*/ 0 h 353864"/>
              <a:gd name="connsiteX2" fmla="*/ 790977 w 790977"/>
              <a:gd name="connsiteY2" fmla="*/ 0 h 353864"/>
              <a:gd name="connsiteX3" fmla="*/ 790977 w 790977"/>
              <a:gd name="connsiteY3" fmla="*/ 353864 h 353864"/>
              <a:gd name="connsiteX4" fmla="*/ 411308 w 790977"/>
              <a:gd name="connsiteY4" fmla="*/ 353864 h 353864"/>
              <a:gd name="connsiteX5" fmla="*/ 0 w 790977"/>
              <a:gd name="connsiteY5" fmla="*/ 353864 h 353864"/>
              <a:gd name="connsiteX6" fmla="*/ 0 w 790977"/>
              <a:gd name="connsiteY6" fmla="*/ 0 h 3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77" h="353864" fill="none" extrusionOk="0">
                <a:moveTo>
                  <a:pt x="0" y="0"/>
                </a:moveTo>
                <a:cubicBezTo>
                  <a:pt x="179330" y="-6610"/>
                  <a:pt x="225980" y="14136"/>
                  <a:pt x="379669" y="0"/>
                </a:cubicBezTo>
                <a:cubicBezTo>
                  <a:pt x="533358" y="-14136"/>
                  <a:pt x="637521" y="-20358"/>
                  <a:pt x="790977" y="0"/>
                </a:cubicBezTo>
                <a:cubicBezTo>
                  <a:pt x="784159" y="145541"/>
                  <a:pt x="789778" y="248316"/>
                  <a:pt x="790977" y="353864"/>
                </a:cubicBezTo>
                <a:cubicBezTo>
                  <a:pt x="630072" y="355336"/>
                  <a:pt x="578316" y="360162"/>
                  <a:pt x="411308" y="353864"/>
                </a:cubicBezTo>
                <a:cubicBezTo>
                  <a:pt x="244300" y="347566"/>
                  <a:pt x="195308" y="340761"/>
                  <a:pt x="0" y="353864"/>
                </a:cubicBezTo>
                <a:cubicBezTo>
                  <a:pt x="-1882" y="177876"/>
                  <a:pt x="-6087" y="82315"/>
                  <a:pt x="0" y="0"/>
                </a:cubicBezTo>
                <a:close/>
              </a:path>
              <a:path w="790977" h="353864" stroke="0" extrusionOk="0">
                <a:moveTo>
                  <a:pt x="0" y="0"/>
                </a:moveTo>
                <a:cubicBezTo>
                  <a:pt x="82343" y="-16132"/>
                  <a:pt x="268077" y="-15669"/>
                  <a:pt x="371759" y="0"/>
                </a:cubicBezTo>
                <a:cubicBezTo>
                  <a:pt x="475441" y="15669"/>
                  <a:pt x="664947" y="-11639"/>
                  <a:pt x="790977" y="0"/>
                </a:cubicBezTo>
                <a:cubicBezTo>
                  <a:pt x="800624" y="77167"/>
                  <a:pt x="798081" y="242918"/>
                  <a:pt x="790977" y="353864"/>
                </a:cubicBezTo>
                <a:cubicBezTo>
                  <a:pt x="639927" y="363326"/>
                  <a:pt x="546641" y="353704"/>
                  <a:pt x="379669" y="353864"/>
                </a:cubicBezTo>
                <a:cubicBezTo>
                  <a:pt x="212697" y="354024"/>
                  <a:pt x="99574" y="348555"/>
                  <a:pt x="0" y="353864"/>
                </a:cubicBezTo>
                <a:cubicBezTo>
                  <a:pt x="4766" y="181702"/>
                  <a:pt x="2305" y="17016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9645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EFC1DC24-736D-4B47-850C-35D3806C3D5F}"/>
              </a:ext>
            </a:extLst>
          </p:cNvPr>
          <p:cNvSpPr/>
          <p:nvPr/>
        </p:nvSpPr>
        <p:spPr>
          <a:xfrm>
            <a:off x="1612684" y="8348288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3BB37B00-B304-46C7-AF55-0C6EBF97B0E7}"/>
              </a:ext>
            </a:extLst>
          </p:cNvPr>
          <p:cNvSpPr txBox="1"/>
          <p:nvPr/>
        </p:nvSpPr>
        <p:spPr>
          <a:xfrm>
            <a:off x="1567748" y="8378556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FA604688-1059-46F2-A3F8-9EFF3E299225}"/>
              </a:ext>
            </a:extLst>
          </p:cNvPr>
          <p:cNvSpPr/>
          <p:nvPr/>
        </p:nvSpPr>
        <p:spPr>
          <a:xfrm>
            <a:off x="1939577" y="835150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16E1640-3081-4390-ABC2-11249D81AA93}"/>
              </a:ext>
            </a:extLst>
          </p:cNvPr>
          <p:cNvSpPr txBox="1"/>
          <p:nvPr/>
        </p:nvSpPr>
        <p:spPr>
          <a:xfrm>
            <a:off x="1893111" y="8379922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DF46593-FDC1-43BF-A1DE-F467E9DB3007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Central </a:t>
            </a:r>
            <a:r>
              <a:rPr lang="de-DE" sz="1000" dirty="0" err="1">
                <a:latin typeface="Pangolin" panose="00000500000000000000" pitchFamily="2" charset="0"/>
              </a:rPr>
              <a:t>Tendency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C992B-A0A8-53A0-FFAB-A7BFC139C389}"/>
              </a:ext>
            </a:extLst>
          </p:cNvPr>
          <p:cNvSpPr txBox="1"/>
          <p:nvPr/>
        </p:nvSpPr>
        <p:spPr>
          <a:xfrm>
            <a:off x="6450037" y="9662499"/>
            <a:ext cx="25199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7</a:t>
            </a:r>
            <a:endParaRPr lang="en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1b7603-f8b8-47c9-9682-dc6aa8e9acd7">
      <Terms xmlns="http://schemas.microsoft.com/office/infopath/2007/PartnerControls"/>
    </lcf76f155ced4ddcb4097134ff3c332f>
    <TaxCatchAll xmlns="94bcf745-830c-42f4-885c-a1d7342e6e3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F7B09DBF6D7B4DA35692C22AFAF86F" ma:contentTypeVersion="14" ma:contentTypeDescription="Ein neues Dokument erstellen." ma:contentTypeScope="" ma:versionID="7fa51edddc3b5d4add4053e4f476b28c">
  <xsd:schema xmlns:xsd="http://www.w3.org/2001/XMLSchema" xmlns:xs="http://www.w3.org/2001/XMLSchema" xmlns:p="http://schemas.microsoft.com/office/2006/metadata/properties" xmlns:ns2="da1b7603-f8b8-47c9-9682-dc6aa8e9acd7" xmlns:ns3="94bcf745-830c-42f4-885c-a1d7342e6e36" targetNamespace="http://schemas.microsoft.com/office/2006/metadata/properties" ma:root="true" ma:fieldsID="7be54b9049223abbaf215f38e7f70585" ns2:_="" ns3:_="">
    <xsd:import namespace="da1b7603-f8b8-47c9-9682-dc6aa8e9acd7"/>
    <xsd:import namespace="94bcf745-830c-42f4-885c-a1d7342e6e3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b7603-f8b8-47c9-9682-dc6aa8e9acd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a84640ab-69e5-4507-afc1-7da4bb7a5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cf745-830c-42f4-885c-a1d7342e6e3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243bb-53a8-4b98-83ee-304bfef20349}" ma:internalName="TaxCatchAll" ma:showField="CatchAllData" ma:web="94bcf745-830c-42f4-885c-a1d7342e6e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4C1447-3C1F-45A8-A213-56C966138D6C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94bcf745-830c-42f4-885c-a1d7342e6e36"/>
    <ds:schemaRef ds:uri="http://purl.org/dc/dcmitype/"/>
    <ds:schemaRef ds:uri="http://schemas.microsoft.com/office/infopath/2007/PartnerControls"/>
    <ds:schemaRef ds:uri="http://purl.org/dc/elements/1.1/"/>
    <ds:schemaRef ds:uri="da1b7603-f8b8-47c9-9682-dc6aa8e9acd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66F5FA-3CD3-4B09-952F-6F12F44088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1b7603-f8b8-47c9-9682-dc6aa8e9acd7"/>
    <ds:schemaRef ds:uri="94bcf745-830c-42f4-885c-a1d7342e6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9A8B4E-FDB2-442F-A1FE-63815B7A5B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3920</Words>
  <Application>Microsoft Office PowerPoint</Application>
  <PresentationFormat>A4 Paper (210x297 mm)</PresentationFormat>
  <Paragraphs>624</Paragraphs>
  <Slides>23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Pangolin</vt:lpstr>
      <vt:lpstr>Segoe UI</vt:lpstr>
      <vt:lpstr>Source Sans Pro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Boucher Magdalena</dc:creator>
  <cp:lastModifiedBy>de-Jesus-Oliveira Victor-Adriel</cp:lastModifiedBy>
  <cp:revision>56</cp:revision>
  <dcterms:created xsi:type="dcterms:W3CDTF">2022-09-19T11:21:57Z</dcterms:created>
  <dcterms:modified xsi:type="dcterms:W3CDTF">2023-02-18T02:00:32Z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0x0101009BF7B09DBF6D7B4DA35692C22AFAF86F</vt:lpwstr>
  </property>
  <property fmtid="{D5CDD505-2E9C-101B-9397-08002B2CF9AE}" pid="3" name="MediaServiceImageTags">
    <vt:lpwstr/>
  </property>
</Properties>
</file>