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  <p:sldId id="266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67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tory" id="{BEEF7BF9-C479-48EC-8CB1-BBF355A7A12B}">
          <p14:sldIdLst>
            <p14:sldId id="265"/>
            <p14:sldId id="266"/>
            <p14:sldId id="259"/>
            <p14:sldId id="260"/>
            <p14:sldId id="261"/>
            <p14:sldId id="262"/>
            <p14:sldId id="263"/>
            <p14:sldId id="268"/>
            <p14:sldId id="264"/>
          </p14:sldIdLst>
        </p14:section>
        <p14:section name="Optional - R" id="{4774CB5F-3627-4980-B474-EE74BB6C67DB}">
          <p14:sldIdLst>
            <p14:sldId id="269"/>
          </p14:sldIdLst>
        </p14:section>
        <p14:section name="Sources" id="{B5C9727D-4248-47B1-85CD-21A431B8028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78" userDrawn="1">
          <p15:clr>
            <a:srgbClr val="A4A3A4"/>
          </p15:clr>
        </p15:guide>
        <p15:guide id="4" orient="horz" pos="6091" userDrawn="1">
          <p15:clr>
            <a:srgbClr val="A4A3A4"/>
          </p15:clr>
        </p15:guide>
        <p15:guide id="5" orient="horz" pos="2190" userDrawn="1">
          <p15:clr>
            <a:srgbClr val="A4A3A4"/>
          </p15:clr>
        </p15:guide>
        <p15:guide id="6" orient="horz" pos="2281" userDrawn="1">
          <p15:clr>
            <a:srgbClr val="A4A3A4"/>
          </p15:clr>
        </p15:guide>
        <p15:guide id="7" orient="horz" pos="4141" userDrawn="1">
          <p15:clr>
            <a:srgbClr val="A4A3A4"/>
          </p15:clr>
        </p15:guide>
        <p15:guide id="8" orient="horz" pos="4231" userDrawn="1">
          <p15:clr>
            <a:srgbClr val="A4A3A4"/>
          </p15:clr>
        </p15:guide>
        <p15:guide id="9" pos="1434" userDrawn="1">
          <p15:clr>
            <a:srgbClr val="A4A3A4"/>
          </p15:clr>
        </p15:guide>
        <p15:guide id="10" pos="1502" userDrawn="1">
          <p15:clr>
            <a:srgbClr val="A4A3A4"/>
          </p15:clr>
        </p15:guide>
        <p15:guide id="11" pos="2886" userDrawn="1">
          <p15:clr>
            <a:srgbClr val="A4A3A4"/>
          </p15:clr>
        </p15:guide>
        <p15:guide id="13" pos="2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6349" autoAdjust="0"/>
  </p:normalViewPr>
  <p:slideViewPr>
    <p:cSldViewPr snapToGrid="0">
      <p:cViewPr varScale="1">
        <p:scale>
          <a:sx n="66" d="100"/>
          <a:sy n="66" d="100"/>
        </p:scale>
        <p:origin x="2328" y="72"/>
      </p:cViewPr>
      <p:guideLst>
        <p:guide orient="horz" pos="330"/>
        <p:guide pos="142"/>
        <p:guide pos="4178"/>
        <p:guide orient="horz" pos="6091"/>
        <p:guide orient="horz" pos="2190"/>
        <p:guide orient="horz" pos="2281"/>
        <p:guide orient="horz" pos="4141"/>
        <p:guide orient="horz" pos="4231"/>
        <p:guide pos="1434"/>
        <p:guide pos="1502"/>
        <p:guide pos="2886"/>
        <p:guide pos="2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-Jesus-Oliveira Victor-Adriel" userId="a708fc36-3c1b-42ab-b5e9-2e1fa3c6605e" providerId="ADAL" clId="{CDAD515F-66A4-4BEC-88D2-66E3F38E220E}"/>
    <pc:docChg chg="undo custSel addSld delSld modSld sldOrd addSection modSection">
      <pc:chgData name="de-Jesus-Oliveira Victor-Adriel" userId="a708fc36-3c1b-42ab-b5e9-2e1fa3c6605e" providerId="ADAL" clId="{CDAD515F-66A4-4BEC-88D2-66E3F38E220E}" dt="2022-10-27T06:21:51.029" v="1942" actId="729"/>
      <pc:docMkLst>
        <pc:docMk/>
      </pc:docMkLst>
      <pc:sldChg chg="modSp mod">
        <pc:chgData name="de-Jesus-Oliveira Victor-Adriel" userId="a708fc36-3c1b-42ab-b5e9-2e1fa3c6605e" providerId="ADAL" clId="{CDAD515F-66A4-4BEC-88D2-66E3F38E220E}" dt="2022-10-27T05:12:38.467" v="737" actId="1076"/>
        <pc:sldMkLst>
          <pc:docMk/>
          <pc:sldMk cId="2321304525" sldId="260"/>
        </pc:sldMkLst>
        <pc:picChg chg="mod">
          <ac:chgData name="de-Jesus-Oliveira Victor-Adriel" userId="a708fc36-3c1b-42ab-b5e9-2e1fa3c6605e" providerId="ADAL" clId="{CDAD515F-66A4-4BEC-88D2-66E3F38E220E}" dt="2022-10-27T05:12:38.467" v="737" actId="1076"/>
          <ac:picMkLst>
            <pc:docMk/>
            <pc:sldMk cId="2321304525" sldId="260"/>
            <ac:picMk id="13" creationId="{A5A6FD7D-A127-46AE-A202-3E710215B529}"/>
          </ac:picMkLst>
        </pc:picChg>
      </pc:sldChg>
      <pc:sldChg chg="modSp mod">
        <pc:chgData name="de-Jesus-Oliveira Victor-Adriel" userId="a708fc36-3c1b-42ab-b5e9-2e1fa3c6605e" providerId="ADAL" clId="{CDAD515F-66A4-4BEC-88D2-66E3F38E220E}" dt="2022-10-27T04:40:22.355" v="5" actId="20577"/>
        <pc:sldMkLst>
          <pc:docMk/>
          <pc:sldMk cId="2993848755" sldId="264"/>
        </pc:sldMkLst>
        <pc:spChg chg="mod">
          <ac:chgData name="de-Jesus-Oliveira Victor-Adriel" userId="a708fc36-3c1b-42ab-b5e9-2e1fa3c6605e" providerId="ADAL" clId="{CDAD515F-66A4-4BEC-88D2-66E3F38E220E}" dt="2022-10-27T04:40:22.355" v="5" actId="20577"/>
          <ac:spMkLst>
            <pc:docMk/>
            <pc:sldMk cId="2993848755" sldId="264"/>
            <ac:spMk id="8" creationId="{FBFC992B-A0A8-53A0-FFAB-A7BFC139C389}"/>
          </ac:spMkLst>
        </pc:spChg>
      </pc:sldChg>
      <pc:sldChg chg="modSp mod ord">
        <pc:chgData name="de-Jesus-Oliveira Victor-Adriel" userId="a708fc36-3c1b-42ab-b5e9-2e1fa3c6605e" providerId="ADAL" clId="{CDAD515F-66A4-4BEC-88D2-66E3F38E220E}" dt="2022-10-27T04:40:18.131" v="3" actId="20577"/>
        <pc:sldMkLst>
          <pc:docMk/>
          <pc:sldMk cId="3797596492" sldId="268"/>
        </pc:sldMkLst>
        <pc:spChg chg="mod">
          <ac:chgData name="de-Jesus-Oliveira Victor-Adriel" userId="a708fc36-3c1b-42ab-b5e9-2e1fa3c6605e" providerId="ADAL" clId="{CDAD515F-66A4-4BEC-88D2-66E3F38E220E}" dt="2022-10-27T04:40:18.131" v="3" actId="20577"/>
          <ac:spMkLst>
            <pc:docMk/>
            <pc:sldMk cId="3797596492" sldId="268"/>
            <ac:spMk id="4" creationId="{8DABCB7B-6D55-0CD3-673B-28C9F565B72F}"/>
          </ac:spMkLst>
        </pc:spChg>
      </pc:sldChg>
      <pc:sldChg chg="addSp delSp modSp add mod setBg modShow">
        <pc:chgData name="de-Jesus-Oliveira Victor-Adriel" userId="a708fc36-3c1b-42ab-b5e9-2e1fa3c6605e" providerId="ADAL" clId="{CDAD515F-66A4-4BEC-88D2-66E3F38E220E}" dt="2022-10-27T06:21:51.029" v="1942" actId="729"/>
        <pc:sldMkLst>
          <pc:docMk/>
          <pc:sldMk cId="339145208" sldId="269"/>
        </pc:sldMkLst>
        <pc:spChg chg="del mod">
          <ac:chgData name="de-Jesus-Oliveira Victor-Adriel" userId="a708fc36-3c1b-42ab-b5e9-2e1fa3c6605e" providerId="ADAL" clId="{CDAD515F-66A4-4BEC-88D2-66E3F38E220E}" dt="2022-10-27T04:45:22.598" v="25" actId="478"/>
          <ac:spMkLst>
            <pc:docMk/>
            <pc:sldMk cId="339145208" sldId="269"/>
            <ac:spMk id="2" creationId="{331B8DAA-399F-47F4-A466-03BA8AE88EF4}"/>
          </ac:spMkLst>
        </pc:spChg>
        <pc:spChg chg="mod">
          <ac:chgData name="de-Jesus-Oliveira Victor-Adriel" userId="a708fc36-3c1b-42ab-b5e9-2e1fa3c6605e" providerId="ADAL" clId="{CDAD515F-66A4-4BEC-88D2-66E3F38E220E}" dt="2022-10-27T06:17:43.336" v="1934" actId="20577"/>
          <ac:spMkLst>
            <pc:docMk/>
            <pc:sldMk cId="339145208" sldId="269"/>
            <ac:spMk id="4" creationId="{4F72B24B-D04F-34B4-EA92-BF7EC8075FED}"/>
          </ac:spMkLst>
        </pc:spChg>
        <pc:spChg chg="del">
          <ac:chgData name="de-Jesus-Oliveira Victor-Adriel" userId="a708fc36-3c1b-42ab-b5e9-2e1fa3c6605e" providerId="ADAL" clId="{CDAD515F-66A4-4BEC-88D2-66E3F38E220E}" dt="2022-10-27T04:41:08.262" v="7" actId="478"/>
          <ac:spMkLst>
            <pc:docMk/>
            <pc:sldMk cId="339145208" sldId="269"/>
            <ac:spMk id="6" creationId="{6C1F9D48-941E-4CC6-9149-5DF59F2A68EE}"/>
          </ac:spMkLst>
        </pc:spChg>
        <pc:spChg chg="add mod">
          <ac:chgData name="de-Jesus-Oliveira Victor-Adriel" userId="a708fc36-3c1b-42ab-b5e9-2e1fa3c6605e" providerId="ADAL" clId="{CDAD515F-66A4-4BEC-88D2-66E3F38E220E}" dt="2022-10-27T04:52:43.933" v="177" actId="20577"/>
          <ac:spMkLst>
            <pc:docMk/>
            <pc:sldMk cId="339145208" sldId="269"/>
            <ac:spMk id="8" creationId="{83C32E28-9629-5AE5-9D7D-5D0297A7BE6C}"/>
          </ac:spMkLst>
        </pc:spChg>
        <pc:spChg chg="add mod">
          <ac:chgData name="de-Jesus-Oliveira Victor-Adriel" userId="a708fc36-3c1b-42ab-b5e9-2e1fa3c6605e" providerId="ADAL" clId="{CDAD515F-66A4-4BEC-88D2-66E3F38E220E}" dt="2022-10-27T05:11:56.854" v="735" actId="113"/>
          <ac:spMkLst>
            <pc:docMk/>
            <pc:sldMk cId="339145208" sldId="269"/>
            <ac:spMk id="12" creationId="{25F31733-B6C2-A677-D797-F194419C2693}"/>
          </ac:spMkLst>
        </pc:spChg>
        <pc:spChg chg="mod">
          <ac:chgData name="de-Jesus-Oliveira Victor-Adriel" userId="a708fc36-3c1b-42ab-b5e9-2e1fa3c6605e" providerId="ADAL" clId="{CDAD515F-66A4-4BEC-88D2-66E3F38E220E}" dt="2022-10-27T04:42:05.138" v="15" actId="1076"/>
          <ac:spMkLst>
            <pc:docMk/>
            <pc:sldMk cId="339145208" sldId="269"/>
            <ac:spMk id="14" creationId="{4CA8A83C-9ABB-4B17-B735-341303AFD6C7}"/>
          </ac:spMkLst>
        </pc:spChg>
        <pc:spChg chg="mod">
          <ac:chgData name="de-Jesus-Oliveira Victor-Adriel" userId="a708fc36-3c1b-42ab-b5e9-2e1fa3c6605e" providerId="ADAL" clId="{CDAD515F-66A4-4BEC-88D2-66E3F38E220E}" dt="2022-10-27T04:42:05.138" v="15" actId="1076"/>
          <ac:spMkLst>
            <pc:docMk/>
            <pc:sldMk cId="339145208" sldId="269"/>
            <ac:spMk id="15" creationId="{46CF4C3F-3649-4A82-987C-790660E86AD1}"/>
          </ac:spMkLst>
        </pc:spChg>
        <pc:spChg chg="del">
          <ac:chgData name="de-Jesus-Oliveira Victor-Adriel" userId="a708fc36-3c1b-42ab-b5e9-2e1fa3c6605e" providerId="ADAL" clId="{CDAD515F-66A4-4BEC-88D2-66E3F38E220E}" dt="2022-10-27T04:41:34.022" v="13" actId="478"/>
          <ac:spMkLst>
            <pc:docMk/>
            <pc:sldMk cId="339145208" sldId="269"/>
            <ac:spMk id="21" creationId="{9413187C-7FA5-4F89-9AED-E2500189B18E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2" creationId="{E5FAF93F-B6E6-484F-B311-4188A2A5CAF2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3" creationId="{95126000-28C9-4C6C-8AE5-F28B0E610B71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4" creationId="{936A4888-B831-4736-9266-01DEC51492C3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5" creationId="{483F55DC-71F6-4582-A154-F5E375238505}"/>
          </ac:spMkLst>
        </pc:spChg>
        <pc:spChg chg="del">
          <ac:chgData name="de-Jesus-Oliveira Victor-Adriel" userId="a708fc36-3c1b-42ab-b5e9-2e1fa3c6605e" providerId="ADAL" clId="{CDAD515F-66A4-4BEC-88D2-66E3F38E220E}" dt="2022-10-27T04:41:31.680" v="12" actId="478"/>
          <ac:spMkLst>
            <pc:docMk/>
            <pc:sldMk cId="339145208" sldId="269"/>
            <ac:spMk id="26" creationId="{79FF16C2-8727-4C45-80B9-FD1274DB321C}"/>
          </ac:spMkLst>
        </pc:spChg>
        <pc:spChg chg="mod">
          <ac:chgData name="de-Jesus-Oliveira Victor-Adriel" userId="a708fc36-3c1b-42ab-b5e9-2e1fa3c6605e" providerId="ADAL" clId="{CDAD515F-66A4-4BEC-88D2-66E3F38E220E}" dt="2022-10-27T05:53:20.099" v="1266" actId="20577"/>
          <ac:spMkLst>
            <pc:docMk/>
            <pc:sldMk cId="339145208" sldId="269"/>
            <ac:spMk id="27" creationId="{CC683AFD-4183-4973-BBF7-9CB54E09061E}"/>
          </ac:spMkLst>
        </pc:spChg>
        <pc:spChg chg="del">
          <ac:chgData name="de-Jesus-Oliveira Victor-Adriel" userId="a708fc36-3c1b-42ab-b5e9-2e1fa3c6605e" providerId="ADAL" clId="{CDAD515F-66A4-4BEC-88D2-66E3F38E220E}" dt="2022-10-27T05:31:48.404" v="1026" actId="478"/>
          <ac:spMkLst>
            <pc:docMk/>
            <pc:sldMk cId="339145208" sldId="269"/>
            <ac:spMk id="28" creationId="{BFEFBD34-0841-4661-9588-DFE4B101582B}"/>
          </ac:spMkLst>
        </pc:spChg>
        <pc:spChg chg="mod">
          <ac:chgData name="de-Jesus-Oliveira Victor-Adriel" userId="a708fc36-3c1b-42ab-b5e9-2e1fa3c6605e" providerId="ADAL" clId="{CDAD515F-66A4-4BEC-88D2-66E3F38E220E}" dt="2022-10-27T05:54:25.571" v="1283" actId="1036"/>
          <ac:spMkLst>
            <pc:docMk/>
            <pc:sldMk cId="339145208" sldId="269"/>
            <ac:spMk id="29" creationId="{5766EFFC-A054-4112-A391-8532A573AD6E}"/>
          </ac:spMkLst>
        </pc:spChg>
        <pc:spChg chg="del">
          <ac:chgData name="de-Jesus-Oliveira Victor-Adriel" userId="a708fc36-3c1b-42ab-b5e9-2e1fa3c6605e" providerId="ADAL" clId="{CDAD515F-66A4-4BEC-88D2-66E3F38E220E}" dt="2022-10-27T05:31:49.536" v="1027" actId="478"/>
          <ac:spMkLst>
            <pc:docMk/>
            <pc:sldMk cId="339145208" sldId="269"/>
            <ac:spMk id="30" creationId="{53D182CD-A4CE-4F76-B058-C6EA7415CFA0}"/>
          </ac:spMkLst>
        </pc:spChg>
        <pc:spChg chg="del">
          <ac:chgData name="de-Jesus-Oliveira Victor-Adriel" userId="a708fc36-3c1b-42ab-b5e9-2e1fa3c6605e" providerId="ADAL" clId="{CDAD515F-66A4-4BEC-88D2-66E3F38E220E}" dt="2022-10-27T05:38:37.254" v="1066" actId="478"/>
          <ac:spMkLst>
            <pc:docMk/>
            <pc:sldMk cId="339145208" sldId="269"/>
            <ac:spMk id="31" creationId="{312F8BC2-5450-4C33-8D69-AC5DA23DEC83}"/>
          </ac:spMkLst>
        </pc:spChg>
        <pc:spChg chg="del">
          <ac:chgData name="de-Jesus-Oliveira Victor-Adriel" userId="a708fc36-3c1b-42ab-b5e9-2e1fa3c6605e" providerId="ADAL" clId="{CDAD515F-66A4-4BEC-88D2-66E3F38E220E}" dt="2022-10-27T05:38:32.074" v="1064" actId="478"/>
          <ac:spMkLst>
            <pc:docMk/>
            <pc:sldMk cId="339145208" sldId="269"/>
            <ac:spMk id="32" creationId="{BDCC9F9F-C68F-4626-BA84-8EF41A13546B}"/>
          </ac:spMkLst>
        </pc:spChg>
        <pc:spChg chg="del">
          <ac:chgData name="de-Jesus-Oliveira Victor-Adriel" userId="a708fc36-3c1b-42ab-b5e9-2e1fa3c6605e" providerId="ADAL" clId="{CDAD515F-66A4-4BEC-88D2-66E3F38E220E}" dt="2022-10-27T05:31:50.912" v="1028" actId="478"/>
          <ac:spMkLst>
            <pc:docMk/>
            <pc:sldMk cId="339145208" sldId="269"/>
            <ac:spMk id="33" creationId="{5A5DE773-2811-4EFA-9BD2-906D93C54C08}"/>
          </ac:spMkLst>
        </pc:spChg>
        <pc:spChg chg="mod">
          <ac:chgData name="de-Jesus-Oliveira Victor-Adriel" userId="a708fc36-3c1b-42ab-b5e9-2e1fa3c6605e" providerId="ADAL" clId="{CDAD515F-66A4-4BEC-88D2-66E3F38E220E}" dt="2022-10-27T05:22:58.495" v="851" actId="20577"/>
          <ac:spMkLst>
            <pc:docMk/>
            <pc:sldMk cId="339145208" sldId="269"/>
            <ac:spMk id="34" creationId="{A74BA091-A396-422F-B494-2CDE50A6B047}"/>
          </ac:spMkLst>
        </pc:spChg>
        <pc:spChg chg="mod">
          <ac:chgData name="de-Jesus-Oliveira Victor-Adriel" userId="a708fc36-3c1b-42ab-b5e9-2e1fa3c6605e" providerId="ADAL" clId="{CDAD515F-66A4-4BEC-88D2-66E3F38E220E}" dt="2022-10-27T06:12:23.864" v="1817" actId="20577"/>
          <ac:spMkLst>
            <pc:docMk/>
            <pc:sldMk cId="339145208" sldId="269"/>
            <ac:spMk id="35" creationId="{8AA32A4E-C8B4-40BC-B1F2-FFFE3C4BBAC2}"/>
          </ac:spMkLst>
        </pc:spChg>
        <pc:spChg chg="mod">
          <ac:chgData name="de-Jesus-Oliveira Victor-Adriel" userId="a708fc36-3c1b-42ab-b5e9-2e1fa3c6605e" providerId="ADAL" clId="{CDAD515F-66A4-4BEC-88D2-66E3F38E220E}" dt="2022-10-27T04:48:14.990" v="73" actId="14100"/>
          <ac:spMkLst>
            <pc:docMk/>
            <pc:sldMk cId="339145208" sldId="269"/>
            <ac:spMk id="36" creationId="{7DD63EA2-E175-4A4A-9E66-B30031536713}"/>
          </ac:spMkLst>
        </pc:spChg>
        <pc:spChg chg="mod">
          <ac:chgData name="de-Jesus-Oliveira Victor-Adriel" userId="a708fc36-3c1b-42ab-b5e9-2e1fa3c6605e" providerId="ADAL" clId="{CDAD515F-66A4-4BEC-88D2-66E3F38E220E}" dt="2022-10-27T04:46:38.433" v="49" actId="20577"/>
          <ac:spMkLst>
            <pc:docMk/>
            <pc:sldMk cId="339145208" sldId="269"/>
            <ac:spMk id="37" creationId="{635AC02F-1B09-44C4-8A3C-2A8F5AF2FF58}"/>
          </ac:spMkLst>
        </pc:spChg>
        <pc:spChg chg="mod">
          <ac:chgData name="de-Jesus-Oliveira Victor-Adriel" userId="a708fc36-3c1b-42ab-b5e9-2e1fa3c6605e" providerId="ADAL" clId="{CDAD515F-66A4-4BEC-88D2-66E3F38E220E}" dt="2022-10-27T04:46:27.306" v="45" actId="20577"/>
          <ac:spMkLst>
            <pc:docMk/>
            <pc:sldMk cId="339145208" sldId="269"/>
            <ac:spMk id="38" creationId="{4692AC80-01F2-40DF-AC3D-6AB0FEE2F30C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39" creationId="{5004C57D-4772-46A4-991E-3AEE902DA708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0" creationId="{E0BB61E7-BF72-47F7-945A-790E3BA6E7F9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1" creationId="{CAE237E4-1834-4D97-BD07-450F3072757D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2" creationId="{50D75A4A-6C08-477B-A57E-2B8B3A0296A6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3" creationId="{19CE3752-B6C4-40AF-A4EF-F082E48A835F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4" creationId="{65109DBE-863D-46FA-AEA5-8039E0D22E2E}"/>
          </ac:spMkLst>
        </pc:spChg>
        <pc:spChg chg="mod">
          <ac:chgData name="de-Jesus-Oliveira Victor-Adriel" userId="a708fc36-3c1b-42ab-b5e9-2e1fa3c6605e" providerId="ADAL" clId="{CDAD515F-66A4-4BEC-88D2-66E3F38E220E}" dt="2022-10-27T04:48:02.210" v="72" actId="14100"/>
          <ac:spMkLst>
            <pc:docMk/>
            <pc:sldMk cId="339145208" sldId="269"/>
            <ac:spMk id="45" creationId="{7D5AD129-5EE8-459D-A6E6-73A6D5BF8FE4}"/>
          </ac:spMkLst>
        </pc:spChg>
        <pc:spChg chg="del mod">
          <ac:chgData name="de-Jesus-Oliveira Victor-Adriel" userId="a708fc36-3c1b-42ab-b5e9-2e1fa3c6605e" providerId="ADAL" clId="{CDAD515F-66A4-4BEC-88D2-66E3F38E220E}" dt="2022-10-27T04:43:32.218" v="19" actId="478"/>
          <ac:spMkLst>
            <pc:docMk/>
            <pc:sldMk cId="339145208" sldId="269"/>
            <ac:spMk id="46" creationId="{A412DAB1-8215-485A-BF27-3480A1DC3328}"/>
          </ac:spMkLst>
        </pc:spChg>
        <pc:spChg chg="mod">
          <ac:chgData name="de-Jesus-Oliveira Victor-Adriel" userId="a708fc36-3c1b-42ab-b5e9-2e1fa3c6605e" providerId="ADAL" clId="{CDAD515F-66A4-4BEC-88D2-66E3F38E220E}" dt="2022-10-27T04:48:14.990" v="73" actId="14100"/>
          <ac:spMkLst>
            <pc:docMk/>
            <pc:sldMk cId="339145208" sldId="269"/>
            <ac:spMk id="47" creationId="{512457DB-B2B6-4D54-906C-35AD7E4D2583}"/>
          </ac:spMkLst>
        </pc:spChg>
        <pc:spChg chg="mod">
          <ac:chgData name="de-Jesus-Oliveira Victor-Adriel" userId="a708fc36-3c1b-42ab-b5e9-2e1fa3c6605e" providerId="ADAL" clId="{CDAD515F-66A4-4BEC-88D2-66E3F38E220E}" dt="2022-10-27T04:48:28.494" v="80" actId="20577"/>
          <ac:spMkLst>
            <pc:docMk/>
            <pc:sldMk cId="339145208" sldId="269"/>
            <ac:spMk id="48" creationId="{913119D9-AC1F-48EA-81DB-E22E969C74AF}"/>
          </ac:spMkLst>
        </pc:spChg>
        <pc:spChg chg="mod">
          <ac:chgData name="de-Jesus-Oliveira Victor-Adriel" userId="a708fc36-3c1b-42ab-b5e9-2e1fa3c6605e" providerId="ADAL" clId="{CDAD515F-66A4-4BEC-88D2-66E3F38E220E}" dt="2022-10-27T04:48:32.744" v="85" actId="20577"/>
          <ac:spMkLst>
            <pc:docMk/>
            <pc:sldMk cId="339145208" sldId="269"/>
            <ac:spMk id="49" creationId="{85D866BB-5776-4804-AABA-A7E0B4F66035}"/>
          </ac:spMkLst>
        </pc:spChg>
        <pc:spChg chg="mod">
          <ac:chgData name="de-Jesus-Oliveira Victor-Adriel" userId="a708fc36-3c1b-42ab-b5e9-2e1fa3c6605e" providerId="ADAL" clId="{CDAD515F-66A4-4BEC-88D2-66E3F38E220E}" dt="2022-10-27T04:48:35.544" v="90" actId="20577"/>
          <ac:spMkLst>
            <pc:docMk/>
            <pc:sldMk cId="339145208" sldId="269"/>
            <ac:spMk id="50" creationId="{EC6140F5-80FF-45F0-A011-25F8D484F512}"/>
          </ac:spMkLst>
        </pc:spChg>
        <pc:spChg chg="mod">
          <ac:chgData name="de-Jesus-Oliveira Victor-Adriel" userId="a708fc36-3c1b-42ab-b5e9-2e1fa3c6605e" providerId="ADAL" clId="{CDAD515F-66A4-4BEC-88D2-66E3F38E220E}" dt="2022-10-27T04:48:45.857" v="97" actId="20577"/>
          <ac:spMkLst>
            <pc:docMk/>
            <pc:sldMk cId="339145208" sldId="269"/>
            <ac:spMk id="51" creationId="{D5EEA670-A21A-474F-9581-9C7AB7E39B37}"/>
          </ac:spMkLst>
        </pc:spChg>
        <pc:spChg chg="mod">
          <ac:chgData name="de-Jesus-Oliveira Victor-Adriel" userId="a708fc36-3c1b-42ab-b5e9-2e1fa3c6605e" providerId="ADAL" clId="{CDAD515F-66A4-4BEC-88D2-66E3F38E220E}" dt="2022-10-27T04:49:15.981" v="103" actId="20577"/>
          <ac:spMkLst>
            <pc:docMk/>
            <pc:sldMk cId="339145208" sldId="269"/>
            <ac:spMk id="52" creationId="{D5FBC87C-5524-41D0-B185-6A728F41A5BF}"/>
          </ac:spMkLst>
        </pc:spChg>
        <pc:spChg chg="mod">
          <ac:chgData name="de-Jesus-Oliveira Victor-Adriel" userId="a708fc36-3c1b-42ab-b5e9-2e1fa3c6605e" providerId="ADAL" clId="{CDAD515F-66A4-4BEC-88D2-66E3F38E220E}" dt="2022-10-27T04:49:21.045" v="109" actId="20577"/>
          <ac:spMkLst>
            <pc:docMk/>
            <pc:sldMk cId="339145208" sldId="269"/>
            <ac:spMk id="53" creationId="{0CBC6E1D-22CB-43C4-A4F8-3394E9C47CBE}"/>
          </ac:spMkLst>
        </pc:spChg>
        <pc:spChg chg="del mod">
          <ac:chgData name="de-Jesus-Oliveira Victor-Adriel" userId="a708fc36-3c1b-42ab-b5e9-2e1fa3c6605e" providerId="ADAL" clId="{CDAD515F-66A4-4BEC-88D2-66E3F38E220E}" dt="2022-10-27T04:43:30.823" v="17" actId="478"/>
          <ac:spMkLst>
            <pc:docMk/>
            <pc:sldMk cId="339145208" sldId="269"/>
            <ac:spMk id="54" creationId="{B04B55F0-8E3C-4CD7-A5FB-0A2663B0BB50}"/>
          </ac:spMkLst>
        </pc:spChg>
        <pc:spChg chg="mod">
          <ac:chgData name="de-Jesus-Oliveira Victor-Adriel" userId="a708fc36-3c1b-42ab-b5e9-2e1fa3c6605e" providerId="ADAL" clId="{CDAD515F-66A4-4BEC-88D2-66E3F38E220E}" dt="2022-10-27T04:49:35.908" v="113" actId="20577"/>
          <ac:spMkLst>
            <pc:docMk/>
            <pc:sldMk cId="339145208" sldId="269"/>
            <ac:spMk id="55" creationId="{B7FB0D11-BBCF-4BE7-ACBA-C5EEB1C900C8}"/>
          </ac:spMkLst>
        </pc:spChg>
        <pc:spChg chg="mod">
          <ac:chgData name="de-Jesus-Oliveira Victor-Adriel" userId="a708fc36-3c1b-42ab-b5e9-2e1fa3c6605e" providerId="ADAL" clId="{CDAD515F-66A4-4BEC-88D2-66E3F38E220E}" dt="2022-10-27T04:49:45.909" v="117" actId="20577"/>
          <ac:spMkLst>
            <pc:docMk/>
            <pc:sldMk cId="339145208" sldId="269"/>
            <ac:spMk id="56" creationId="{11036FD4-4C2B-491E-9FBE-E6B1C9CC25F2}"/>
          </ac:spMkLst>
        </pc:spChg>
        <pc:spChg chg="mod">
          <ac:chgData name="de-Jesus-Oliveira Victor-Adriel" userId="a708fc36-3c1b-42ab-b5e9-2e1fa3c6605e" providerId="ADAL" clId="{CDAD515F-66A4-4BEC-88D2-66E3F38E220E}" dt="2022-10-27T04:49:56.383" v="123" actId="20577"/>
          <ac:spMkLst>
            <pc:docMk/>
            <pc:sldMk cId="339145208" sldId="269"/>
            <ac:spMk id="57" creationId="{0E68117D-58BD-4524-8D79-A63E41F3C4C7}"/>
          </ac:spMkLst>
        </pc:spChg>
        <pc:spChg chg="mod">
          <ac:chgData name="de-Jesus-Oliveira Victor-Adriel" userId="a708fc36-3c1b-42ab-b5e9-2e1fa3c6605e" providerId="ADAL" clId="{CDAD515F-66A4-4BEC-88D2-66E3F38E220E}" dt="2022-10-27T04:49:59.444" v="127" actId="20577"/>
          <ac:spMkLst>
            <pc:docMk/>
            <pc:sldMk cId="339145208" sldId="269"/>
            <ac:spMk id="58" creationId="{D45ABC11-BBC8-474D-88FE-0526E60DB289}"/>
          </ac:spMkLst>
        </pc:spChg>
        <pc:spChg chg="mod">
          <ac:chgData name="de-Jesus-Oliveira Victor-Adriel" userId="a708fc36-3c1b-42ab-b5e9-2e1fa3c6605e" providerId="ADAL" clId="{CDAD515F-66A4-4BEC-88D2-66E3F38E220E}" dt="2022-10-27T04:50:04.745" v="131" actId="20577"/>
          <ac:spMkLst>
            <pc:docMk/>
            <pc:sldMk cId="339145208" sldId="269"/>
            <ac:spMk id="59" creationId="{F30DEAED-F1A0-4820-A7E7-A73C4EBF6645}"/>
          </ac:spMkLst>
        </pc:spChg>
        <pc:spChg chg="mod">
          <ac:chgData name="de-Jesus-Oliveira Victor-Adriel" userId="a708fc36-3c1b-42ab-b5e9-2e1fa3c6605e" providerId="ADAL" clId="{CDAD515F-66A4-4BEC-88D2-66E3F38E220E}" dt="2022-10-27T04:50:11.858" v="135" actId="20577"/>
          <ac:spMkLst>
            <pc:docMk/>
            <pc:sldMk cId="339145208" sldId="269"/>
            <ac:spMk id="60" creationId="{71465F51-7636-4A6B-B511-91E67E74C527}"/>
          </ac:spMkLst>
        </pc:spChg>
        <pc:spChg chg="mod">
          <ac:chgData name="de-Jesus-Oliveira Victor-Adriel" userId="a708fc36-3c1b-42ab-b5e9-2e1fa3c6605e" providerId="ADAL" clId="{CDAD515F-66A4-4BEC-88D2-66E3F38E220E}" dt="2022-10-27T04:50:14.883" v="139" actId="20577"/>
          <ac:spMkLst>
            <pc:docMk/>
            <pc:sldMk cId="339145208" sldId="269"/>
            <ac:spMk id="61" creationId="{A5068F04-EF37-45C6-84CD-A9F573021109}"/>
          </ac:spMkLst>
        </pc:spChg>
        <pc:spChg chg="del mod">
          <ac:chgData name="de-Jesus-Oliveira Victor-Adriel" userId="a708fc36-3c1b-42ab-b5e9-2e1fa3c6605e" providerId="ADAL" clId="{CDAD515F-66A4-4BEC-88D2-66E3F38E220E}" dt="2022-10-27T04:43:33.831" v="21" actId="478"/>
          <ac:spMkLst>
            <pc:docMk/>
            <pc:sldMk cId="339145208" sldId="269"/>
            <ac:spMk id="62" creationId="{912BA76C-7BCF-4E49-8A1D-CBB02AE13B3D}"/>
          </ac:spMkLst>
        </pc:spChg>
        <pc:spChg chg="mod">
          <ac:chgData name="de-Jesus-Oliveira Victor-Adriel" userId="a708fc36-3c1b-42ab-b5e9-2e1fa3c6605e" providerId="ADAL" clId="{CDAD515F-66A4-4BEC-88D2-66E3F38E220E}" dt="2022-10-27T04:50:33.720" v="141" actId="20577"/>
          <ac:spMkLst>
            <pc:docMk/>
            <pc:sldMk cId="339145208" sldId="269"/>
            <ac:spMk id="63" creationId="{7F50FF3F-FBD3-486C-AE6F-BE99971DA9E4}"/>
          </ac:spMkLst>
        </pc:spChg>
        <pc:spChg chg="mod">
          <ac:chgData name="de-Jesus-Oliveira Victor-Adriel" userId="a708fc36-3c1b-42ab-b5e9-2e1fa3c6605e" providerId="ADAL" clId="{CDAD515F-66A4-4BEC-88D2-66E3F38E220E}" dt="2022-10-27T04:50:47.673" v="144" actId="6549"/>
          <ac:spMkLst>
            <pc:docMk/>
            <pc:sldMk cId="339145208" sldId="269"/>
            <ac:spMk id="64" creationId="{7F4B0ADE-2CC2-4C9E-9F45-38BA006B2B5D}"/>
          </ac:spMkLst>
        </pc:spChg>
        <pc:spChg chg="mod">
          <ac:chgData name="de-Jesus-Oliveira Victor-Adriel" userId="a708fc36-3c1b-42ab-b5e9-2e1fa3c6605e" providerId="ADAL" clId="{CDAD515F-66A4-4BEC-88D2-66E3F38E220E}" dt="2022-10-27T04:50:58.282" v="145" actId="20577"/>
          <ac:spMkLst>
            <pc:docMk/>
            <pc:sldMk cId="339145208" sldId="269"/>
            <ac:spMk id="65" creationId="{0417E45B-2F46-4A04-9EB9-C373BEFF1FD3}"/>
          </ac:spMkLst>
        </pc:spChg>
        <pc:spChg chg="mod">
          <ac:chgData name="de-Jesus-Oliveira Victor-Adriel" userId="a708fc36-3c1b-42ab-b5e9-2e1fa3c6605e" providerId="ADAL" clId="{CDAD515F-66A4-4BEC-88D2-66E3F38E220E}" dt="2022-10-27T04:51:00.821" v="148" actId="20577"/>
          <ac:spMkLst>
            <pc:docMk/>
            <pc:sldMk cId="339145208" sldId="269"/>
            <ac:spMk id="66" creationId="{74EBB416-0DBE-4E0B-8C58-B95C9ADB4BA1}"/>
          </ac:spMkLst>
        </pc:spChg>
        <pc:spChg chg="mod">
          <ac:chgData name="de-Jesus-Oliveira Victor-Adriel" userId="a708fc36-3c1b-42ab-b5e9-2e1fa3c6605e" providerId="ADAL" clId="{CDAD515F-66A4-4BEC-88D2-66E3F38E220E}" dt="2022-10-27T04:51:04.275" v="149" actId="20577"/>
          <ac:spMkLst>
            <pc:docMk/>
            <pc:sldMk cId="339145208" sldId="269"/>
            <ac:spMk id="67" creationId="{055E1B4A-03ED-4432-8BE3-CCDDFDACD723}"/>
          </ac:spMkLst>
        </pc:spChg>
        <pc:spChg chg="mod">
          <ac:chgData name="de-Jesus-Oliveira Victor-Adriel" userId="a708fc36-3c1b-42ab-b5e9-2e1fa3c6605e" providerId="ADAL" clId="{CDAD515F-66A4-4BEC-88D2-66E3F38E220E}" dt="2022-10-27T04:51:16.358" v="152" actId="6549"/>
          <ac:spMkLst>
            <pc:docMk/>
            <pc:sldMk cId="339145208" sldId="269"/>
            <ac:spMk id="68" creationId="{15718A35-66DB-424E-A3AC-CB97D16AB1AD}"/>
          </ac:spMkLst>
        </pc:spChg>
        <pc:spChg chg="mod">
          <ac:chgData name="de-Jesus-Oliveira Victor-Adriel" userId="a708fc36-3c1b-42ab-b5e9-2e1fa3c6605e" providerId="ADAL" clId="{CDAD515F-66A4-4BEC-88D2-66E3F38E220E}" dt="2022-10-27T04:51:19.621" v="155" actId="20577"/>
          <ac:spMkLst>
            <pc:docMk/>
            <pc:sldMk cId="339145208" sldId="269"/>
            <ac:spMk id="69" creationId="{75E730C4-6324-4944-9536-3971734A973D}"/>
          </ac:spMkLst>
        </pc:spChg>
        <pc:spChg chg="del mod">
          <ac:chgData name="de-Jesus-Oliveira Victor-Adriel" userId="a708fc36-3c1b-42ab-b5e9-2e1fa3c6605e" providerId="ADAL" clId="{CDAD515F-66A4-4BEC-88D2-66E3F38E220E}" dt="2022-10-27T04:43:35.106" v="23" actId="478"/>
          <ac:spMkLst>
            <pc:docMk/>
            <pc:sldMk cId="339145208" sldId="269"/>
            <ac:spMk id="70" creationId="{F37422BA-F8AC-4EF9-99AE-EF445B212C0C}"/>
          </ac:spMkLst>
        </pc:spChg>
        <pc:spChg chg="del">
          <ac:chgData name="de-Jesus-Oliveira Victor-Adriel" userId="a708fc36-3c1b-42ab-b5e9-2e1fa3c6605e" providerId="ADAL" clId="{CDAD515F-66A4-4BEC-88D2-66E3F38E220E}" dt="2022-10-27T05:38:43.726" v="1073" actId="478"/>
          <ac:spMkLst>
            <pc:docMk/>
            <pc:sldMk cId="339145208" sldId="269"/>
            <ac:spMk id="76" creationId="{31A73E02-DE8E-45F8-9E56-156BCA85F97E}"/>
          </ac:spMkLst>
        </pc:spChg>
        <pc:spChg chg="del">
          <ac:chgData name="de-Jesus-Oliveira Victor-Adriel" userId="a708fc36-3c1b-42ab-b5e9-2e1fa3c6605e" providerId="ADAL" clId="{CDAD515F-66A4-4BEC-88D2-66E3F38E220E}" dt="2022-10-27T05:38:38.587" v="1067" actId="478"/>
          <ac:spMkLst>
            <pc:docMk/>
            <pc:sldMk cId="339145208" sldId="269"/>
            <ac:spMk id="80" creationId="{4B500DC1-DAF4-4095-85CD-47F3FCBE981E}"/>
          </ac:spMkLst>
        </pc:spChg>
        <pc:spChg chg="del">
          <ac:chgData name="de-Jesus-Oliveira Victor-Adriel" userId="a708fc36-3c1b-42ab-b5e9-2e1fa3c6605e" providerId="ADAL" clId="{CDAD515F-66A4-4BEC-88D2-66E3F38E220E}" dt="2022-10-27T05:38:30.681" v="1063" actId="478"/>
          <ac:spMkLst>
            <pc:docMk/>
            <pc:sldMk cId="339145208" sldId="269"/>
            <ac:spMk id="83" creationId="{832B8AED-2A02-49BE-9E76-280AF6DBDAC0}"/>
          </ac:spMkLst>
        </pc:spChg>
        <pc:spChg chg="del mod">
          <ac:chgData name="de-Jesus-Oliveira Victor-Adriel" userId="a708fc36-3c1b-42ab-b5e9-2e1fa3c6605e" providerId="ADAL" clId="{CDAD515F-66A4-4BEC-88D2-66E3F38E220E}" dt="2022-10-27T05:46:14.458" v="1196" actId="478"/>
          <ac:spMkLst>
            <pc:docMk/>
            <pc:sldMk cId="339145208" sldId="269"/>
            <ac:spMk id="88" creationId="{E84DD4A8-CD3C-EA81-96DC-2EEDB196362E}"/>
          </ac:spMkLst>
        </pc:spChg>
        <pc:spChg chg="add del mod">
          <ac:chgData name="de-Jesus-Oliveira Victor-Adriel" userId="a708fc36-3c1b-42ab-b5e9-2e1fa3c6605e" providerId="ADAL" clId="{CDAD515F-66A4-4BEC-88D2-66E3F38E220E}" dt="2022-10-27T05:57:46.110" v="1335" actId="1036"/>
          <ac:spMkLst>
            <pc:docMk/>
            <pc:sldMk cId="339145208" sldId="269"/>
            <ac:spMk id="94" creationId="{3047789D-1206-95F5-CDAB-B38D8FB03F1F}"/>
          </ac:spMkLst>
        </pc:spChg>
        <pc:spChg chg="add del mod">
          <ac:chgData name="de-Jesus-Oliveira Victor-Adriel" userId="a708fc36-3c1b-42ab-b5e9-2e1fa3c6605e" providerId="ADAL" clId="{CDAD515F-66A4-4BEC-88D2-66E3F38E220E}" dt="2022-10-27T05:54:25.571" v="1283" actId="1036"/>
          <ac:spMkLst>
            <pc:docMk/>
            <pc:sldMk cId="339145208" sldId="269"/>
            <ac:spMk id="95" creationId="{4AEBFDDE-85FE-1FBA-9A54-1B1EABC0F8A4}"/>
          </ac:spMkLst>
        </pc:spChg>
        <pc:spChg chg="add mod ord">
          <ac:chgData name="de-Jesus-Oliveira Victor-Adriel" userId="a708fc36-3c1b-42ab-b5e9-2e1fa3c6605e" providerId="ADAL" clId="{CDAD515F-66A4-4BEC-88D2-66E3F38E220E}" dt="2022-10-27T05:57:46.110" v="1335" actId="1036"/>
          <ac:spMkLst>
            <pc:docMk/>
            <pc:sldMk cId="339145208" sldId="269"/>
            <ac:spMk id="96" creationId="{BC87C90C-10E4-CD6E-0CD9-BDD4372F6DE4}"/>
          </ac:spMkLst>
        </pc:spChg>
        <pc:spChg chg="add mod">
          <ac:chgData name="de-Jesus-Oliveira Victor-Adriel" userId="a708fc36-3c1b-42ab-b5e9-2e1fa3c6605e" providerId="ADAL" clId="{CDAD515F-66A4-4BEC-88D2-66E3F38E220E}" dt="2022-10-27T05:47:49.096" v="1199"/>
          <ac:spMkLst>
            <pc:docMk/>
            <pc:sldMk cId="339145208" sldId="269"/>
            <ac:spMk id="105" creationId="{2EB3240F-7D30-F7A4-FAF7-5A404A21C50B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18" creationId="{46BFE15F-4FF4-B20D-AA1D-5D07A780AEC7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19" creationId="{54A09260-29DE-6AFB-9D97-2D8864F3EC3D}"/>
          </ac:spMkLst>
        </pc:spChg>
        <pc:spChg chg="add mod">
          <ac:chgData name="de-Jesus-Oliveira Victor-Adriel" userId="a708fc36-3c1b-42ab-b5e9-2e1fa3c6605e" providerId="ADAL" clId="{CDAD515F-66A4-4BEC-88D2-66E3F38E220E}" dt="2022-10-27T06:02:24.508" v="1406" actId="12789"/>
          <ac:spMkLst>
            <pc:docMk/>
            <pc:sldMk cId="339145208" sldId="269"/>
            <ac:spMk id="120" creationId="{67DD845C-5B94-CA3B-0F33-48CCF2D5EFBE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1" creationId="{39C8BF01-3FB7-11A4-46D7-32840FDC5D6F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2" creationId="{425E009E-A87F-B303-3E00-A7C1C4553329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3" creationId="{879A92E2-9555-9347-8B2F-EF04983CFFFE}"/>
          </ac:spMkLst>
        </pc:spChg>
        <pc:spChg chg="add mod">
          <ac:chgData name="de-Jesus-Oliveira Victor-Adriel" userId="a708fc36-3c1b-42ab-b5e9-2e1fa3c6605e" providerId="ADAL" clId="{CDAD515F-66A4-4BEC-88D2-66E3F38E220E}" dt="2022-10-27T06:08:02.364" v="1546" actId="1037"/>
          <ac:spMkLst>
            <pc:docMk/>
            <pc:sldMk cId="339145208" sldId="269"/>
            <ac:spMk id="124" creationId="{9D837943-F1EC-1EFB-B8BA-4C360DEE6D52}"/>
          </ac:spMkLst>
        </pc:spChg>
        <pc:picChg chg="del mod">
          <ac:chgData name="de-Jesus-Oliveira Victor-Adriel" userId="a708fc36-3c1b-42ab-b5e9-2e1fa3c6605e" providerId="ADAL" clId="{CDAD515F-66A4-4BEC-88D2-66E3F38E220E}" dt="2022-10-27T04:41:24.665" v="11" actId="478"/>
          <ac:picMkLst>
            <pc:docMk/>
            <pc:sldMk cId="339145208" sldId="269"/>
            <ac:picMk id="3" creationId="{754CA031-443A-44A7-90F7-E0BABF3FCC18}"/>
          </ac:picMkLst>
        </pc:picChg>
        <pc:picChg chg="del mod">
          <ac:chgData name="de-Jesus-Oliveira Victor-Adriel" userId="a708fc36-3c1b-42ab-b5e9-2e1fa3c6605e" providerId="ADAL" clId="{CDAD515F-66A4-4BEC-88D2-66E3F38E220E}" dt="2022-10-27T04:41:17.467" v="9" actId="478"/>
          <ac:picMkLst>
            <pc:docMk/>
            <pc:sldMk cId="339145208" sldId="269"/>
            <ac:picMk id="5" creationId="{325977CD-E320-411A-9228-A355635663E2}"/>
          </ac:picMkLst>
        </pc:picChg>
        <pc:picChg chg="del mod">
          <ac:chgData name="de-Jesus-Oliveira Victor-Adriel" userId="a708fc36-3c1b-42ab-b5e9-2e1fa3c6605e" providerId="ADAL" clId="{CDAD515F-66A4-4BEC-88D2-66E3F38E220E}" dt="2022-10-27T04:45:23.561" v="26" actId="478"/>
          <ac:picMkLst>
            <pc:docMk/>
            <pc:sldMk cId="339145208" sldId="269"/>
            <ac:picMk id="7" creationId="{420AFF2E-ED81-462E-8F0E-A03D6978B92E}"/>
          </ac:picMkLst>
        </pc:picChg>
        <pc:picChg chg="del mod">
          <ac:chgData name="de-Jesus-Oliveira Victor-Adriel" userId="a708fc36-3c1b-42ab-b5e9-2e1fa3c6605e" providerId="ADAL" clId="{CDAD515F-66A4-4BEC-88D2-66E3F38E220E}" dt="2022-10-27T04:45:57.158" v="29" actId="478"/>
          <ac:picMkLst>
            <pc:docMk/>
            <pc:sldMk cId="339145208" sldId="269"/>
            <ac:picMk id="10" creationId="{2738923D-3835-4CEC-BE73-2CB7DA4119B0}"/>
          </ac:picMkLst>
        </pc:picChg>
        <pc:picChg chg="add del mod">
          <ac:chgData name="de-Jesus-Oliveira Victor-Adriel" userId="a708fc36-3c1b-42ab-b5e9-2e1fa3c6605e" providerId="ADAL" clId="{CDAD515F-66A4-4BEC-88D2-66E3F38E220E}" dt="2022-10-27T05:17:09.227" v="752" actId="478"/>
          <ac:picMkLst>
            <pc:docMk/>
            <pc:sldMk cId="339145208" sldId="269"/>
            <ac:picMk id="13" creationId="{8EA2400F-91E5-B4B6-E4A0-79B95A75B295}"/>
          </ac:picMkLst>
        </pc:picChg>
        <pc:picChg chg="del">
          <ac:chgData name="de-Jesus-Oliveira Victor-Adriel" userId="a708fc36-3c1b-42ab-b5e9-2e1fa3c6605e" providerId="ADAL" clId="{CDAD515F-66A4-4BEC-88D2-66E3F38E220E}" dt="2022-10-27T04:41:31.680" v="12" actId="478"/>
          <ac:picMkLst>
            <pc:docMk/>
            <pc:sldMk cId="339145208" sldId="269"/>
            <ac:picMk id="18" creationId="{048EA978-4C4B-443C-98F2-57CD16F7A233}"/>
          </ac:picMkLst>
        </pc:picChg>
        <pc:picChg chg="del mod">
          <ac:chgData name="de-Jesus-Oliveira Victor-Adriel" userId="a708fc36-3c1b-42ab-b5e9-2e1fa3c6605e" providerId="ADAL" clId="{CDAD515F-66A4-4BEC-88D2-66E3F38E220E}" dt="2022-10-27T04:45:57.834" v="30" actId="478"/>
          <ac:picMkLst>
            <pc:docMk/>
            <pc:sldMk cId="339145208" sldId="269"/>
            <ac:picMk id="19" creationId="{26BB9AEA-BC90-489D-A66D-991AA09E8C90}"/>
          </ac:picMkLst>
        </pc:picChg>
        <pc:picChg chg="del">
          <ac:chgData name="de-Jesus-Oliveira Victor-Adriel" userId="a708fc36-3c1b-42ab-b5e9-2e1fa3c6605e" providerId="ADAL" clId="{CDAD515F-66A4-4BEC-88D2-66E3F38E220E}" dt="2022-10-27T05:27:52.255" v="890" actId="478"/>
          <ac:picMkLst>
            <pc:docMk/>
            <pc:sldMk cId="339145208" sldId="269"/>
            <ac:picMk id="20" creationId="{526EB260-B965-46B4-AE7B-E76010CB3631}"/>
          </ac:picMkLst>
        </pc:picChg>
        <pc:picChg chg="add mod modCrop">
          <ac:chgData name="de-Jesus-Oliveira Victor-Adriel" userId="a708fc36-3c1b-42ab-b5e9-2e1fa3c6605e" providerId="ADAL" clId="{CDAD515F-66A4-4BEC-88D2-66E3F38E220E}" dt="2022-10-27T05:18:41.852" v="762" actId="1076"/>
          <ac:picMkLst>
            <pc:docMk/>
            <pc:sldMk cId="339145208" sldId="269"/>
            <ac:picMk id="71" creationId="{20A89458-9537-C176-01C3-FA9B3F7E0575}"/>
          </ac:picMkLst>
        </pc:picChg>
        <pc:picChg chg="del mod">
          <ac:chgData name="de-Jesus-Oliveira Victor-Adriel" userId="a708fc36-3c1b-42ab-b5e9-2e1fa3c6605e" providerId="ADAL" clId="{CDAD515F-66A4-4BEC-88D2-66E3F38E220E}" dt="2022-10-27T04:45:58.572" v="31" actId="478"/>
          <ac:picMkLst>
            <pc:docMk/>
            <pc:sldMk cId="339145208" sldId="269"/>
            <ac:picMk id="72" creationId="{72E39377-4A51-45C9-A315-AA35A325EC15}"/>
          </ac:picMkLst>
        </pc:picChg>
        <pc:picChg chg="del">
          <ac:chgData name="de-Jesus-Oliveira Victor-Adriel" userId="a708fc36-3c1b-42ab-b5e9-2e1fa3c6605e" providerId="ADAL" clId="{CDAD515F-66A4-4BEC-88D2-66E3F38E220E}" dt="2022-10-27T05:54:11.993" v="1267" actId="478"/>
          <ac:picMkLst>
            <pc:docMk/>
            <pc:sldMk cId="339145208" sldId="269"/>
            <ac:picMk id="73" creationId="{31C0DE9F-B85B-4138-97AC-1BDFCDDC54D7}"/>
          </ac:picMkLst>
        </pc:picChg>
        <pc:picChg chg="add mod ord">
          <ac:chgData name="de-Jesus-Oliveira Victor-Adriel" userId="a708fc36-3c1b-42ab-b5e9-2e1fa3c6605e" providerId="ADAL" clId="{CDAD515F-66A4-4BEC-88D2-66E3F38E220E}" dt="2022-10-27T05:20:32.548" v="785" actId="1037"/>
          <ac:picMkLst>
            <pc:docMk/>
            <pc:sldMk cId="339145208" sldId="269"/>
            <ac:picMk id="75" creationId="{87962C1E-6ACF-C5C4-7F6D-11C05799AD15}"/>
          </ac:picMkLst>
        </pc:picChg>
        <pc:picChg chg="del">
          <ac:chgData name="de-Jesus-Oliveira Victor-Adriel" userId="a708fc36-3c1b-42ab-b5e9-2e1fa3c6605e" providerId="ADAL" clId="{CDAD515F-66A4-4BEC-88D2-66E3F38E220E}" dt="2022-10-27T05:38:41.248" v="1070" actId="478"/>
          <ac:picMkLst>
            <pc:docMk/>
            <pc:sldMk cId="339145208" sldId="269"/>
            <ac:picMk id="77" creationId="{601ED1A2-2139-4BCA-9470-90396210B0CB}"/>
          </ac:picMkLst>
        </pc:picChg>
        <pc:picChg chg="del">
          <ac:chgData name="de-Jesus-Oliveira Victor-Adriel" userId="a708fc36-3c1b-42ab-b5e9-2e1fa3c6605e" providerId="ADAL" clId="{CDAD515F-66A4-4BEC-88D2-66E3F38E220E}" dt="2022-10-27T05:38:42.412" v="1072" actId="478"/>
          <ac:picMkLst>
            <pc:docMk/>
            <pc:sldMk cId="339145208" sldId="269"/>
            <ac:picMk id="78" creationId="{95725AA3-79E0-4B68-8308-9C006DE2BB3E}"/>
          </ac:picMkLst>
        </pc:picChg>
        <pc:picChg chg="del">
          <ac:chgData name="de-Jesus-Oliveira Victor-Adriel" userId="a708fc36-3c1b-42ab-b5e9-2e1fa3c6605e" providerId="ADAL" clId="{CDAD515F-66A4-4BEC-88D2-66E3F38E220E}" dt="2022-10-27T05:38:41.850" v="1071" actId="478"/>
          <ac:picMkLst>
            <pc:docMk/>
            <pc:sldMk cId="339145208" sldId="269"/>
            <ac:picMk id="79" creationId="{F064DAD9-CD3A-4BD4-A96A-EF1E9C4CB13C}"/>
          </ac:picMkLst>
        </pc:picChg>
        <pc:picChg chg="del">
          <ac:chgData name="de-Jesus-Oliveira Victor-Adriel" userId="a708fc36-3c1b-42ab-b5e9-2e1fa3c6605e" providerId="ADAL" clId="{CDAD515F-66A4-4BEC-88D2-66E3F38E220E}" dt="2022-10-27T05:38:39.286" v="1068" actId="478"/>
          <ac:picMkLst>
            <pc:docMk/>
            <pc:sldMk cId="339145208" sldId="269"/>
            <ac:picMk id="81" creationId="{A301CEB6-2032-4B10-BAE1-904581768F1F}"/>
          </ac:picMkLst>
        </pc:picChg>
        <pc:picChg chg="del">
          <ac:chgData name="de-Jesus-Oliveira Victor-Adriel" userId="a708fc36-3c1b-42ab-b5e9-2e1fa3c6605e" providerId="ADAL" clId="{CDAD515F-66A4-4BEC-88D2-66E3F38E220E}" dt="2022-10-27T05:38:40.111" v="1069" actId="478"/>
          <ac:picMkLst>
            <pc:docMk/>
            <pc:sldMk cId="339145208" sldId="269"/>
            <ac:picMk id="82" creationId="{7FB04BD2-F13B-49B5-A14B-DF28B87EF283}"/>
          </ac:picMkLst>
        </pc:picChg>
        <pc:picChg chg="mod">
          <ac:chgData name="de-Jesus-Oliveira Victor-Adriel" userId="a708fc36-3c1b-42ab-b5e9-2e1fa3c6605e" providerId="ADAL" clId="{CDAD515F-66A4-4BEC-88D2-66E3F38E220E}" dt="2022-10-27T05:57:46.110" v="1335" actId="1036"/>
          <ac:picMkLst>
            <pc:docMk/>
            <pc:sldMk cId="339145208" sldId="269"/>
            <ac:picMk id="84" creationId="{8A7FA522-49CA-44D8-A3B7-1D9F6FFA5B9A}"/>
          </ac:picMkLst>
        </pc:picChg>
        <pc:picChg chg="add mod ord modCrop">
          <ac:chgData name="de-Jesus-Oliveira Victor-Adriel" userId="a708fc36-3c1b-42ab-b5e9-2e1fa3c6605e" providerId="ADAL" clId="{CDAD515F-66A4-4BEC-88D2-66E3F38E220E}" dt="2022-10-27T05:27:07.487" v="889" actId="1036"/>
          <ac:picMkLst>
            <pc:docMk/>
            <pc:sldMk cId="339145208" sldId="269"/>
            <ac:picMk id="86" creationId="{C3993C27-AE14-0A04-658C-EC2D5FC8CAD0}"/>
          </ac:picMkLst>
        </pc:picChg>
        <pc:picChg chg="del">
          <ac:chgData name="de-Jesus-Oliveira Victor-Adriel" userId="a708fc36-3c1b-42ab-b5e9-2e1fa3c6605e" providerId="ADAL" clId="{CDAD515F-66A4-4BEC-88D2-66E3F38E220E}" dt="2022-10-27T05:31:44.602" v="1023" actId="478"/>
          <ac:picMkLst>
            <pc:docMk/>
            <pc:sldMk cId="339145208" sldId="269"/>
            <ac:picMk id="87" creationId="{8D103743-43D1-A81F-8D06-1BB2CAE59DD8}"/>
          </ac:picMkLst>
        </pc:picChg>
        <pc:picChg chg="del">
          <ac:chgData name="de-Jesus-Oliveira Victor-Adriel" userId="a708fc36-3c1b-42ab-b5e9-2e1fa3c6605e" providerId="ADAL" clId="{CDAD515F-66A4-4BEC-88D2-66E3F38E220E}" dt="2022-10-27T05:31:45.085" v="1024" actId="478"/>
          <ac:picMkLst>
            <pc:docMk/>
            <pc:sldMk cId="339145208" sldId="269"/>
            <ac:picMk id="89" creationId="{8DCB9ADB-A90A-0F7E-709E-C7B37277CE23}"/>
          </ac:picMkLst>
        </pc:picChg>
        <pc:picChg chg="del">
          <ac:chgData name="de-Jesus-Oliveira Victor-Adriel" userId="a708fc36-3c1b-42ab-b5e9-2e1fa3c6605e" providerId="ADAL" clId="{CDAD515F-66A4-4BEC-88D2-66E3F38E220E}" dt="2022-10-27T05:31:45.658" v="1025" actId="478"/>
          <ac:picMkLst>
            <pc:docMk/>
            <pc:sldMk cId="339145208" sldId="269"/>
            <ac:picMk id="90" creationId="{71D4A6A6-930A-55A6-3B88-9B6613A3FF9E}"/>
          </ac:picMkLst>
        </pc:picChg>
        <pc:picChg chg="add del mod">
          <ac:chgData name="de-Jesus-Oliveira Victor-Adriel" userId="a708fc36-3c1b-42ab-b5e9-2e1fa3c6605e" providerId="ADAL" clId="{CDAD515F-66A4-4BEC-88D2-66E3F38E220E}" dt="2022-10-27T05:25:47.378" v="878" actId="478"/>
          <ac:picMkLst>
            <pc:docMk/>
            <pc:sldMk cId="339145208" sldId="269"/>
            <ac:picMk id="91" creationId="{F10E9BDF-53DA-2253-3B8F-5203F3BC9882}"/>
          </ac:picMkLst>
        </pc:picChg>
        <pc:picChg chg="add mod ord">
          <ac:chgData name="de-Jesus-Oliveira Victor-Adriel" userId="a708fc36-3c1b-42ab-b5e9-2e1fa3c6605e" providerId="ADAL" clId="{CDAD515F-66A4-4BEC-88D2-66E3F38E220E}" dt="2022-10-27T05:27:03.063" v="886" actId="1035"/>
          <ac:picMkLst>
            <pc:docMk/>
            <pc:sldMk cId="339145208" sldId="269"/>
            <ac:picMk id="92" creationId="{FC151FC8-2EC0-AD70-F7E4-29DEA42EE22C}"/>
          </ac:picMkLst>
        </pc:picChg>
        <pc:picChg chg="add mod">
          <ac:chgData name="de-Jesus-Oliveira Victor-Adriel" userId="a708fc36-3c1b-42ab-b5e9-2e1fa3c6605e" providerId="ADAL" clId="{CDAD515F-66A4-4BEC-88D2-66E3F38E220E}" dt="2022-10-27T05:27:56.582" v="892" actId="1076"/>
          <ac:picMkLst>
            <pc:docMk/>
            <pc:sldMk cId="339145208" sldId="269"/>
            <ac:picMk id="93" creationId="{B995237D-F9E0-E944-70F1-58E75AC79F89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2.444" v="1294" actId="478"/>
          <ac:picMkLst>
            <pc:docMk/>
            <pc:sldMk cId="339145208" sldId="269"/>
            <ac:picMk id="98" creationId="{82442462-57AE-FE4B-A3D8-30FF707B8BEC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2.945" v="1295" actId="478"/>
          <ac:picMkLst>
            <pc:docMk/>
            <pc:sldMk cId="339145208" sldId="269"/>
            <ac:picMk id="100" creationId="{91C0AFDF-59D3-B0A1-A1DD-A9165191AEE1}"/>
          </ac:picMkLst>
        </pc:picChg>
        <pc:picChg chg="add del mod">
          <ac:chgData name="de-Jesus-Oliveira Victor-Adriel" userId="a708fc36-3c1b-42ab-b5e9-2e1fa3c6605e" providerId="ADAL" clId="{CDAD515F-66A4-4BEC-88D2-66E3F38E220E}" dt="2022-10-27T05:56:21.776" v="1293" actId="478"/>
          <ac:picMkLst>
            <pc:docMk/>
            <pc:sldMk cId="339145208" sldId="269"/>
            <ac:picMk id="102" creationId="{436CE331-227D-B5DB-6DE6-8C097E9318F7}"/>
          </ac:picMkLst>
        </pc:picChg>
        <pc:picChg chg="add mod">
          <ac:chgData name="de-Jesus-Oliveira Victor-Adriel" userId="a708fc36-3c1b-42ab-b5e9-2e1fa3c6605e" providerId="ADAL" clId="{CDAD515F-66A4-4BEC-88D2-66E3F38E220E}" dt="2022-10-27T05:57:44.935" v="1332" actId="1076"/>
          <ac:picMkLst>
            <pc:docMk/>
            <pc:sldMk cId="339145208" sldId="269"/>
            <ac:picMk id="103" creationId="{B6E123ED-97A7-8DA8-49C5-DA2F48B8CC25}"/>
          </ac:picMkLst>
        </pc:picChg>
        <pc:picChg chg="add mod">
          <ac:chgData name="de-Jesus-Oliveira Victor-Adriel" userId="a708fc36-3c1b-42ab-b5e9-2e1fa3c6605e" providerId="ADAL" clId="{CDAD515F-66A4-4BEC-88D2-66E3F38E220E}" dt="2022-10-27T05:57:46.110" v="1335" actId="1036"/>
          <ac:picMkLst>
            <pc:docMk/>
            <pc:sldMk cId="339145208" sldId="269"/>
            <ac:picMk id="104" creationId="{23EB438C-AD66-F8EB-2FFA-AD312ABCFD5A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07" creationId="{8A224E7D-A94A-4907-0BD7-6ADBE50F15DA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09" creationId="{E3A16EB0-84CF-2082-74D8-1EDBBB902D8F}"/>
          </ac:picMkLst>
        </pc:picChg>
        <pc:picChg chg="add mod">
          <ac:chgData name="de-Jesus-Oliveira Victor-Adriel" userId="a708fc36-3c1b-42ab-b5e9-2e1fa3c6605e" providerId="ADAL" clId="{CDAD515F-66A4-4BEC-88D2-66E3F38E220E}" dt="2022-10-27T05:57:52.534" v="1337" actId="1036"/>
          <ac:picMkLst>
            <pc:docMk/>
            <pc:sldMk cId="339145208" sldId="269"/>
            <ac:picMk id="111" creationId="{99185CB4-EC30-2EC2-4924-316F4DEC406A}"/>
          </ac:picMkLst>
        </pc:picChg>
        <pc:picChg chg="add del mod">
          <ac:chgData name="de-Jesus-Oliveira Victor-Adriel" userId="a708fc36-3c1b-42ab-b5e9-2e1fa3c6605e" providerId="ADAL" clId="{CDAD515F-66A4-4BEC-88D2-66E3F38E220E}" dt="2022-10-27T05:58:49.404" v="1341" actId="478"/>
          <ac:picMkLst>
            <pc:docMk/>
            <pc:sldMk cId="339145208" sldId="269"/>
            <ac:picMk id="112" creationId="{28A6FABA-0B81-6A46-AAAC-FCBF2368EFD7}"/>
          </ac:picMkLst>
        </pc:picChg>
        <pc:picChg chg="add mod ord">
          <ac:chgData name="de-Jesus-Oliveira Victor-Adriel" userId="a708fc36-3c1b-42ab-b5e9-2e1fa3c6605e" providerId="ADAL" clId="{CDAD515F-66A4-4BEC-88D2-66E3F38E220E}" dt="2022-10-27T05:59:38.435" v="1354" actId="167"/>
          <ac:picMkLst>
            <pc:docMk/>
            <pc:sldMk cId="339145208" sldId="269"/>
            <ac:picMk id="114" creationId="{16E3A147-3351-AE51-24D0-04698D9A796C}"/>
          </ac:picMkLst>
        </pc:picChg>
        <pc:picChg chg="add mod">
          <ac:chgData name="de-Jesus-Oliveira Victor-Adriel" userId="a708fc36-3c1b-42ab-b5e9-2e1fa3c6605e" providerId="ADAL" clId="{CDAD515F-66A4-4BEC-88D2-66E3F38E220E}" dt="2022-10-27T06:00:03.367" v="1357" actId="1076"/>
          <ac:picMkLst>
            <pc:docMk/>
            <pc:sldMk cId="339145208" sldId="269"/>
            <ac:picMk id="115" creationId="{B669824D-38D1-0F01-B310-77C94C1A0387}"/>
          </ac:picMkLst>
        </pc:picChg>
        <pc:picChg chg="add mod">
          <ac:chgData name="de-Jesus-Oliveira Victor-Adriel" userId="a708fc36-3c1b-42ab-b5e9-2e1fa3c6605e" providerId="ADAL" clId="{CDAD515F-66A4-4BEC-88D2-66E3F38E220E}" dt="2022-10-27T06:00:16.887" v="1361" actId="1076"/>
          <ac:picMkLst>
            <pc:docMk/>
            <pc:sldMk cId="339145208" sldId="269"/>
            <ac:picMk id="116" creationId="{DD5F409C-3FC7-7588-367F-768E385E76D8}"/>
          </ac:picMkLst>
        </pc:picChg>
        <pc:picChg chg="add mod">
          <ac:chgData name="de-Jesus-Oliveira Victor-Adriel" userId="a708fc36-3c1b-42ab-b5e9-2e1fa3c6605e" providerId="ADAL" clId="{CDAD515F-66A4-4BEC-88D2-66E3F38E220E}" dt="2022-10-27T06:00:22.359" v="1363" actId="1076"/>
          <ac:picMkLst>
            <pc:docMk/>
            <pc:sldMk cId="339145208" sldId="269"/>
            <ac:picMk id="117" creationId="{91B6A0E2-DABC-8755-CD76-2B38D71ED1AC}"/>
          </ac:picMkLst>
        </pc:picChg>
        <pc:picChg chg="add mod ord modCrop">
          <ac:chgData name="de-Jesus-Oliveira Victor-Adriel" userId="a708fc36-3c1b-42ab-b5e9-2e1fa3c6605e" providerId="ADAL" clId="{CDAD515F-66A4-4BEC-88D2-66E3F38E220E}" dt="2022-10-27T06:16:01.003" v="1932" actId="1036"/>
          <ac:picMkLst>
            <pc:docMk/>
            <pc:sldMk cId="339145208" sldId="269"/>
            <ac:picMk id="125" creationId="{F734F249-D05A-F6C7-598B-A062C68DDDE3}"/>
          </ac:picMkLst>
        </pc:picChg>
        <pc:picChg chg="add del mod ord">
          <ac:chgData name="de-Jesus-Oliveira Victor-Adriel" userId="a708fc36-3c1b-42ab-b5e9-2e1fa3c6605e" providerId="ADAL" clId="{CDAD515F-66A4-4BEC-88D2-66E3F38E220E}" dt="2022-10-27T06:14:50.935" v="1878" actId="478"/>
          <ac:picMkLst>
            <pc:docMk/>
            <pc:sldMk cId="339145208" sldId="269"/>
            <ac:picMk id="126" creationId="{AF3B7BF0-482E-D5DD-9D61-CB59ADDEC64C}"/>
          </ac:picMkLst>
        </pc:picChg>
        <pc:picChg chg="add mod ord">
          <ac:chgData name="de-Jesus-Oliveira Victor-Adriel" userId="a708fc36-3c1b-42ab-b5e9-2e1fa3c6605e" providerId="ADAL" clId="{CDAD515F-66A4-4BEC-88D2-66E3F38E220E}" dt="2022-10-27T06:15:30.754" v="1924" actId="1035"/>
          <ac:picMkLst>
            <pc:docMk/>
            <pc:sldMk cId="339145208" sldId="269"/>
            <ac:picMk id="127" creationId="{8377CD9E-81E3-63AD-5F97-8D1C98653047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6:13:47.163" v="1830" actId="47"/>
        <pc:sldMkLst>
          <pc:docMk/>
          <pc:sldMk cId="1846985730" sldId="270"/>
        </pc:sldMkLst>
        <pc:picChg chg="del mod modCrop">
          <ac:chgData name="de-Jesus-Oliveira Victor-Adriel" userId="a708fc36-3c1b-42ab-b5e9-2e1fa3c6605e" providerId="ADAL" clId="{CDAD515F-66A4-4BEC-88D2-66E3F38E220E}" dt="2022-10-27T06:13:40.722" v="1828" actId="21"/>
          <ac:picMkLst>
            <pc:docMk/>
            <pc:sldMk cId="1846985730" sldId="270"/>
            <ac:picMk id="9" creationId="{16CD78C9-1E84-4DBA-A8DC-40BE6DE2C962}"/>
          </ac:picMkLst>
        </pc:picChg>
        <pc:picChg chg="del mod modCrop">
          <ac:chgData name="de-Jesus-Oliveira Victor-Adriel" userId="a708fc36-3c1b-42ab-b5e9-2e1fa3c6605e" providerId="ADAL" clId="{CDAD515F-66A4-4BEC-88D2-66E3F38E220E}" dt="2022-10-27T06:13:40.722" v="1828" actId="21"/>
          <ac:picMkLst>
            <pc:docMk/>
            <pc:sldMk cId="1846985730" sldId="270"/>
            <ac:picMk id="11" creationId="{B92976EE-EFFB-4701-AE43-835E84BF1B0A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19:07.337" v="763" actId="47"/>
        <pc:sldMkLst>
          <pc:docMk/>
          <pc:sldMk cId="1859228357" sldId="270"/>
        </pc:sldMkLst>
        <pc:picChg chg="del mod modCrop">
          <ac:chgData name="de-Jesus-Oliveira Victor-Adriel" userId="a708fc36-3c1b-42ab-b5e9-2e1fa3c6605e" providerId="ADAL" clId="{CDAD515F-66A4-4BEC-88D2-66E3F38E220E}" dt="2022-10-27T05:13:09.944" v="747" actId="21"/>
          <ac:picMkLst>
            <pc:docMk/>
            <pc:sldMk cId="1859228357" sldId="270"/>
            <ac:picMk id="3" creationId="{D3C4BCA2-689E-4A9D-A6DB-B1C5BD2A3A5E}"/>
          </ac:picMkLst>
        </pc:picChg>
        <pc:picChg chg="del mod">
          <ac:chgData name="de-Jesus-Oliveira Victor-Adriel" userId="a708fc36-3c1b-42ab-b5e9-2e1fa3c6605e" providerId="ADAL" clId="{CDAD515F-66A4-4BEC-88D2-66E3F38E220E}" dt="2022-10-27T05:12:43.767" v="740" actId="478"/>
          <ac:picMkLst>
            <pc:docMk/>
            <pc:sldMk cId="1859228357" sldId="270"/>
            <ac:picMk id="13" creationId="{A5A6FD7D-A127-46AE-A202-3E710215B529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26:04.540" v="880" actId="47"/>
        <pc:sldMkLst>
          <pc:docMk/>
          <pc:sldMk cId="3725545805" sldId="270"/>
        </pc:sldMkLst>
        <pc:picChg chg="del mod modCrop">
          <ac:chgData name="de-Jesus-Oliveira Victor-Adriel" userId="a708fc36-3c1b-42ab-b5e9-2e1fa3c6605e" providerId="ADAL" clId="{CDAD515F-66A4-4BEC-88D2-66E3F38E220E}" dt="2022-10-27T05:19:49.909" v="771" actId="21"/>
          <ac:picMkLst>
            <pc:docMk/>
            <pc:sldMk cId="3725545805" sldId="270"/>
            <ac:picMk id="13" creationId="{A5A6FD7D-A127-46AE-A202-3E710215B529}"/>
          </ac:picMkLst>
        </pc:picChg>
      </pc:sldChg>
      <pc:sldChg chg="delSp modSp add del mod">
        <pc:chgData name="de-Jesus-Oliveira Victor-Adriel" userId="a708fc36-3c1b-42ab-b5e9-2e1fa3c6605e" providerId="ADAL" clId="{CDAD515F-66A4-4BEC-88D2-66E3F38E220E}" dt="2022-10-27T05:25:55.895" v="879" actId="47"/>
        <pc:sldMkLst>
          <pc:docMk/>
          <pc:sldMk cId="4261631225" sldId="271"/>
        </pc:sldMkLst>
        <pc:picChg chg="del mod modCrop">
          <ac:chgData name="de-Jesus-Oliveira Victor-Adriel" userId="a708fc36-3c1b-42ab-b5e9-2e1fa3c6605e" providerId="ADAL" clId="{CDAD515F-66A4-4BEC-88D2-66E3F38E220E}" dt="2022-10-27T05:25:39.247" v="875" actId="21"/>
          <ac:picMkLst>
            <pc:docMk/>
            <pc:sldMk cId="4261631225" sldId="271"/>
            <ac:picMk id="9" creationId="{16CD78C9-1E84-4DBA-A8DC-40BE6DE2C962}"/>
          </ac:picMkLst>
        </pc:picChg>
        <pc:picChg chg="del mod modCrop">
          <ac:chgData name="de-Jesus-Oliveira Victor-Adriel" userId="a708fc36-3c1b-42ab-b5e9-2e1fa3c6605e" providerId="ADAL" clId="{CDAD515F-66A4-4BEC-88D2-66E3F38E220E}" dt="2022-10-27T05:24:05.825" v="858" actId="21"/>
          <ac:picMkLst>
            <pc:docMk/>
            <pc:sldMk cId="4261631225" sldId="271"/>
            <ac:picMk id="11" creationId="{B92976EE-EFFB-4701-AE43-835E84BF1B0A}"/>
          </ac:picMkLst>
        </pc:picChg>
      </pc:sldChg>
    </pc:docChg>
  </pc:docChgLst>
  <pc:docChgLst>
    <pc:chgData name="de-Jesus-Oliveira Victor-Adriel" userId="a708fc36-3c1b-42ab-b5e9-2e1fa3c6605e" providerId="ADAL" clId="{6E479FB4-CF40-4185-999F-12E25718B366}"/>
    <pc:docChg chg="modSld">
      <pc:chgData name="de-Jesus-Oliveira Victor-Adriel" userId="a708fc36-3c1b-42ab-b5e9-2e1fa3c6605e" providerId="ADAL" clId="{6E479FB4-CF40-4185-999F-12E25718B366}" dt="2022-10-27T11:18:35.477" v="24" actId="1036"/>
      <pc:docMkLst>
        <pc:docMk/>
      </pc:docMkLst>
      <pc:sldChg chg="modSp mod">
        <pc:chgData name="de-Jesus-Oliveira Victor-Adriel" userId="a708fc36-3c1b-42ab-b5e9-2e1fa3c6605e" providerId="ADAL" clId="{6E479FB4-CF40-4185-999F-12E25718B366}" dt="2022-10-27T11:17:24.533" v="5" actId="20577"/>
        <pc:sldMkLst>
          <pc:docMk/>
          <pc:sldMk cId="2379314157" sldId="262"/>
        </pc:sldMkLst>
        <pc:spChg chg="mod">
          <ac:chgData name="de-Jesus-Oliveira Victor-Adriel" userId="a708fc36-3c1b-42ab-b5e9-2e1fa3c6605e" providerId="ADAL" clId="{6E479FB4-CF40-4185-999F-12E25718B366}" dt="2022-10-27T11:17:18.727" v="1" actId="6549"/>
          <ac:spMkLst>
            <pc:docMk/>
            <pc:sldMk cId="2379314157" sldId="262"/>
            <ac:spMk id="29" creationId="{5766EFFC-A054-4112-A391-8532A573AD6E}"/>
          </ac:spMkLst>
        </pc:spChg>
        <pc:spChg chg="mod">
          <ac:chgData name="de-Jesus-Oliveira Victor-Adriel" userId="a708fc36-3c1b-42ab-b5e9-2e1fa3c6605e" providerId="ADAL" clId="{6E479FB4-CF40-4185-999F-12E25718B366}" dt="2022-10-27T11:17:21.703" v="3" actId="6549"/>
          <ac:spMkLst>
            <pc:docMk/>
            <pc:sldMk cId="2379314157" sldId="262"/>
            <ac:spMk id="31" creationId="{312F8BC2-5450-4C33-8D69-AC5DA23DEC83}"/>
          </ac:spMkLst>
        </pc:spChg>
        <pc:spChg chg="mod">
          <ac:chgData name="de-Jesus-Oliveira Victor-Adriel" userId="a708fc36-3c1b-42ab-b5e9-2e1fa3c6605e" providerId="ADAL" clId="{6E479FB4-CF40-4185-999F-12E25718B366}" dt="2022-10-27T11:17:24.533" v="5" actId="20577"/>
          <ac:spMkLst>
            <pc:docMk/>
            <pc:sldMk cId="2379314157" sldId="262"/>
            <ac:spMk id="32" creationId="{BDCC9F9F-C68F-4626-BA84-8EF41A13546B}"/>
          </ac:spMkLst>
        </pc:spChg>
      </pc:sldChg>
      <pc:sldChg chg="modSp mod">
        <pc:chgData name="de-Jesus-Oliveira Victor-Adriel" userId="a708fc36-3c1b-42ab-b5e9-2e1fa3c6605e" providerId="ADAL" clId="{6E479FB4-CF40-4185-999F-12E25718B366}" dt="2022-10-27T11:18:03.096" v="14" actId="6549"/>
        <pc:sldMkLst>
          <pc:docMk/>
          <pc:sldMk cId="2993848755" sldId="264"/>
        </pc:sldMkLst>
        <pc:spChg chg="mod">
          <ac:chgData name="de-Jesus-Oliveira Victor-Adriel" userId="a708fc36-3c1b-42ab-b5e9-2e1fa3c6605e" providerId="ADAL" clId="{6E479FB4-CF40-4185-999F-12E25718B366}" dt="2022-10-27T11:17:55.364" v="12" actId="6549"/>
          <ac:spMkLst>
            <pc:docMk/>
            <pc:sldMk cId="2993848755" sldId="264"/>
            <ac:spMk id="41" creationId="{74B713E2-B23D-490D-8851-7432755BDF15}"/>
          </ac:spMkLst>
        </pc:spChg>
        <pc:spChg chg="mod">
          <ac:chgData name="de-Jesus-Oliveira Victor-Adriel" userId="a708fc36-3c1b-42ab-b5e9-2e1fa3c6605e" providerId="ADAL" clId="{6E479FB4-CF40-4185-999F-12E25718B366}" dt="2022-10-27T11:17:39.900" v="6" actId="13926"/>
          <ac:spMkLst>
            <pc:docMk/>
            <pc:sldMk cId="2993848755" sldId="264"/>
            <ac:spMk id="59" creationId="{296FDF6C-8E13-49CC-BA9A-7D10C5AC18A5}"/>
          </ac:spMkLst>
        </pc:spChg>
        <pc:spChg chg="mod">
          <ac:chgData name="de-Jesus-Oliveira Victor-Adriel" userId="a708fc36-3c1b-42ab-b5e9-2e1fa3c6605e" providerId="ADAL" clId="{6E479FB4-CF40-4185-999F-12E25718B366}" dt="2022-10-27T11:17:53.180" v="10" actId="13926"/>
          <ac:spMkLst>
            <pc:docMk/>
            <pc:sldMk cId="2993848755" sldId="264"/>
            <ac:spMk id="77" creationId="{2F45E7DA-4643-4743-9DA8-5695685829E3}"/>
          </ac:spMkLst>
        </pc:spChg>
        <pc:spChg chg="mod">
          <ac:chgData name="de-Jesus-Oliveira Victor-Adriel" userId="a708fc36-3c1b-42ab-b5e9-2e1fa3c6605e" providerId="ADAL" clId="{6E479FB4-CF40-4185-999F-12E25718B366}" dt="2022-10-27T11:18:03.096" v="14" actId="6549"/>
          <ac:spMkLst>
            <pc:docMk/>
            <pc:sldMk cId="2993848755" sldId="264"/>
            <ac:spMk id="94" creationId="{2CF2E4BB-F0D5-4960-B674-978486CD0605}"/>
          </ac:spMkLst>
        </pc:spChg>
      </pc:sldChg>
      <pc:sldChg chg="modSp mod">
        <pc:chgData name="de-Jesus-Oliveira Victor-Adriel" userId="a708fc36-3c1b-42ab-b5e9-2e1fa3c6605e" providerId="ADAL" clId="{6E479FB4-CF40-4185-999F-12E25718B366}" dt="2022-10-27T11:18:35.477" v="24" actId="1036"/>
        <pc:sldMkLst>
          <pc:docMk/>
          <pc:sldMk cId="339145208" sldId="269"/>
        </pc:sldMkLst>
        <pc:spChg chg="mod">
          <ac:chgData name="de-Jesus-Oliveira Victor-Adriel" userId="a708fc36-3c1b-42ab-b5e9-2e1fa3c6605e" providerId="ADAL" clId="{6E479FB4-CF40-4185-999F-12E25718B366}" dt="2022-10-27T11:18:14.211" v="16" actId="6549"/>
          <ac:spMkLst>
            <pc:docMk/>
            <pc:sldMk cId="339145208" sldId="269"/>
            <ac:spMk id="122" creationId="{425E009E-A87F-B303-3E00-A7C1C4553329}"/>
          </ac:spMkLst>
        </pc:spChg>
        <pc:picChg chg="mod">
          <ac:chgData name="de-Jesus-Oliveira Victor-Adriel" userId="a708fc36-3c1b-42ab-b5e9-2e1fa3c6605e" providerId="ADAL" clId="{6E479FB4-CF40-4185-999F-12E25718B366}" dt="2022-10-27T11:18:35.477" v="24" actId="1036"/>
          <ac:picMkLst>
            <pc:docMk/>
            <pc:sldMk cId="339145208" sldId="269"/>
            <ac:picMk id="75" creationId="{87962C1E-6ACF-C5C4-7F6D-11C05799AD15}"/>
          </ac:picMkLst>
        </pc:picChg>
      </pc:sldChg>
    </pc:docChg>
  </pc:docChgLst>
  <pc:docChgLst>
    <pc:chgData name="de-Jesus-Oliveira Victor-Adriel" userId="a708fc36-3c1b-42ab-b5e9-2e1fa3c6605e" providerId="ADAL" clId="{48875A01-D1EB-451F-B2B0-267C52E4E294}"/>
    <pc:docChg chg="undo custSel addSld modSld sldOrd">
      <pc:chgData name="de-Jesus-Oliveira Victor-Adriel" userId="a708fc36-3c1b-42ab-b5e9-2e1fa3c6605e" providerId="ADAL" clId="{48875A01-D1EB-451F-B2B0-267C52E4E294}" dt="2022-10-25T14:44:20.467" v="1614" actId="20577"/>
      <pc:docMkLst>
        <pc:docMk/>
      </pc:docMkLst>
      <pc:sldChg chg="addSp modSp mod">
        <pc:chgData name="de-Jesus-Oliveira Victor-Adriel" userId="a708fc36-3c1b-42ab-b5e9-2e1fa3c6605e" providerId="ADAL" clId="{48875A01-D1EB-451F-B2B0-267C52E4E294}" dt="2022-10-25T13:25:14.477" v="97" actId="1076"/>
        <pc:sldMkLst>
          <pc:docMk/>
          <pc:sldMk cId="1310685907" sldId="259"/>
        </pc:sldMkLst>
        <pc:spChg chg="add mod">
          <ac:chgData name="de-Jesus-Oliveira Victor-Adriel" userId="a708fc36-3c1b-42ab-b5e9-2e1fa3c6605e" providerId="ADAL" clId="{48875A01-D1EB-451F-B2B0-267C52E4E294}" dt="2022-10-25T13:25:14.477" v="97" actId="1076"/>
          <ac:spMkLst>
            <pc:docMk/>
            <pc:sldMk cId="1310685907" sldId="259"/>
            <ac:spMk id="2" creationId="{1D6318BD-2508-770C-1108-C765666AC341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43:07.659" v="512" actId="20577"/>
        <pc:sldMkLst>
          <pc:docMk/>
          <pc:sldMk cId="2321304525" sldId="260"/>
        </pc:sldMkLst>
        <pc:spChg chg="add mod">
          <ac:chgData name="de-Jesus-Oliveira Victor-Adriel" userId="a708fc36-3c1b-42ab-b5e9-2e1fa3c6605e" providerId="ADAL" clId="{48875A01-D1EB-451F-B2B0-267C52E4E294}" dt="2022-10-25T13:25:51.388" v="105" actId="20577"/>
          <ac:spMkLst>
            <pc:docMk/>
            <pc:sldMk cId="2321304525" sldId="260"/>
            <ac:spMk id="2" creationId="{A3C0B392-CD86-EF5F-20EA-09C033CD2A47}"/>
          </ac:spMkLst>
        </pc:spChg>
        <pc:spChg chg="mod">
          <ac:chgData name="de-Jesus-Oliveira Victor-Adriel" userId="a708fc36-3c1b-42ab-b5e9-2e1fa3c6605e" providerId="ADAL" clId="{48875A01-D1EB-451F-B2B0-267C52E4E294}" dt="2022-10-25T13:41:57.435" v="463" actId="20577"/>
          <ac:spMkLst>
            <pc:docMk/>
            <pc:sldMk cId="2321304525" sldId="260"/>
            <ac:spMk id="17" creationId="{063AD1E5-7922-464F-8C44-8CFFF23AFFCF}"/>
          </ac:spMkLst>
        </pc:spChg>
        <pc:spChg chg="mod">
          <ac:chgData name="de-Jesus-Oliveira Victor-Adriel" userId="a708fc36-3c1b-42ab-b5e9-2e1fa3c6605e" providerId="ADAL" clId="{48875A01-D1EB-451F-B2B0-267C52E4E294}" dt="2022-10-25T13:39:04.728" v="320" actId="20577"/>
          <ac:spMkLst>
            <pc:docMk/>
            <pc:sldMk cId="2321304525" sldId="260"/>
            <ac:spMk id="21" creationId="{CCB3EF80-F043-4629-ADB1-3F06A649518D}"/>
          </ac:spMkLst>
        </pc:spChg>
        <pc:spChg chg="mod">
          <ac:chgData name="de-Jesus-Oliveira Victor-Adriel" userId="a708fc36-3c1b-42ab-b5e9-2e1fa3c6605e" providerId="ADAL" clId="{48875A01-D1EB-451F-B2B0-267C52E4E294}" dt="2022-10-25T13:43:07.659" v="512" actId="20577"/>
          <ac:spMkLst>
            <pc:docMk/>
            <pc:sldMk cId="2321304525" sldId="260"/>
            <ac:spMk id="22" creationId="{78772A87-45F8-4698-AF3D-5B671771C271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50:23.438" v="560" actId="20577"/>
        <pc:sldMkLst>
          <pc:docMk/>
          <pc:sldMk cId="3895346216" sldId="261"/>
        </pc:sldMkLst>
        <pc:spChg chg="add mod">
          <ac:chgData name="de-Jesus-Oliveira Victor-Adriel" userId="a708fc36-3c1b-42ab-b5e9-2e1fa3c6605e" providerId="ADAL" clId="{48875A01-D1EB-451F-B2B0-267C52E4E294}" dt="2022-10-25T13:25:56.477" v="107" actId="20577"/>
          <ac:spMkLst>
            <pc:docMk/>
            <pc:sldMk cId="3895346216" sldId="261"/>
            <ac:spMk id="2" creationId="{2B05A921-7439-58B4-6212-FA5259E6331B}"/>
          </ac:spMkLst>
        </pc:spChg>
        <pc:spChg chg="mod">
          <ac:chgData name="de-Jesus-Oliveira Victor-Adriel" userId="a708fc36-3c1b-42ab-b5e9-2e1fa3c6605e" providerId="ADAL" clId="{48875A01-D1EB-451F-B2B0-267C52E4E294}" dt="2022-10-25T13:50:23.438" v="560" actId="20577"/>
          <ac:spMkLst>
            <pc:docMk/>
            <pc:sldMk cId="3895346216" sldId="261"/>
            <ac:spMk id="23" creationId="{8017A561-8313-47B7-9BF1-5DD8DBE4A483}"/>
          </ac:spMkLst>
        </pc:spChg>
        <pc:spChg chg="mod">
          <ac:chgData name="de-Jesus-Oliveira Victor-Adriel" userId="a708fc36-3c1b-42ab-b5e9-2e1fa3c6605e" providerId="ADAL" clId="{48875A01-D1EB-451F-B2B0-267C52E4E294}" dt="2022-10-25T13:45:21.011" v="539" actId="20577"/>
          <ac:spMkLst>
            <pc:docMk/>
            <pc:sldMk cId="3895346216" sldId="261"/>
            <ac:spMk id="31" creationId="{40A0344E-0BAA-4355-B00C-68543A8933F2}"/>
          </ac:spMkLst>
        </pc:spChg>
        <pc:spChg chg="mod">
          <ac:chgData name="de-Jesus-Oliveira Victor-Adriel" userId="a708fc36-3c1b-42ab-b5e9-2e1fa3c6605e" providerId="ADAL" clId="{48875A01-D1EB-451F-B2B0-267C52E4E294}" dt="2022-10-25T13:46:26.712" v="546" actId="20577"/>
          <ac:spMkLst>
            <pc:docMk/>
            <pc:sldMk cId="3895346216" sldId="261"/>
            <ac:spMk id="34" creationId="{5450DA94-BD64-47E4-B533-EF203E00F1E0}"/>
          </ac:spMkLst>
        </pc:spChg>
      </pc:sldChg>
      <pc:sldChg chg="addSp delSp modSp mod">
        <pc:chgData name="de-Jesus-Oliveira Victor-Adriel" userId="a708fc36-3c1b-42ab-b5e9-2e1fa3c6605e" providerId="ADAL" clId="{48875A01-D1EB-451F-B2B0-267C52E4E294}" dt="2022-10-25T14:43:39.296" v="1606" actId="20577"/>
        <pc:sldMkLst>
          <pc:docMk/>
          <pc:sldMk cId="2379314157" sldId="262"/>
        </pc:sldMkLst>
        <pc:spChg chg="add mod">
          <ac:chgData name="de-Jesus-Oliveira Victor-Adriel" userId="a708fc36-3c1b-42ab-b5e9-2e1fa3c6605e" providerId="ADAL" clId="{48875A01-D1EB-451F-B2B0-267C52E4E294}" dt="2022-10-25T13:26:00.840" v="109" actId="20577"/>
          <ac:spMkLst>
            <pc:docMk/>
            <pc:sldMk cId="2379314157" sldId="262"/>
            <ac:spMk id="4" creationId="{4F72B24B-D04F-34B4-EA92-BF7EC8075FED}"/>
          </ac:spMkLst>
        </pc:spChg>
        <pc:spChg chg="ord">
          <ac:chgData name="de-Jesus-Oliveira Victor-Adriel" userId="a708fc36-3c1b-42ab-b5e9-2e1fa3c6605e" providerId="ADAL" clId="{48875A01-D1EB-451F-B2B0-267C52E4E294}" dt="2022-10-25T14:02:41.534" v="679" actId="166"/>
          <ac:spMkLst>
            <pc:docMk/>
            <pc:sldMk cId="2379314157" sldId="262"/>
            <ac:spMk id="11" creationId="{4A558756-E622-4BFD-BCDE-DB242659C27B}"/>
          </ac:spMkLst>
        </pc:spChg>
        <pc:spChg chg="add del mod">
          <ac:chgData name="de-Jesus-Oliveira Victor-Adriel" userId="a708fc36-3c1b-42ab-b5e9-2e1fa3c6605e" providerId="ADAL" clId="{48875A01-D1EB-451F-B2B0-267C52E4E294}" dt="2022-10-25T13:56:37.069" v="604" actId="478"/>
          <ac:spMkLst>
            <pc:docMk/>
            <pc:sldMk cId="2379314157" sldId="262"/>
            <ac:spMk id="13" creationId="{8FF674BC-3E95-0983-0233-0864D0884B55}"/>
          </ac:spMkLst>
        </pc:spChg>
        <pc:spChg chg="add del mod">
          <ac:chgData name="de-Jesus-Oliveira Victor-Adriel" userId="a708fc36-3c1b-42ab-b5e9-2e1fa3c6605e" providerId="ADAL" clId="{48875A01-D1EB-451F-B2B0-267C52E4E294}" dt="2022-10-25T13:55:29.591" v="600" actId="478"/>
          <ac:spMkLst>
            <pc:docMk/>
            <pc:sldMk cId="2379314157" sldId="262"/>
            <ac:spMk id="17" creationId="{50C4E698-B93E-B160-5938-2628FCEB2465}"/>
          </ac:spMkLst>
        </pc:spChg>
        <pc:spChg chg="mod ord">
          <ac:chgData name="de-Jesus-Oliveira Victor-Adriel" userId="a708fc36-3c1b-42ab-b5e9-2e1fa3c6605e" providerId="ADAL" clId="{48875A01-D1EB-451F-B2B0-267C52E4E294}" dt="2022-10-25T14:22:26.308" v="1454" actId="20577"/>
          <ac:spMkLst>
            <pc:docMk/>
            <pc:sldMk cId="2379314157" sldId="262"/>
            <ac:spMk id="27" creationId="{CC683AFD-4183-4973-BBF7-9CB54E09061E}"/>
          </ac:spMkLst>
        </pc:spChg>
        <pc:spChg chg="mod ord">
          <ac:chgData name="de-Jesus-Oliveira Victor-Adriel" userId="a708fc36-3c1b-42ab-b5e9-2e1fa3c6605e" providerId="ADAL" clId="{48875A01-D1EB-451F-B2B0-267C52E4E294}" dt="2022-10-25T14:33:02.549" v="1535" actId="20577"/>
          <ac:spMkLst>
            <pc:docMk/>
            <pc:sldMk cId="2379314157" sldId="262"/>
            <ac:spMk id="28" creationId="{BFEFBD34-0841-4661-9588-DFE4B101582B}"/>
          </ac:spMkLst>
        </pc:spChg>
        <pc:spChg chg="mod ord">
          <ac:chgData name="de-Jesus-Oliveira Victor-Adriel" userId="a708fc36-3c1b-42ab-b5e9-2e1fa3c6605e" providerId="ADAL" clId="{48875A01-D1EB-451F-B2B0-267C52E4E294}" dt="2022-10-25T14:33:27.473" v="1537" actId="20577"/>
          <ac:spMkLst>
            <pc:docMk/>
            <pc:sldMk cId="2379314157" sldId="262"/>
            <ac:spMk id="29" creationId="{5766EFFC-A054-4112-A391-8532A573AD6E}"/>
          </ac:spMkLst>
        </pc:spChg>
        <pc:spChg chg="mod ord">
          <ac:chgData name="de-Jesus-Oliveira Victor-Adriel" userId="a708fc36-3c1b-42ab-b5e9-2e1fa3c6605e" providerId="ADAL" clId="{48875A01-D1EB-451F-B2B0-267C52E4E294}" dt="2022-10-25T14:40:27.845" v="1602" actId="1038"/>
          <ac:spMkLst>
            <pc:docMk/>
            <pc:sldMk cId="2379314157" sldId="262"/>
            <ac:spMk id="30" creationId="{53D182CD-A4CE-4F76-B058-C6EA7415CFA0}"/>
          </ac:spMkLst>
        </pc:spChg>
        <pc:spChg chg="mod ord">
          <ac:chgData name="de-Jesus-Oliveira Victor-Adriel" userId="a708fc36-3c1b-42ab-b5e9-2e1fa3c6605e" providerId="ADAL" clId="{48875A01-D1EB-451F-B2B0-267C52E4E294}" dt="2022-10-25T14:41:31.490" v="1604" actId="20577"/>
          <ac:spMkLst>
            <pc:docMk/>
            <pc:sldMk cId="2379314157" sldId="262"/>
            <ac:spMk id="31" creationId="{312F8BC2-5450-4C33-8D69-AC5DA23DEC83}"/>
          </ac:spMkLst>
        </pc:spChg>
        <pc:spChg chg="mod ord">
          <ac:chgData name="de-Jesus-Oliveira Victor-Adriel" userId="a708fc36-3c1b-42ab-b5e9-2e1fa3c6605e" providerId="ADAL" clId="{48875A01-D1EB-451F-B2B0-267C52E4E294}" dt="2022-10-25T14:33:50.915" v="1542" actId="20577"/>
          <ac:spMkLst>
            <pc:docMk/>
            <pc:sldMk cId="2379314157" sldId="262"/>
            <ac:spMk id="32" creationId="{BDCC9F9F-C68F-4626-BA84-8EF41A13546B}"/>
          </ac:spMkLst>
        </pc:spChg>
        <pc:spChg chg="mod ord">
          <ac:chgData name="de-Jesus-Oliveira Victor-Adriel" userId="a708fc36-3c1b-42ab-b5e9-2e1fa3c6605e" providerId="ADAL" clId="{48875A01-D1EB-451F-B2B0-267C52E4E294}" dt="2022-10-25T14:31:29.965" v="1530" actId="20577"/>
          <ac:spMkLst>
            <pc:docMk/>
            <pc:sldMk cId="2379314157" sldId="262"/>
            <ac:spMk id="33" creationId="{5A5DE773-2811-4EFA-9BD2-906D93C54C08}"/>
          </ac:spMkLst>
        </pc:spChg>
        <pc:spChg chg="mod">
          <ac:chgData name="de-Jesus-Oliveira Victor-Adriel" userId="a708fc36-3c1b-42ab-b5e9-2e1fa3c6605e" providerId="ADAL" clId="{48875A01-D1EB-451F-B2B0-267C52E4E294}" dt="2022-10-25T14:43:39.296" v="1606" actId="20577"/>
          <ac:spMkLst>
            <pc:docMk/>
            <pc:sldMk cId="2379314157" sldId="262"/>
            <ac:spMk id="34" creationId="{A74BA091-A396-422F-B494-2CDE50A6B047}"/>
          </ac:spMkLst>
        </pc:spChg>
        <pc:spChg chg="add del mod">
          <ac:chgData name="de-Jesus-Oliveira Victor-Adriel" userId="a708fc36-3c1b-42ab-b5e9-2e1fa3c6605e" providerId="ADAL" clId="{48875A01-D1EB-451F-B2B0-267C52E4E294}" dt="2022-10-25T13:57:21.460" v="619" actId="478"/>
          <ac:spMkLst>
            <pc:docMk/>
            <pc:sldMk cId="2379314157" sldId="262"/>
            <ac:spMk id="71" creationId="{1F19FAE6-6558-C654-A197-E9EE5F8536AF}"/>
          </ac:spMkLst>
        </pc:spChg>
        <pc:spChg chg="add mod ord">
          <ac:chgData name="de-Jesus-Oliveira Victor-Adriel" userId="a708fc36-3c1b-42ab-b5e9-2e1fa3c6605e" providerId="ADAL" clId="{48875A01-D1EB-451F-B2B0-267C52E4E294}" dt="2022-10-25T14:36:59.289" v="1584" actId="1036"/>
          <ac:spMkLst>
            <pc:docMk/>
            <pc:sldMk cId="2379314157" sldId="262"/>
            <ac:spMk id="74" creationId="{75F6CB77-A7AD-5306-171B-998C0BE13CB4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76" creationId="{31A73E02-DE8E-45F8-9E56-156BCA85F97E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80" creationId="{4B500DC1-DAF4-4095-85CD-47F3FCBE981E}"/>
          </ac:spMkLst>
        </pc:spChg>
        <pc:spChg chg="mod ord">
          <ac:chgData name="de-Jesus-Oliveira Victor-Adriel" userId="a708fc36-3c1b-42ab-b5e9-2e1fa3c6605e" providerId="ADAL" clId="{48875A01-D1EB-451F-B2B0-267C52E4E294}" dt="2022-10-25T14:24:33.009" v="1493" actId="1036"/>
          <ac:spMkLst>
            <pc:docMk/>
            <pc:sldMk cId="2379314157" sldId="262"/>
            <ac:spMk id="83" creationId="{832B8AED-2A02-49BE-9E76-280AF6DBDAC0}"/>
          </ac:spMkLst>
        </pc:spChg>
        <pc:spChg chg="add mod ord">
          <ac:chgData name="de-Jesus-Oliveira Victor-Adriel" userId="a708fc36-3c1b-42ab-b5e9-2e1fa3c6605e" providerId="ADAL" clId="{48875A01-D1EB-451F-B2B0-267C52E4E294}" dt="2022-10-25T14:04:03.968" v="721" actId="14100"/>
          <ac:spMkLst>
            <pc:docMk/>
            <pc:sldMk cId="2379314157" sldId="262"/>
            <ac:spMk id="88" creationId="{E84DD4A8-CD3C-EA81-96DC-2EEDB196362E}"/>
          </ac:spMkLst>
        </pc:spChg>
        <pc:spChg chg="add del mod">
          <ac:chgData name="de-Jesus-Oliveira Victor-Adriel" userId="a708fc36-3c1b-42ab-b5e9-2e1fa3c6605e" providerId="ADAL" clId="{48875A01-D1EB-451F-B2B0-267C52E4E294}" dt="2022-10-25T14:22:46.443" v="1460" actId="478"/>
          <ac:spMkLst>
            <pc:docMk/>
            <pc:sldMk cId="2379314157" sldId="262"/>
            <ac:spMk id="91" creationId="{B7F808BE-952C-8F77-51F3-96FD2C272FA7}"/>
          </ac:spMkLst>
        </pc:spChg>
        <pc:picChg chg="mod ord">
          <ac:chgData name="de-Jesus-Oliveira Victor-Adriel" userId="a708fc36-3c1b-42ab-b5e9-2e1fa3c6605e" providerId="ADAL" clId="{48875A01-D1EB-451F-B2B0-267C52E4E294}" dt="2022-10-25T14:01:56.516" v="665" actId="167"/>
          <ac:picMkLst>
            <pc:docMk/>
            <pc:sldMk cId="2379314157" sldId="262"/>
            <ac:picMk id="3" creationId="{754CA031-443A-44A7-90F7-E0BABF3FCC18}"/>
          </ac:picMkLst>
        </pc:picChg>
        <pc:picChg chg="mod ord">
          <ac:chgData name="de-Jesus-Oliveira Victor-Adriel" userId="a708fc36-3c1b-42ab-b5e9-2e1fa3c6605e" providerId="ADAL" clId="{48875A01-D1EB-451F-B2B0-267C52E4E294}" dt="2022-10-25T14:01:19.690" v="655" actId="167"/>
          <ac:picMkLst>
            <pc:docMk/>
            <pc:sldMk cId="2379314157" sldId="262"/>
            <ac:picMk id="5" creationId="{325977CD-E320-411A-9228-A355635663E2}"/>
          </ac:picMkLst>
        </pc:picChg>
        <pc:picChg chg="mod ord">
          <ac:chgData name="de-Jesus-Oliveira Victor-Adriel" userId="a708fc36-3c1b-42ab-b5e9-2e1fa3c6605e" providerId="ADAL" clId="{48875A01-D1EB-451F-B2B0-267C52E4E294}" dt="2022-10-25T14:36:46.806" v="1581" actId="1076"/>
          <ac:picMkLst>
            <pc:docMk/>
            <pc:sldMk cId="2379314157" sldId="262"/>
            <ac:picMk id="20" creationId="{526EB260-B965-46B4-AE7B-E76010CB3631}"/>
          </ac:picMkLst>
        </pc:picChg>
        <pc:picChg chg="del mod">
          <ac:chgData name="de-Jesus-Oliveira Victor-Adriel" userId="a708fc36-3c1b-42ab-b5e9-2e1fa3c6605e" providerId="ADAL" clId="{48875A01-D1EB-451F-B2B0-267C52E4E294}" dt="2022-10-25T13:52:21.526" v="564" actId="478"/>
          <ac:picMkLst>
            <pc:docMk/>
            <pc:sldMk cId="2379314157" sldId="262"/>
            <ac:picMk id="75" creationId="{744372CA-C211-4747-80A7-27C132D66457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7" creationId="{601ED1A2-2139-4BCA-9470-90396210B0CB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8" creationId="{95725AA3-79E0-4B68-8308-9C006DE2BB3E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79" creationId="{F064DAD9-CD3A-4BD4-A96A-EF1E9C4CB13C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1" creationId="{A301CEB6-2032-4B10-BAE1-904581768F1F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2" creationId="{7FB04BD2-F13B-49B5-A14B-DF28B87EF283}"/>
          </ac:picMkLst>
        </pc:picChg>
        <pc:picChg chg="mod">
          <ac:chgData name="de-Jesus-Oliveira Victor-Adriel" userId="a708fc36-3c1b-42ab-b5e9-2e1fa3c6605e" providerId="ADAL" clId="{48875A01-D1EB-451F-B2B0-267C52E4E294}" dt="2022-10-25T14:24:33.009" v="1493" actId="1036"/>
          <ac:picMkLst>
            <pc:docMk/>
            <pc:sldMk cId="2379314157" sldId="262"/>
            <ac:picMk id="84" creationId="{8A7FA522-49CA-44D8-A3B7-1D9F6FFA5B9A}"/>
          </ac:picMkLst>
        </pc:picChg>
        <pc:picChg chg="add del mod modCrop">
          <ac:chgData name="de-Jesus-Oliveira Victor-Adriel" userId="a708fc36-3c1b-42ab-b5e9-2e1fa3c6605e" providerId="ADAL" clId="{48875A01-D1EB-451F-B2B0-267C52E4E294}" dt="2022-10-25T14:01:48.557" v="663" actId="478"/>
          <ac:picMkLst>
            <pc:docMk/>
            <pc:sldMk cId="2379314157" sldId="262"/>
            <ac:picMk id="86" creationId="{2A9A5392-EEFF-64FC-EF14-B7310412420C}"/>
          </ac:picMkLst>
        </pc:picChg>
        <pc:picChg chg="add mod or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87" creationId="{8D103743-43D1-A81F-8D06-1BB2CAE59DD8}"/>
          </ac:picMkLst>
        </pc:picChg>
        <pc:picChg chg="add mo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89" creationId="{8DCB9ADB-A90A-0F7E-709E-C7B37277CE23}"/>
          </ac:picMkLst>
        </pc:picChg>
        <pc:picChg chg="add mod modCrop">
          <ac:chgData name="de-Jesus-Oliveira Victor-Adriel" userId="a708fc36-3c1b-42ab-b5e9-2e1fa3c6605e" providerId="ADAL" clId="{48875A01-D1EB-451F-B2B0-267C52E4E294}" dt="2022-10-25T14:25:14.044" v="1524" actId="1036"/>
          <ac:picMkLst>
            <pc:docMk/>
            <pc:sldMk cId="2379314157" sldId="262"/>
            <ac:picMk id="90" creationId="{71D4A6A6-930A-55A6-3B88-9B6613A3FF9E}"/>
          </ac:picMkLst>
        </pc:picChg>
        <pc:cxnChg chg="add del">
          <ac:chgData name="de-Jesus-Oliveira Victor-Adriel" userId="a708fc36-3c1b-42ab-b5e9-2e1fa3c6605e" providerId="ADAL" clId="{48875A01-D1EB-451F-B2B0-267C52E4E294}" dt="2022-10-25T13:53:47.627" v="590" actId="478"/>
          <ac:cxnSpMkLst>
            <pc:docMk/>
            <pc:sldMk cId="2379314157" sldId="262"/>
            <ac:cxnSpMk id="12" creationId="{C88B0EBE-A384-23D1-07FA-0E9828F0405C}"/>
          </ac:cxnSpMkLst>
        </pc:cxnChg>
      </pc:sldChg>
      <pc:sldChg chg="addSp modSp mod">
        <pc:chgData name="de-Jesus-Oliveira Victor-Adriel" userId="a708fc36-3c1b-42ab-b5e9-2e1fa3c6605e" providerId="ADAL" clId="{48875A01-D1EB-451F-B2B0-267C52E4E294}" dt="2022-10-25T13:26:05.065" v="111" actId="20577"/>
        <pc:sldMkLst>
          <pc:docMk/>
          <pc:sldMk cId="360291344" sldId="263"/>
        </pc:sldMkLst>
        <pc:spChg chg="add mod">
          <ac:chgData name="de-Jesus-Oliveira Victor-Adriel" userId="a708fc36-3c1b-42ab-b5e9-2e1fa3c6605e" providerId="ADAL" clId="{48875A01-D1EB-451F-B2B0-267C52E4E294}" dt="2022-10-25T13:26:05.065" v="111" actId="20577"/>
          <ac:spMkLst>
            <pc:docMk/>
            <pc:sldMk cId="360291344" sldId="263"/>
            <ac:spMk id="4" creationId="{CC00949C-4B1D-0F47-9F93-791EC7ED1AED}"/>
          </ac:spMkLst>
        </pc:spChg>
      </pc:sldChg>
      <pc:sldChg chg="addSp modSp mod">
        <pc:chgData name="de-Jesus-Oliveira Victor-Adriel" userId="a708fc36-3c1b-42ab-b5e9-2e1fa3c6605e" providerId="ADAL" clId="{48875A01-D1EB-451F-B2B0-267C52E4E294}" dt="2022-10-25T13:26:08.700" v="113" actId="20577"/>
        <pc:sldMkLst>
          <pc:docMk/>
          <pc:sldMk cId="2993848755" sldId="264"/>
        </pc:sldMkLst>
        <pc:spChg chg="add mod">
          <ac:chgData name="de-Jesus-Oliveira Victor-Adriel" userId="a708fc36-3c1b-42ab-b5e9-2e1fa3c6605e" providerId="ADAL" clId="{48875A01-D1EB-451F-B2B0-267C52E4E294}" dt="2022-10-25T13:26:08.700" v="113" actId="20577"/>
          <ac:spMkLst>
            <pc:docMk/>
            <pc:sldMk cId="2993848755" sldId="264"/>
            <ac:spMk id="8" creationId="{FBFC992B-A0A8-53A0-FFAB-A7BFC139C389}"/>
          </ac:spMkLst>
        </pc:spChg>
      </pc:sldChg>
      <pc:sldChg chg="modSp mod">
        <pc:chgData name="de-Jesus-Oliveira Victor-Adriel" userId="a708fc36-3c1b-42ab-b5e9-2e1fa3c6605e" providerId="ADAL" clId="{48875A01-D1EB-451F-B2B0-267C52E4E294}" dt="2022-10-25T13:21:56.071" v="63" actId="2711"/>
        <pc:sldMkLst>
          <pc:docMk/>
          <pc:sldMk cId="1717017816" sldId="266"/>
        </pc:sldMkLst>
        <pc:spChg chg="mod">
          <ac:chgData name="de-Jesus-Oliveira Victor-Adriel" userId="a708fc36-3c1b-42ab-b5e9-2e1fa3c6605e" providerId="ADAL" clId="{48875A01-D1EB-451F-B2B0-267C52E4E294}" dt="2022-10-25T13:21:56.071" v="63" actId="2711"/>
          <ac:spMkLst>
            <pc:docMk/>
            <pc:sldMk cId="1717017816" sldId="266"/>
            <ac:spMk id="2" creationId="{36F7C832-7D7F-40CB-9479-79BC46A793B9}"/>
          </ac:spMkLst>
        </pc:spChg>
        <pc:picChg chg="mod">
          <ac:chgData name="de-Jesus-Oliveira Victor-Adriel" userId="a708fc36-3c1b-42ab-b5e9-2e1fa3c6605e" providerId="ADAL" clId="{48875A01-D1EB-451F-B2B0-267C52E4E294}" dt="2022-10-25T13:00:37.318" v="3" actId="1076"/>
          <ac:picMkLst>
            <pc:docMk/>
            <pc:sldMk cId="1717017816" sldId="266"/>
            <ac:picMk id="4" creationId="{2EB10971-A7A0-4F60-8D4A-4B8950F4D157}"/>
          </ac:picMkLst>
        </pc:picChg>
      </pc:sldChg>
      <pc:sldChg chg="modSp mod">
        <pc:chgData name="de-Jesus-Oliveira Victor-Adriel" userId="a708fc36-3c1b-42ab-b5e9-2e1fa3c6605e" providerId="ADAL" clId="{48875A01-D1EB-451F-B2B0-267C52E4E294}" dt="2022-10-25T13:21:48.705" v="62" actId="2711"/>
        <pc:sldMkLst>
          <pc:docMk/>
          <pc:sldMk cId="171183961" sldId="267"/>
        </pc:sldMkLst>
        <pc:spChg chg="mod">
          <ac:chgData name="de-Jesus-Oliveira Victor-Adriel" userId="a708fc36-3c1b-42ab-b5e9-2e1fa3c6605e" providerId="ADAL" clId="{48875A01-D1EB-451F-B2B0-267C52E4E294}" dt="2022-10-25T13:21:48.705" v="62" actId="2711"/>
          <ac:spMkLst>
            <pc:docMk/>
            <pc:sldMk cId="171183961" sldId="267"/>
            <ac:spMk id="2" creationId="{36F7C832-7D7F-40CB-9479-79BC46A793B9}"/>
          </ac:spMkLst>
        </pc:spChg>
      </pc:sldChg>
      <pc:sldChg chg="addSp delSp modSp add mod ord setBg">
        <pc:chgData name="de-Jesus-Oliveira Victor-Adriel" userId="a708fc36-3c1b-42ab-b5e9-2e1fa3c6605e" providerId="ADAL" clId="{48875A01-D1EB-451F-B2B0-267C52E4E294}" dt="2022-10-25T14:44:20.467" v="1614" actId="20577"/>
        <pc:sldMkLst>
          <pc:docMk/>
          <pc:sldMk cId="3797596492" sldId="268"/>
        </pc:sldMkLst>
        <pc:spChg chg="mod">
          <ac:chgData name="de-Jesus-Oliveira Victor-Adriel" userId="a708fc36-3c1b-42ab-b5e9-2e1fa3c6605e" providerId="ADAL" clId="{48875A01-D1EB-451F-B2B0-267C52E4E294}" dt="2022-10-25T14:44:20.467" v="1614" actId="20577"/>
          <ac:spMkLst>
            <pc:docMk/>
            <pc:sldMk cId="3797596492" sldId="268"/>
            <ac:spMk id="3" creationId="{2C4F3862-0D7F-40B3-88A9-A039C75F39E3}"/>
          </ac:spMkLst>
        </pc:spChg>
        <pc:spChg chg="add mod">
          <ac:chgData name="de-Jesus-Oliveira Victor-Adriel" userId="a708fc36-3c1b-42ab-b5e9-2e1fa3c6605e" providerId="ADAL" clId="{48875A01-D1EB-451F-B2B0-267C52E4E294}" dt="2022-10-25T13:26:13.771" v="115" actId="20577"/>
          <ac:spMkLst>
            <pc:docMk/>
            <pc:sldMk cId="3797596492" sldId="268"/>
            <ac:spMk id="4" creationId="{8DABCB7B-6D55-0CD3-673B-28C9F565B72F}"/>
          </ac:spMkLst>
        </pc:spChg>
        <pc:picChg chg="del">
          <ac:chgData name="de-Jesus-Oliveira Victor-Adriel" userId="a708fc36-3c1b-42ab-b5e9-2e1fa3c6605e" providerId="ADAL" clId="{48875A01-D1EB-451F-B2B0-267C52E4E294}" dt="2022-10-25T13:19:07.259" v="17" actId="478"/>
          <ac:picMkLst>
            <pc:docMk/>
            <pc:sldMk cId="3797596492" sldId="268"/>
            <ac:picMk id="5" creationId="{7208ABAF-DFDF-4696-8033-64ED626A00DA}"/>
          </ac:picMkLst>
        </pc:picChg>
      </pc:sldChg>
    </pc:docChg>
  </pc:docChgLst>
  <pc:docChgLst>
    <pc:chgData name="de-Jesus-Oliveira Victor-Adriel" userId="a708fc36-3c1b-42ab-b5e9-2e1fa3c6605e" providerId="ADAL" clId="{EA31A13C-980A-4A0C-AAAC-71888C08910E}"/>
    <pc:docChg chg="modSld">
      <pc:chgData name="de-Jesus-Oliveira Victor-Adriel" userId="a708fc36-3c1b-42ab-b5e9-2e1fa3c6605e" providerId="ADAL" clId="{EA31A13C-980A-4A0C-AAAC-71888C08910E}" dt="2023-02-18T02:07:01.211" v="2"/>
      <pc:docMkLst>
        <pc:docMk/>
      </pc:docMkLst>
      <pc:sldChg chg="addSp modSp">
        <pc:chgData name="de-Jesus-Oliveira Victor-Adriel" userId="a708fc36-3c1b-42ab-b5e9-2e1fa3c6605e" providerId="ADAL" clId="{EA31A13C-980A-4A0C-AAAC-71888C08910E}" dt="2023-02-18T02:06:25.765" v="1"/>
        <pc:sldMkLst>
          <pc:docMk/>
          <pc:sldMk cId="1717017816" sldId="266"/>
        </pc:sldMkLst>
        <pc:spChg chg="add mod">
          <ac:chgData name="de-Jesus-Oliveira Victor-Adriel" userId="a708fc36-3c1b-42ab-b5e9-2e1fa3c6605e" providerId="ADAL" clId="{EA31A13C-980A-4A0C-AAAC-71888C08910E}" dt="2023-02-18T02:06:25.765" v="1"/>
          <ac:spMkLst>
            <pc:docMk/>
            <pc:sldMk cId="1717017816" sldId="266"/>
            <ac:spMk id="3" creationId="{C8EFDA5B-0D59-E3EF-BF0F-32745B8C48C4}"/>
          </ac:spMkLst>
        </pc:spChg>
        <pc:picChg chg="add mod">
          <ac:chgData name="de-Jesus-Oliveira Victor-Adriel" userId="a708fc36-3c1b-42ab-b5e9-2e1fa3c6605e" providerId="ADAL" clId="{EA31A13C-980A-4A0C-AAAC-71888C08910E}" dt="2023-02-18T02:06:25.765" v="1"/>
          <ac:picMkLst>
            <pc:docMk/>
            <pc:sldMk cId="1717017816" sldId="266"/>
            <ac:picMk id="5" creationId="{54F8D709-597E-A9E2-C4CD-741636268425}"/>
          </ac:picMkLst>
        </pc:picChg>
      </pc:sldChg>
      <pc:sldChg chg="addSp modSp mod">
        <pc:chgData name="de-Jesus-Oliveira Victor-Adriel" userId="a708fc36-3c1b-42ab-b5e9-2e1fa3c6605e" providerId="ADAL" clId="{EA31A13C-980A-4A0C-AAAC-71888C08910E}" dt="2023-02-18T02:07:01.211" v="2"/>
        <pc:sldMkLst>
          <pc:docMk/>
          <pc:sldMk cId="171183961" sldId="267"/>
        </pc:sldMkLst>
        <pc:spChg chg="add mod">
          <ac:chgData name="de-Jesus-Oliveira Victor-Adriel" userId="a708fc36-3c1b-42ab-b5e9-2e1fa3c6605e" providerId="ADAL" clId="{EA31A13C-980A-4A0C-AAAC-71888C08910E}" dt="2023-02-18T02:07:01.211" v="2"/>
          <ac:spMkLst>
            <pc:docMk/>
            <pc:sldMk cId="171183961" sldId="267"/>
            <ac:spMk id="3" creationId="{0BC1CF79-409D-6F06-B294-7B5402711524}"/>
          </ac:spMkLst>
        </pc:spChg>
      </pc:sldChg>
    </pc:docChg>
  </pc:docChgLst>
  <pc:docChgLst>
    <pc:chgData name="de-Jesus-Oliveira Victor-Adriel" userId="a708fc36-3c1b-42ab-b5e9-2e1fa3c6605e" providerId="ADAL" clId="{03B945E4-25E3-461F-A0B9-D7FBCA5289F4}"/>
    <pc:docChg chg="custSel addSld delSld modSld modSection">
      <pc:chgData name="de-Jesus-Oliveira Victor-Adriel" userId="a708fc36-3c1b-42ab-b5e9-2e1fa3c6605e" providerId="ADAL" clId="{03B945E4-25E3-461F-A0B9-D7FBCA5289F4}" dt="2022-10-27T06:43:51.700" v="53" actId="729"/>
      <pc:docMkLst>
        <pc:docMk/>
      </pc:docMkLst>
      <pc:sldChg chg="addSp delSp modSp mod modShow">
        <pc:chgData name="de-Jesus-Oliveira Victor-Adriel" userId="a708fc36-3c1b-42ab-b5e9-2e1fa3c6605e" providerId="ADAL" clId="{03B945E4-25E3-461F-A0B9-D7FBCA5289F4}" dt="2022-10-27T06:43:51.700" v="53" actId="729"/>
        <pc:sldMkLst>
          <pc:docMk/>
          <pc:sldMk cId="339145208" sldId="269"/>
        </pc:sldMkLst>
        <pc:picChg chg="add mod ord modCrop">
          <ac:chgData name="de-Jesus-Oliveira Victor-Adriel" userId="a708fc36-3c1b-42ab-b5e9-2e1fa3c6605e" providerId="ADAL" clId="{03B945E4-25E3-461F-A0B9-D7FBCA5289F4}" dt="2022-10-27T06:43:07.943" v="52" actId="732"/>
          <ac:picMkLst>
            <pc:docMk/>
            <pc:sldMk cId="339145208" sldId="269"/>
            <ac:picMk id="2" creationId="{04F3E39D-9282-FFFE-1396-174E1763BFDE}"/>
          </ac:picMkLst>
        </pc:picChg>
        <pc:picChg chg="mod ord modCrop">
          <ac:chgData name="de-Jesus-Oliveira Victor-Adriel" userId="a708fc36-3c1b-42ab-b5e9-2e1fa3c6605e" providerId="ADAL" clId="{03B945E4-25E3-461F-A0B9-D7FBCA5289F4}" dt="2022-10-27T06:42:02.773" v="24" actId="167"/>
          <ac:picMkLst>
            <pc:docMk/>
            <pc:sldMk cId="339145208" sldId="269"/>
            <ac:picMk id="125" creationId="{F734F249-D05A-F6C7-598B-A062C68DDDE3}"/>
          </ac:picMkLst>
        </pc:picChg>
        <pc:picChg chg="del">
          <ac:chgData name="de-Jesus-Oliveira Victor-Adriel" userId="a708fc36-3c1b-42ab-b5e9-2e1fa3c6605e" providerId="ADAL" clId="{03B945E4-25E3-461F-A0B9-D7FBCA5289F4}" dt="2022-10-27T06:41:12.813" v="9" actId="478"/>
          <ac:picMkLst>
            <pc:docMk/>
            <pc:sldMk cId="339145208" sldId="269"/>
            <ac:picMk id="127" creationId="{8377CD9E-81E3-63AD-5F97-8D1C98653047}"/>
          </ac:picMkLst>
        </pc:picChg>
      </pc:sldChg>
      <pc:sldChg chg="delSp modSp add del mod">
        <pc:chgData name="de-Jesus-Oliveira Victor-Adriel" userId="a708fc36-3c1b-42ab-b5e9-2e1fa3c6605e" providerId="ADAL" clId="{03B945E4-25E3-461F-A0B9-D7FBCA5289F4}" dt="2022-10-27T06:41:00.560" v="7" actId="47"/>
        <pc:sldMkLst>
          <pc:docMk/>
          <pc:sldMk cId="2000766827" sldId="270"/>
        </pc:sldMkLst>
        <pc:picChg chg="del mod modCrop">
          <ac:chgData name="de-Jesus-Oliveira Victor-Adriel" userId="a708fc36-3c1b-42ab-b5e9-2e1fa3c6605e" providerId="ADAL" clId="{03B945E4-25E3-461F-A0B9-D7FBCA5289F4}" dt="2022-10-27T06:40:49.443" v="5" actId="21"/>
          <ac:picMkLst>
            <pc:docMk/>
            <pc:sldMk cId="2000766827" sldId="270"/>
            <ac:picMk id="20" creationId="{8C2969A2-DC8E-40B3-BD82-FF530CAFA4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36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6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268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488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189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42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11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1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6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11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711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A053-06E9-40EE-BE46-DB75A413985D}" type="datetimeFigureOut">
              <a:rPr lang="de-AT" smtClean="0"/>
              <a:t>18.02.2023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4C4A-945E-4A56-A1E7-C9D60F5427F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845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10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E3B75C5-975B-46CA-8CCA-7F9608E9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06" y="3285331"/>
            <a:ext cx="4497388" cy="449738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2B15DD6-0713-4687-9E23-12B35F8AE7CE}"/>
              </a:ext>
            </a:extLst>
          </p:cNvPr>
          <p:cNvSpPr txBox="1"/>
          <p:nvPr/>
        </p:nvSpPr>
        <p:spPr>
          <a:xfrm>
            <a:off x="1180306" y="1247775"/>
            <a:ext cx="449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dirty="0" err="1">
                <a:latin typeface="Pangolin" panose="00000500000000000000" pitchFamily="2" charset="0"/>
              </a:rPr>
              <a:t>Lagemaße</a:t>
            </a:r>
            <a:endParaRPr lang="de-AT" sz="48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5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rafik 10">
            <a:extLst>
              <a:ext uri="{FF2B5EF4-FFF2-40B4-BE49-F238E27FC236}">
                <a16:creationId xmlns:a16="http://schemas.microsoft.com/office/drawing/2014/main" id="{F734F249-D05A-F6C7-598B-A062C68DD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3" t="51275" r="5209" b="34790"/>
          <a:stretch/>
        </p:blipFill>
        <p:spPr>
          <a:xfrm>
            <a:off x="4576500" y="7885999"/>
            <a:ext cx="2056075" cy="1777809"/>
          </a:xfrm>
          <a:prstGeom prst="rect">
            <a:avLst/>
          </a:prstGeom>
        </p:spPr>
      </p:pic>
      <p:pic>
        <p:nvPicPr>
          <p:cNvPr id="2" name="Grafik 19">
            <a:extLst>
              <a:ext uri="{FF2B5EF4-FFF2-40B4-BE49-F238E27FC236}">
                <a16:creationId xmlns:a16="http://schemas.microsoft.com/office/drawing/2014/main" id="{04F3E39D-9282-FFFE-1396-174E1763B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8" t="78677" r="68750" b="16524"/>
          <a:stretch/>
        </p:blipFill>
        <p:spPr>
          <a:xfrm>
            <a:off x="4586288" y="7653338"/>
            <a:ext cx="2071687" cy="582811"/>
          </a:xfrm>
          <a:prstGeom prst="rect">
            <a:avLst/>
          </a:prstGeom>
        </p:spPr>
      </p:pic>
      <p:pic>
        <p:nvPicPr>
          <p:cNvPr id="114" name="Picture 113" descr="Chart, histogram&#10;&#10;Description automatically generated">
            <a:extLst>
              <a:ext uri="{FF2B5EF4-FFF2-40B4-BE49-F238E27FC236}">
                <a16:creationId xmlns:a16="http://schemas.microsoft.com/office/drawing/2014/main" id="{16E3A147-3351-AE51-24D0-04698D9A7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81" y="8414585"/>
            <a:ext cx="4139081" cy="1203464"/>
          </a:xfrm>
          <a:prstGeom prst="rect">
            <a:avLst/>
          </a:prstGeom>
        </p:spPr>
      </p:pic>
      <p:sp>
        <p:nvSpPr>
          <p:cNvPr id="96" name="Textfeld 28">
            <a:extLst>
              <a:ext uri="{FF2B5EF4-FFF2-40B4-BE49-F238E27FC236}">
                <a16:creationId xmlns:a16="http://schemas.microsoft.com/office/drawing/2014/main" id="{BC87C90C-10E4-CD6E-0CD9-BDD4372F6DE4}"/>
              </a:ext>
            </a:extLst>
          </p:cNvPr>
          <p:cNvSpPr txBox="1"/>
          <p:nvPr/>
        </p:nvSpPr>
        <p:spPr>
          <a:xfrm>
            <a:off x="4437682" y="4452784"/>
            <a:ext cx="21914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  <a:r>
              <a:rPr lang="en-GB" sz="1000" dirty="0" err="1">
                <a:latin typeface="Pangolin" panose="00000500000000000000" pitchFamily="2" charset="0"/>
              </a:rPr>
              <a:t>aes</a:t>
            </a:r>
            <a:r>
              <a:rPr lang="en-GB" sz="1000" dirty="0">
                <a:latin typeface="Pangolin" panose="00000500000000000000" pitchFamily="2" charset="0"/>
              </a:rPr>
              <a:t>(y=..density..),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fill="white" )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86" name="Grafik 10">
            <a:extLst>
              <a:ext uri="{FF2B5EF4-FFF2-40B4-BE49-F238E27FC236}">
                <a16:creationId xmlns:a16="http://schemas.microsoft.com/office/drawing/2014/main" id="{C3993C27-AE14-0A04-658C-EC2D5FC8C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04" t="82435" r="6397" b="5025"/>
          <a:stretch/>
        </p:blipFill>
        <p:spPr>
          <a:xfrm flipH="1">
            <a:off x="536489" y="1953556"/>
            <a:ext cx="1543050" cy="1527217"/>
          </a:xfrm>
          <a:prstGeom prst="rect">
            <a:avLst/>
          </a:prstGeom>
        </p:spPr>
      </p:pic>
      <p:pic>
        <p:nvPicPr>
          <p:cNvPr id="92" name="Grafik 12">
            <a:extLst>
              <a:ext uri="{FF2B5EF4-FFF2-40B4-BE49-F238E27FC236}">
                <a16:creationId xmlns:a16="http://schemas.microsoft.com/office/drawing/2014/main" id="{FC151FC8-2EC0-AD70-F7E4-29DEA42EE22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119190" y="732161"/>
            <a:ext cx="2292263" cy="1402168"/>
          </a:xfrm>
          <a:prstGeom prst="rect">
            <a:avLst/>
          </a:prstGeom>
        </p:spPr>
      </p:pic>
      <p:pic>
        <p:nvPicPr>
          <p:cNvPr id="75" name="Grafik 12">
            <a:extLst>
              <a:ext uri="{FF2B5EF4-FFF2-40B4-BE49-F238E27FC236}">
                <a16:creationId xmlns:a16="http://schemas.microsoft.com/office/drawing/2014/main" id="{87962C1E-6ACF-C5C4-7F6D-11C05799A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" t="66499" r="65159" b="19346"/>
          <a:stretch/>
        </p:blipFill>
        <p:spPr>
          <a:xfrm flipH="1">
            <a:off x="4488776" y="736071"/>
            <a:ext cx="2292263" cy="1402168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1964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397692" y="53948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65597" y="565259"/>
            <a:ext cx="19568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Mit Programmiersprachen wie </a:t>
            </a:r>
            <a:r>
              <a:rPr lang="de-DE" sz="1000" b="1" dirty="0">
                <a:highlight>
                  <a:srgbClr val="C0C0C0"/>
                </a:highlight>
                <a:latin typeface="Pangolin" panose="00000500000000000000" pitchFamily="2" charset="0"/>
              </a:rPr>
              <a:t>R</a:t>
            </a:r>
            <a:r>
              <a:rPr lang="de-DE" sz="1000" dirty="0">
                <a:latin typeface="Pangolin" panose="00000500000000000000" pitchFamily="2" charset="0"/>
              </a:rPr>
              <a:t> kannst du </a:t>
            </a:r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r>
              <a:rPr lang="de-DE" sz="1000" dirty="0">
                <a:latin typeface="Pangolin" panose="00000500000000000000" pitchFamily="2" charset="0"/>
              </a:rPr>
              <a:t> für Attribute in großen </a:t>
            </a:r>
            <a:r>
              <a:rPr lang="de-DE" sz="1000" dirty="0" err="1">
                <a:latin typeface="Pangolin" panose="00000500000000000000" pitchFamily="2" charset="0"/>
              </a:rPr>
              <a:t>Datansetz</a:t>
            </a:r>
            <a:r>
              <a:rPr lang="de-DE" sz="1000" dirty="0">
                <a:latin typeface="Pangolin" panose="00000500000000000000" pitchFamily="2" charset="0"/>
              </a:rPr>
              <a:t> berechnen. Mit </a:t>
            </a:r>
            <a:r>
              <a:rPr lang="de-DE" sz="1000" dirty="0" err="1">
                <a:latin typeface="Pangolin" panose="00000500000000000000" pitchFamily="2" charset="0"/>
              </a:rPr>
              <a:t>libraries</a:t>
            </a:r>
            <a:r>
              <a:rPr lang="de-DE" sz="1000" dirty="0">
                <a:latin typeface="Pangolin" panose="00000500000000000000" pitchFamily="2" charset="0"/>
              </a:rPr>
              <a:t> für R, wie etwa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, kannst du die Verteilung der Daten schnell visualisieren.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48538" y="6735066"/>
            <a:ext cx="18997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R hat native Funktionen, um Mittelwert und Median zu berechnen. Für den Modus kannst du dir deine eigene Funktion schreiben, oder die Most </a:t>
            </a:r>
            <a:r>
              <a:rPr lang="de-DE" sz="1000" dirty="0" err="1">
                <a:latin typeface="Pangolin" panose="00000500000000000000" pitchFamily="2" charset="0"/>
              </a:rPr>
              <a:t>Likely</a:t>
            </a:r>
            <a:r>
              <a:rPr lang="de-DE" sz="1000" dirty="0">
                <a:latin typeface="Pangolin" panose="00000500000000000000" pitchFamily="2" charset="0"/>
              </a:rPr>
              <a:t> Values (mlv) aus der Library </a:t>
            </a:r>
            <a:r>
              <a:rPr lang="de-DE" sz="1000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 verwenden.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659543" y="539482"/>
            <a:ext cx="763674" cy="608965"/>
          </a:xfrm>
          <a:custGeom>
            <a:avLst/>
            <a:gdLst>
              <a:gd name="connsiteX0" fmla="*/ 0 w 763674"/>
              <a:gd name="connsiteY0" fmla="*/ 0 h 608965"/>
              <a:gd name="connsiteX1" fmla="*/ 397110 w 763674"/>
              <a:gd name="connsiteY1" fmla="*/ 0 h 608965"/>
              <a:gd name="connsiteX2" fmla="*/ 763674 w 763674"/>
              <a:gd name="connsiteY2" fmla="*/ 0 h 608965"/>
              <a:gd name="connsiteX3" fmla="*/ 763674 w 763674"/>
              <a:gd name="connsiteY3" fmla="*/ 608965 h 608965"/>
              <a:gd name="connsiteX4" fmla="*/ 366564 w 763674"/>
              <a:gd name="connsiteY4" fmla="*/ 608965 h 608965"/>
              <a:gd name="connsiteX5" fmla="*/ 0 w 763674"/>
              <a:gd name="connsiteY5" fmla="*/ 608965 h 608965"/>
              <a:gd name="connsiteX6" fmla="*/ 0 w 763674"/>
              <a:gd name="connsiteY6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608965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6058" y="149542"/>
                  <a:pt x="770297" y="352081"/>
                  <a:pt x="763674" y="608965"/>
                </a:cubicBezTo>
                <a:cubicBezTo>
                  <a:pt x="646175" y="605373"/>
                  <a:pt x="456151" y="610353"/>
                  <a:pt x="366564" y="608965"/>
                </a:cubicBezTo>
                <a:cubicBezTo>
                  <a:pt x="276977" y="607578"/>
                  <a:pt x="150976" y="605198"/>
                  <a:pt x="0" y="608965"/>
                </a:cubicBezTo>
                <a:cubicBezTo>
                  <a:pt x="-6067" y="357225"/>
                  <a:pt x="3273" y="271829"/>
                  <a:pt x="0" y="0"/>
                </a:cubicBezTo>
                <a:close/>
              </a:path>
              <a:path w="763674" h="608965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39754" y="215772"/>
                  <a:pt x="759364" y="454213"/>
                  <a:pt x="763674" y="608965"/>
                </a:cubicBezTo>
                <a:cubicBezTo>
                  <a:pt x="659936" y="605723"/>
                  <a:pt x="487121" y="594363"/>
                  <a:pt x="389474" y="608965"/>
                </a:cubicBezTo>
                <a:cubicBezTo>
                  <a:pt x="291827" y="623567"/>
                  <a:pt x="173046" y="606163"/>
                  <a:pt x="0" y="608965"/>
                </a:cubicBezTo>
                <a:cubicBezTo>
                  <a:pt x="-15161" y="363393"/>
                  <a:pt x="-25685" y="24498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model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38199" y="525195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hwy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3216" y="534720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year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04573" y="1153210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04573" y="1446965"/>
            <a:ext cx="257665" cy="284798"/>
          </a:xfrm>
          <a:custGeom>
            <a:avLst/>
            <a:gdLst>
              <a:gd name="connsiteX0" fmla="*/ 0 w 257665"/>
              <a:gd name="connsiteY0" fmla="*/ 0 h 284798"/>
              <a:gd name="connsiteX1" fmla="*/ 257665 w 257665"/>
              <a:gd name="connsiteY1" fmla="*/ 0 h 284798"/>
              <a:gd name="connsiteX2" fmla="*/ 257665 w 257665"/>
              <a:gd name="connsiteY2" fmla="*/ 284798 h 284798"/>
              <a:gd name="connsiteX3" fmla="*/ 0 w 257665"/>
              <a:gd name="connsiteY3" fmla="*/ 284798 h 284798"/>
              <a:gd name="connsiteX4" fmla="*/ 0 w 257665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4798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5690" y="68055"/>
                  <a:pt x="271731" y="167730"/>
                  <a:pt x="257665" y="284798"/>
                </a:cubicBezTo>
                <a:cubicBezTo>
                  <a:pt x="170953" y="288639"/>
                  <a:pt x="96204" y="275445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1454" y="1745518"/>
            <a:ext cx="257665" cy="303320"/>
          </a:xfrm>
          <a:custGeom>
            <a:avLst/>
            <a:gdLst>
              <a:gd name="connsiteX0" fmla="*/ 0 w 257665"/>
              <a:gd name="connsiteY0" fmla="*/ 0 h 303320"/>
              <a:gd name="connsiteX1" fmla="*/ 257665 w 257665"/>
              <a:gd name="connsiteY1" fmla="*/ 0 h 303320"/>
              <a:gd name="connsiteX2" fmla="*/ 257665 w 257665"/>
              <a:gd name="connsiteY2" fmla="*/ 303320 h 303320"/>
              <a:gd name="connsiteX3" fmla="*/ 0 w 257665"/>
              <a:gd name="connsiteY3" fmla="*/ 303320 h 303320"/>
              <a:gd name="connsiteX4" fmla="*/ 0 w 257665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303320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54686" y="141612"/>
                  <a:pt x="257301" y="237450"/>
                  <a:pt x="257665" y="303320"/>
                </a:cubicBezTo>
                <a:cubicBezTo>
                  <a:pt x="170953" y="307161"/>
                  <a:pt x="96204" y="293967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1454" y="204883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1454" y="2322253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1454" y="2595668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1454" y="2878037"/>
            <a:ext cx="257665" cy="282369"/>
          </a:xfrm>
          <a:custGeom>
            <a:avLst/>
            <a:gdLst>
              <a:gd name="connsiteX0" fmla="*/ 0 w 257665"/>
              <a:gd name="connsiteY0" fmla="*/ 0 h 282369"/>
              <a:gd name="connsiteX1" fmla="*/ 257665 w 257665"/>
              <a:gd name="connsiteY1" fmla="*/ 0 h 282369"/>
              <a:gd name="connsiteX2" fmla="*/ 257665 w 257665"/>
              <a:gd name="connsiteY2" fmla="*/ 282369 h 282369"/>
              <a:gd name="connsiteX3" fmla="*/ 0 w 257665"/>
              <a:gd name="connsiteY3" fmla="*/ 282369 h 282369"/>
              <a:gd name="connsiteX4" fmla="*/ 0 w 257665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65" h="282369" extrusionOk="0">
                <a:moveTo>
                  <a:pt x="0" y="0"/>
                </a:moveTo>
                <a:cubicBezTo>
                  <a:pt x="96896" y="-2927"/>
                  <a:pt x="141335" y="10352"/>
                  <a:pt x="257665" y="0"/>
                </a:cubicBezTo>
                <a:cubicBezTo>
                  <a:pt x="260039" y="99369"/>
                  <a:pt x="262547" y="163394"/>
                  <a:pt x="257665" y="282369"/>
                </a:cubicBezTo>
                <a:cubicBezTo>
                  <a:pt x="170953" y="286210"/>
                  <a:pt x="96204" y="273016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662239" y="1153210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jetta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662239" y="1446965"/>
            <a:ext cx="763674" cy="284798"/>
          </a:xfrm>
          <a:custGeom>
            <a:avLst/>
            <a:gdLst>
              <a:gd name="connsiteX0" fmla="*/ 0 w 763674"/>
              <a:gd name="connsiteY0" fmla="*/ 0 h 284798"/>
              <a:gd name="connsiteX1" fmla="*/ 397110 w 763674"/>
              <a:gd name="connsiteY1" fmla="*/ 0 h 284798"/>
              <a:gd name="connsiteX2" fmla="*/ 763674 w 763674"/>
              <a:gd name="connsiteY2" fmla="*/ 0 h 284798"/>
              <a:gd name="connsiteX3" fmla="*/ 763674 w 763674"/>
              <a:gd name="connsiteY3" fmla="*/ 284798 h 284798"/>
              <a:gd name="connsiteX4" fmla="*/ 366564 w 763674"/>
              <a:gd name="connsiteY4" fmla="*/ 284798 h 284798"/>
              <a:gd name="connsiteX5" fmla="*/ 0 w 763674"/>
              <a:gd name="connsiteY5" fmla="*/ 284798 h 284798"/>
              <a:gd name="connsiteX6" fmla="*/ 0 w 763674"/>
              <a:gd name="connsiteY6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4798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1616" y="136058"/>
                  <a:pt x="763492" y="170818"/>
                  <a:pt x="763674" y="284798"/>
                </a:cubicBezTo>
                <a:cubicBezTo>
                  <a:pt x="646175" y="281206"/>
                  <a:pt x="456151" y="286186"/>
                  <a:pt x="366564" y="284798"/>
                </a:cubicBezTo>
                <a:cubicBezTo>
                  <a:pt x="276977" y="283411"/>
                  <a:pt x="150976" y="281031"/>
                  <a:pt x="0" y="284798"/>
                </a:cubicBezTo>
                <a:cubicBezTo>
                  <a:pt x="-11352" y="179906"/>
                  <a:pt x="-10308" y="61675"/>
                  <a:pt x="0" y="0"/>
                </a:cubicBezTo>
                <a:close/>
              </a:path>
              <a:path w="763674" h="284798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5915" y="111640"/>
                  <a:pt x="769148" y="197094"/>
                  <a:pt x="763674" y="284798"/>
                </a:cubicBezTo>
                <a:cubicBezTo>
                  <a:pt x="659936" y="281556"/>
                  <a:pt x="487121" y="270196"/>
                  <a:pt x="389474" y="284798"/>
                </a:cubicBezTo>
                <a:cubicBezTo>
                  <a:pt x="291827" y="299400"/>
                  <a:pt x="173046" y="281996"/>
                  <a:pt x="0" y="284798"/>
                </a:cubicBezTo>
                <a:cubicBezTo>
                  <a:pt x="3278" y="197777"/>
                  <a:pt x="2711" y="12283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669120" y="1745518"/>
            <a:ext cx="763674" cy="303320"/>
          </a:xfrm>
          <a:custGeom>
            <a:avLst/>
            <a:gdLst>
              <a:gd name="connsiteX0" fmla="*/ 0 w 763674"/>
              <a:gd name="connsiteY0" fmla="*/ 0 h 303320"/>
              <a:gd name="connsiteX1" fmla="*/ 397110 w 763674"/>
              <a:gd name="connsiteY1" fmla="*/ 0 h 303320"/>
              <a:gd name="connsiteX2" fmla="*/ 763674 w 763674"/>
              <a:gd name="connsiteY2" fmla="*/ 0 h 303320"/>
              <a:gd name="connsiteX3" fmla="*/ 763674 w 763674"/>
              <a:gd name="connsiteY3" fmla="*/ 303320 h 303320"/>
              <a:gd name="connsiteX4" fmla="*/ 366564 w 763674"/>
              <a:gd name="connsiteY4" fmla="*/ 303320 h 303320"/>
              <a:gd name="connsiteX5" fmla="*/ 0 w 763674"/>
              <a:gd name="connsiteY5" fmla="*/ 303320 h 303320"/>
              <a:gd name="connsiteX6" fmla="*/ 0 w 763674"/>
              <a:gd name="connsiteY6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303320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62218" y="76844"/>
                  <a:pt x="762337" y="213595"/>
                  <a:pt x="763674" y="303320"/>
                </a:cubicBezTo>
                <a:cubicBezTo>
                  <a:pt x="646175" y="299728"/>
                  <a:pt x="456151" y="304708"/>
                  <a:pt x="366564" y="303320"/>
                </a:cubicBezTo>
                <a:cubicBezTo>
                  <a:pt x="276977" y="301933"/>
                  <a:pt x="150976" y="299553"/>
                  <a:pt x="0" y="303320"/>
                </a:cubicBezTo>
                <a:cubicBezTo>
                  <a:pt x="13773" y="158686"/>
                  <a:pt x="8798" y="65556"/>
                  <a:pt x="0" y="0"/>
                </a:cubicBezTo>
                <a:close/>
              </a:path>
              <a:path w="763674" h="303320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1504" y="134555"/>
                  <a:pt x="756880" y="194528"/>
                  <a:pt x="763674" y="303320"/>
                </a:cubicBezTo>
                <a:cubicBezTo>
                  <a:pt x="659936" y="300078"/>
                  <a:pt x="487121" y="288718"/>
                  <a:pt x="389474" y="303320"/>
                </a:cubicBezTo>
                <a:cubicBezTo>
                  <a:pt x="291827" y="317922"/>
                  <a:pt x="173046" y="300518"/>
                  <a:pt x="0" y="303320"/>
                </a:cubicBezTo>
                <a:cubicBezTo>
                  <a:pt x="-10872" y="170878"/>
                  <a:pt x="10451" y="8712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669120" y="2048838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civic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669120" y="2322253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corolla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673303" y="2604622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altima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669120" y="2878037"/>
            <a:ext cx="763674" cy="282369"/>
          </a:xfrm>
          <a:custGeom>
            <a:avLst/>
            <a:gdLst>
              <a:gd name="connsiteX0" fmla="*/ 0 w 763674"/>
              <a:gd name="connsiteY0" fmla="*/ 0 h 282369"/>
              <a:gd name="connsiteX1" fmla="*/ 397110 w 763674"/>
              <a:gd name="connsiteY1" fmla="*/ 0 h 282369"/>
              <a:gd name="connsiteX2" fmla="*/ 763674 w 763674"/>
              <a:gd name="connsiteY2" fmla="*/ 0 h 282369"/>
              <a:gd name="connsiteX3" fmla="*/ 763674 w 763674"/>
              <a:gd name="connsiteY3" fmla="*/ 282369 h 282369"/>
              <a:gd name="connsiteX4" fmla="*/ 366564 w 763674"/>
              <a:gd name="connsiteY4" fmla="*/ 282369 h 282369"/>
              <a:gd name="connsiteX5" fmla="*/ 0 w 763674"/>
              <a:gd name="connsiteY5" fmla="*/ 282369 h 282369"/>
              <a:gd name="connsiteX6" fmla="*/ 0 w 763674"/>
              <a:gd name="connsiteY6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3674" h="282369" fill="none" extrusionOk="0">
                <a:moveTo>
                  <a:pt x="0" y="0"/>
                </a:moveTo>
                <a:cubicBezTo>
                  <a:pt x="187696" y="6929"/>
                  <a:pt x="299338" y="-12835"/>
                  <a:pt x="397110" y="0"/>
                </a:cubicBezTo>
                <a:cubicBezTo>
                  <a:pt x="494882" y="12835"/>
                  <a:pt x="666034" y="-6903"/>
                  <a:pt x="763674" y="0"/>
                </a:cubicBezTo>
                <a:cubicBezTo>
                  <a:pt x="759453" y="59499"/>
                  <a:pt x="756029" y="142615"/>
                  <a:pt x="763674" y="282369"/>
                </a:cubicBezTo>
                <a:cubicBezTo>
                  <a:pt x="646175" y="278777"/>
                  <a:pt x="456151" y="283757"/>
                  <a:pt x="366564" y="282369"/>
                </a:cubicBezTo>
                <a:cubicBezTo>
                  <a:pt x="276977" y="280982"/>
                  <a:pt x="150976" y="278602"/>
                  <a:pt x="0" y="282369"/>
                </a:cubicBezTo>
                <a:cubicBezTo>
                  <a:pt x="-5641" y="202767"/>
                  <a:pt x="-6798" y="126333"/>
                  <a:pt x="0" y="0"/>
                </a:cubicBezTo>
                <a:close/>
              </a:path>
              <a:path w="763674" h="282369" stroke="0" extrusionOk="0">
                <a:moveTo>
                  <a:pt x="0" y="0"/>
                </a:moveTo>
                <a:cubicBezTo>
                  <a:pt x="122506" y="-17607"/>
                  <a:pt x="256548" y="2002"/>
                  <a:pt x="381837" y="0"/>
                </a:cubicBezTo>
                <a:cubicBezTo>
                  <a:pt x="507126" y="-2002"/>
                  <a:pt x="655540" y="-18446"/>
                  <a:pt x="763674" y="0"/>
                </a:cubicBezTo>
                <a:cubicBezTo>
                  <a:pt x="753340" y="119710"/>
                  <a:pt x="757346" y="145181"/>
                  <a:pt x="763674" y="282369"/>
                </a:cubicBezTo>
                <a:cubicBezTo>
                  <a:pt x="659936" y="279127"/>
                  <a:pt x="487121" y="267767"/>
                  <a:pt x="389474" y="282369"/>
                </a:cubicBezTo>
                <a:cubicBezTo>
                  <a:pt x="291827" y="296971"/>
                  <a:pt x="173046" y="279567"/>
                  <a:pt x="0" y="282369"/>
                </a:cubicBezTo>
                <a:cubicBezTo>
                  <a:pt x="12518" y="199871"/>
                  <a:pt x="-2751" y="13559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sonata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25913" y="1153210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25913" y="1446965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2794" y="1745518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280793" y="4405159"/>
            <a:ext cx="225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AT" sz="1000" dirty="0" err="1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de-AT" sz="1000" dirty="0">
                <a:latin typeface="Pangolin" panose="00000500000000000000" pitchFamily="2" charset="0"/>
              </a:rPr>
              <a:t> &lt;- </a:t>
            </a:r>
            <a:r>
              <a:rPr lang="de-AT" sz="1000" dirty="0" err="1">
                <a:latin typeface="Pangolin" panose="00000500000000000000" pitchFamily="2" charset="0"/>
              </a:rPr>
              <a:t>ggplot</a:t>
            </a:r>
            <a:r>
              <a:rPr lang="de-AT" sz="1000" dirty="0">
                <a:latin typeface="Pangolin" panose="00000500000000000000" pitchFamily="2" charset="0"/>
              </a:rPr>
              <a:t>(</a:t>
            </a:r>
            <a:r>
              <a:rPr lang="de-AT" sz="1000" dirty="0" err="1">
                <a:latin typeface="Pangolin" panose="00000500000000000000" pitchFamily="2" charset="0"/>
              </a:rPr>
              <a:t>mpg</a:t>
            </a:r>
            <a:r>
              <a:rPr lang="de-AT" sz="1000" dirty="0">
                <a:latin typeface="Pangolin" panose="00000500000000000000" pitchFamily="2" charset="0"/>
              </a:rPr>
              <a:t>, </a:t>
            </a:r>
            <a:r>
              <a:rPr lang="de-AT" sz="1000" dirty="0" err="1">
                <a:latin typeface="Pangolin" panose="00000500000000000000" pitchFamily="2" charset="0"/>
              </a:rPr>
              <a:t>aes</a:t>
            </a:r>
            <a:r>
              <a:rPr lang="de-AT" sz="1000" dirty="0">
                <a:latin typeface="Pangolin" panose="00000500000000000000" pitchFamily="2" charset="0"/>
              </a:rPr>
              <a:t>(x=</a:t>
            </a:r>
            <a:r>
              <a:rPr lang="de-AT" sz="1000" dirty="0" err="1">
                <a:latin typeface="Pangolin" panose="00000500000000000000" pitchFamily="2" charset="0"/>
              </a:rPr>
              <a:t>hwy</a:t>
            </a:r>
            <a:r>
              <a:rPr lang="de-AT" sz="1000" dirty="0">
                <a:latin typeface="Pangolin" panose="00000500000000000000" pitchFamily="2" charset="0"/>
              </a:rPr>
              <a:t>))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2794" y="204883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2794" y="2322253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1999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2794" y="2595668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2794" y="2878037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2008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0742" y="1153210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0742" y="1446965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77623" y="1745518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77623" y="204883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77623" y="2322253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77623" y="2595668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77623" y="2878037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5472638" y="5190225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2B24B-D04F-34B4-EA92-BF7EC8075FED}"/>
              </a:ext>
            </a:extLst>
          </p:cNvPr>
          <p:cNvSpPr txBox="1"/>
          <p:nvPr/>
        </p:nvSpPr>
        <p:spPr>
          <a:xfrm>
            <a:off x="6450037" y="9662499"/>
            <a:ext cx="24878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8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85875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Die Wertverteilung beim Kraftstoffverbrauch (</a:t>
            </a:r>
            <a:r>
              <a:rPr lang="de-DE" sz="1000" dirty="0" err="1">
                <a:latin typeface="Pangolin" panose="00000500000000000000" pitchFamily="2" charset="0"/>
              </a:rPr>
              <a:t>hwy</a:t>
            </a:r>
            <a:r>
              <a:rPr lang="de-DE" sz="1000" dirty="0">
                <a:latin typeface="Pangolin" panose="00000500000000000000" pitchFamily="2" charset="0"/>
              </a:rPr>
              <a:t>) kannst du mit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ggplot</a:t>
            </a:r>
            <a:r>
              <a:rPr lang="de-DE" sz="1000" dirty="0">
                <a:latin typeface="Pangolin" panose="00000500000000000000" pitchFamily="2" charset="0"/>
              </a:rPr>
              <a:t>, das 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 enthalten ist, in Form eines Histogramms, einer Dichtekurve, oder beidem visualisieren.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Rechteck 44">
            <a:extLst>
              <a:ext uri="{FF2B5EF4-FFF2-40B4-BE49-F238E27FC236}">
                <a16:creationId xmlns:a16="http://schemas.microsoft.com/office/drawing/2014/main" id="{83C32E28-9629-5AE5-9D7D-5D0297A7BE6C}"/>
              </a:ext>
            </a:extLst>
          </p:cNvPr>
          <p:cNvSpPr/>
          <p:nvPr/>
        </p:nvSpPr>
        <p:spPr>
          <a:xfrm>
            <a:off x="2411454" y="3173478"/>
            <a:ext cx="2056337" cy="282369"/>
          </a:xfrm>
          <a:custGeom>
            <a:avLst/>
            <a:gdLst>
              <a:gd name="connsiteX0" fmla="*/ 0 w 2056337"/>
              <a:gd name="connsiteY0" fmla="*/ 0 h 282369"/>
              <a:gd name="connsiteX1" fmla="*/ 685446 w 2056337"/>
              <a:gd name="connsiteY1" fmla="*/ 0 h 282369"/>
              <a:gd name="connsiteX2" fmla="*/ 1350328 w 2056337"/>
              <a:gd name="connsiteY2" fmla="*/ 0 h 282369"/>
              <a:gd name="connsiteX3" fmla="*/ 2056337 w 2056337"/>
              <a:gd name="connsiteY3" fmla="*/ 0 h 282369"/>
              <a:gd name="connsiteX4" fmla="*/ 2056337 w 2056337"/>
              <a:gd name="connsiteY4" fmla="*/ 282369 h 282369"/>
              <a:gd name="connsiteX5" fmla="*/ 1432581 w 2056337"/>
              <a:gd name="connsiteY5" fmla="*/ 282369 h 282369"/>
              <a:gd name="connsiteX6" fmla="*/ 788263 w 2056337"/>
              <a:gd name="connsiteY6" fmla="*/ 282369 h 282369"/>
              <a:gd name="connsiteX7" fmla="*/ 0 w 2056337"/>
              <a:gd name="connsiteY7" fmla="*/ 282369 h 282369"/>
              <a:gd name="connsiteX8" fmla="*/ 0 w 2056337"/>
              <a:gd name="connsiteY8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6337" h="282369" extrusionOk="0">
                <a:moveTo>
                  <a:pt x="0" y="0"/>
                </a:moveTo>
                <a:cubicBezTo>
                  <a:pt x="177854" y="17924"/>
                  <a:pt x="403156" y="-11386"/>
                  <a:pt x="685446" y="0"/>
                </a:cubicBezTo>
                <a:cubicBezTo>
                  <a:pt x="967736" y="11386"/>
                  <a:pt x="1181823" y="-27421"/>
                  <a:pt x="1350328" y="0"/>
                </a:cubicBezTo>
                <a:cubicBezTo>
                  <a:pt x="1518833" y="27421"/>
                  <a:pt x="1869455" y="-12747"/>
                  <a:pt x="2056337" y="0"/>
                </a:cubicBezTo>
                <a:cubicBezTo>
                  <a:pt x="2066011" y="59336"/>
                  <a:pt x="2065545" y="181819"/>
                  <a:pt x="2056337" y="282369"/>
                </a:cubicBezTo>
                <a:cubicBezTo>
                  <a:pt x="1812087" y="294541"/>
                  <a:pt x="1589131" y="272703"/>
                  <a:pt x="1432581" y="282369"/>
                </a:cubicBezTo>
                <a:cubicBezTo>
                  <a:pt x="1276031" y="292035"/>
                  <a:pt x="1046059" y="251184"/>
                  <a:pt x="788263" y="282369"/>
                </a:cubicBezTo>
                <a:cubicBezTo>
                  <a:pt x="530467" y="313554"/>
                  <a:pt x="313324" y="304813"/>
                  <a:pt x="0" y="282369"/>
                </a:cubicBezTo>
                <a:cubicBezTo>
                  <a:pt x="7971" y="155286"/>
                  <a:pt x="3496" y="91831"/>
                  <a:pt x="0" y="0"/>
                </a:cubicBezTo>
                <a:close/>
              </a:path>
            </a:pathLst>
          </a:custGeom>
          <a:noFill/>
          <a:ln w="25400">
            <a:noFill/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+ 227 weitere Einträge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" name="Textfeld 33">
            <a:extLst>
              <a:ext uri="{FF2B5EF4-FFF2-40B4-BE49-F238E27FC236}">
                <a16:creationId xmlns:a16="http://schemas.microsoft.com/office/drawing/2014/main" id="{25F31733-B6C2-A677-D797-F194419C2693}"/>
              </a:ext>
            </a:extLst>
          </p:cNvPr>
          <p:cNvSpPr txBox="1"/>
          <p:nvPr/>
        </p:nvSpPr>
        <p:spPr>
          <a:xfrm>
            <a:off x="4622410" y="525681"/>
            <a:ext cx="19568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</a:t>
            </a:r>
            <a:r>
              <a:rPr lang="de-DE" sz="1000" dirty="0" err="1">
                <a:latin typeface="Pangolin" panose="00000500000000000000" pitchFamily="2" charset="0"/>
              </a:rPr>
              <a:t>tidyverse</a:t>
            </a:r>
            <a:r>
              <a:rPr lang="de-DE" sz="1000" dirty="0">
                <a:latin typeface="Pangolin" panose="00000500000000000000" pitchFamily="2" charset="0"/>
              </a:rPr>
              <a:t> hast du Zugriff auf Datensätze wie </a:t>
            </a:r>
            <a:r>
              <a:rPr lang="de-DE" sz="1000" b="1" dirty="0" err="1">
                <a:highlight>
                  <a:srgbClr val="C0C0C0"/>
                </a:highlight>
                <a:latin typeface="Pangolin" panose="00000500000000000000" pitchFamily="2" charset="0"/>
              </a:rPr>
              <a:t>mpg</a:t>
            </a:r>
            <a:r>
              <a:rPr lang="en-GB" sz="1000" dirty="0">
                <a:latin typeface="Pangolin" panose="00000500000000000000" pitchFamily="2" charset="0"/>
              </a:rPr>
              <a:t> </a:t>
            </a:r>
            <a:r>
              <a:rPr lang="en-GB" sz="1000" dirty="0" err="1">
                <a:latin typeface="Pangolin" panose="00000500000000000000" pitchFamily="2" charset="0"/>
              </a:rPr>
              <a:t>mit</a:t>
            </a:r>
            <a:r>
              <a:rPr lang="en-GB" sz="1000" dirty="0">
                <a:latin typeface="Pangolin" panose="00000500000000000000" pitchFamily="2" charset="0"/>
              </a:rPr>
              <a:t> </a:t>
            </a:r>
            <a:r>
              <a:rPr lang="en-GB" sz="1000" dirty="0" err="1">
                <a:latin typeface="Pangolin" panose="00000500000000000000" pitchFamily="2" charset="0"/>
              </a:rPr>
              <a:t>Kraftstoffverbrauchsdaten</a:t>
            </a:r>
            <a:r>
              <a:rPr lang="en-GB" sz="1000" dirty="0">
                <a:latin typeface="Pangolin" panose="00000500000000000000" pitchFamily="2" charset="0"/>
              </a:rPr>
              <a:t>. Darin </a:t>
            </a:r>
            <a:r>
              <a:rPr lang="en-GB" sz="1000" dirty="0" err="1">
                <a:latin typeface="Pangolin" panose="00000500000000000000" pitchFamily="2" charset="0"/>
              </a:rPr>
              <a:t>finden</a:t>
            </a:r>
            <a:r>
              <a:rPr lang="en-GB" sz="1000" dirty="0">
                <a:latin typeface="Pangolin" panose="00000500000000000000" pitchFamily="2" charset="0"/>
              </a:rPr>
              <a:t> </a:t>
            </a:r>
            <a:r>
              <a:rPr lang="en-GB" sz="1000" dirty="0" err="1">
                <a:latin typeface="Pangolin" panose="00000500000000000000" pitchFamily="2" charset="0"/>
              </a:rPr>
              <a:t>sich</a:t>
            </a:r>
            <a:r>
              <a:rPr lang="en-GB" sz="1000" dirty="0">
                <a:latin typeface="Pangolin" panose="00000500000000000000" pitchFamily="2" charset="0"/>
              </a:rPr>
              <a:t> 11 Attribute, </a:t>
            </a:r>
            <a:r>
              <a:rPr lang="en-GB" sz="1000" dirty="0" err="1">
                <a:latin typeface="Pangolin" panose="00000500000000000000" pitchFamily="2" charset="0"/>
              </a:rPr>
              <a:t>wie</a:t>
            </a:r>
            <a:r>
              <a:rPr lang="en-GB" sz="1000" dirty="0">
                <a:latin typeface="Pangolin" panose="00000500000000000000" pitchFamily="2" charset="0"/>
              </a:rPr>
              <a:t> </a:t>
            </a:r>
            <a:r>
              <a:rPr lang="en-GB" sz="1000" dirty="0" err="1">
                <a:latin typeface="Pangolin" panose="00000500000000000000" pitchFamily="2" charset="0"/>
              </a:rPr>
              <a:t>Automodell</a:t>
            </a:r>
            <a:r>
              <a:rPr lang="en-GB" sz="1000" dirty="0">
                <a:latin typeface="Pangolin" panose="00000500000000000000" pitchFamily="2" charset="0"/>
              </a:rPr>
              <a:t>, </a:t>
            </a:r>
            <a:r>
              <a:rPr lang="en-GB" sz="1000" dirty="0" err="1">
                <a:latin typeface="Pangolin" panose="00000500000000000000" pitchFamily="2" charset="0"/>
              </a:rPr>
              <a:t>Herstellungsjahr</a:t>
            </a:r>
            <a:r>
              <a:rPr lang="en-GB" sz="1000" dirty="0">
                <a:latin typeface="Pangolin" panose="00000500000000000000" pitchFamily="2" charset="0"/>
              </a:rPr>
              <a:t> und </a:t>
            </a:r>
            <a:r>
              <a:rPr lang="en-GB" sz="1000" dirty="0" err="1">
                <a:latin typeface="Pangolin" panose="00000500000000000000" pitchFamily="2" charset="0"/>
              </a:rPr>
              <a:t>Kraftstoffverbrauch</a:t>
            </a:r>
            <a:r>
              <a:rPr lang="en-GB" sz="1000" dirty="0">
                <a:latin typeface="Pangolin" panose="00000500000000000000" pitchFamily="2" charset="0"/>
              </a:rPr>
              <a:t> pro </a:t>
            </a:r>
            <a:r>
              <a:rPr lang="en-GB" sz="1000" dirty="0" err="1">
                <a:latin typeface="Pangolin" panose="00000500000000000000" pitchFamily="2" charset="0"/>
              </a:rPr>
              <a:t>Meile</a:t>
            </a:r>
            <a:r>
              <a:rPr lang="en-GB" sz="1000" dirty="0">
                <a:latin typeface="Pangolin" panose="00000500000000000000" pitchFamily="2" charset="0"/>
              </a:rPr>
              <a:t> auf der Autobahn (</a:t>
            </a:r>
            <a:r>
              <a:rPr lang="en-GB" sz="1000" dirty="0" err="1">
                <a:latin typeface="Pangolin" panose="00000500000000000000" pitchFamily="2" charset="0"/>
              </a:rPr>
              <a:t>hwy</a:t>
            </a:r>
            <a:r>
              <a:rPr lang="en-GB" sz="1000" dirty="0">
                <a:latin typeface="Pangolin" panose="00000500000000000000" pitchFamily="2" charset="0"/>
              </a:rPr>
              <a:t>).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1" name="Picture 70" descr="A picture containing logo&#10;&#10;Description automatically generated">
            <a:extLst>
              <a:ext uri="{FF2B5EF4-FFF2-40B4-BE49-F238E27FC236}">
                <a16:creationId xmlns:a16="http://schemas.microsoft.com/office/drawing/2014/main" id="{20A89458-9537-C176-01C3-FA9B3F7E05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96"/>
          <a:stretch/>
        </p:blipFill>
        <p:spPr>
          <a:xfrm>
            <a:off x="4213850" y="1681048"/>
            <a:ext cx="2365389" cy="1763200"/>
          </a:xfrm>
          <a:prstGeom prst="rect">
            <a:avLst/>
          </a:prstGeom>
        </p:spPr>
      </p:pic>
      <p:pic>
        <p:nvPicPr>
          <p:cNvPr id="93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B995237D-F9E0-E944-70F1-58E75AC79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8" y="3900724"/>
            <a:ext cx="496321" cy="411316"/>
          </a:xfrm>
          <a:prstGeom prst="rect">
            <a:avLst/>
          </a:prstGeom>
        </p:spPr>
      </p:pic>
      <p:sp>
        <p:nvSpPr>
          <p:cNvPr id="94" name="Textfeld 28">
            <a:extLst>
              <a:ext uri="{FF2B5EF4-FFF2-40B4-BE49-F238E27FC236}">
                <a16:creationId xmlns:a16="http://schemas.microsoft.com/office/drawing/2014/main" id="{3047789D-1206-95F5-CDAB-B38D8FB03F1F}"/>
              </a:ext>
            </a:extLst>
          </p:cNvPr>
          <p:cNvSpPr txBox="1"/>
          <p:nvPr/>
        </p:nvSpPr>
        <p:spPr>
          <a:xfrm>
            <a:off x="2391203" y="4453360"/>
            <a:ext cx="148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1"/>
                </a:solidFill>
                <a:latin typeface="Pangolin" panose="00000500000000000000" pitchFamily="2" charset="0"/>
              </a:rPr>
              <a:t>geom_histogram</a:t>
            </a:r>
            <a:r>
              <a:rPr lang="en-GB" sz="1000" dirty="0">
                <a:latin typeface="Pangolin" panose="00000500000000000000" pitchFamily="2" charset="0"/>
              </a:rPr>
              <a:t>(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colour="black", 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  fill="white“ 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95" name="Textfeld 28">
            <a:extLst>
              <a:ext uri="{FF2B5EF4-FFF2-40B4-BE49-F238E27FC236}">
                <a16:creationId xmlns:a16="http://schemas.microsoft.com/office/drawing/2014/main" id="{4AEBFDDE-85FE-1FBA-9A54-1B1EABC0F8A4}"/>
              </a:ext>
            </a:extLst>
          </p:cNvPr>
          <p:cNvSpPr txBox="1"/>
          <p:nvPr/>
        </p:nvSpPr>
        <p:spPr>
          <a:xfrm>
            <a:off x="275181" y="4790733"/>
            <a:ext cx="14884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7030A0"/>
                </a:solidFill>
                <a:latin typeface="Pangolin" panose="00000500000000000000" pitchFamily="2" charset="0"/>
              </a:rPr>
              <a:t>plot</a:t>
            </a:r>
            <a:r>
              <a:rPr lang="en-GB" sz="1000" dirty="0">
                <a:latin typeface="Pangolin" panose="00000500000000000000" pitchFamily="2" charset="0"/>
              </a:rPr>
              <a:t> +</a:t>
            </a:r>
          </a:p>
          <a:p>
            <a:r>
              <a:rPr lang="en-GB" sz="1000" dirty="0">
                <a:latin typeface="Pangolin" panose="00000500000000000000" pitchFamily="2" charset="0"/>
              </a:rPr>
              <a:t>  </a:t>
            </a:r>
            <a:r>
              <a:rPr lang="en-GB" sz="1000" dirty="0" err="1">
                <a:solidFill>
                  <a:schemeClr val="accent2"/>
                </a:solidFill>
                <a:latin typeface="Pangolin" panose="00000500000000000000" pitchFamily="2" charset="0"/>
              </a:rPr>
              <a:t>geom_density</a:t>
            </a:r>
            <a:r>
              <a:rPr lang="en-GB" sz="1000" dirty="0">
                <a:latin typeface="Pangolin" panose="00000500000000000000" pitchFamily="2" charset="0"/>
              </a:rPr>
              <a:t>()</a:t>
            </a:r>
            <a:endParaRPr lang="de-AT" sz="1000" dirty="0">
              <a:latin typeface="Pangolin" panose="00000500000000000000" pitchFamily="2" charset="0"/>
            </a:endParaRPr>
          </a:p>
        </p:txBody>
      </p:sp>
      <p:pic>
        <p:nvPicPr>
          <p:cNvPr id="103" name="Grafik 83">
            <a:extLst>
              <a:ext uri="{FF2B5EF4-FFF2-40B4-BE49-F238E27FC236}">
                <a16:creationId xmlns:a16="http://schemas.microsoft.com/office/drawing/2014/main" id="{B6E123ED-97A7-8DA8-49C5-DA2F48B8C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375034" y="5067779"/>
            <a:ext cx="121539" cy="89108"/>
          </a:xfrm>
          <a:prstGeom prst="rect">
            <a:avLst/>
          </a:prstGeom>
        </p:spPr>
      </p:pic>
      <p:pic>
        <p:nvPicPr>
          <p:cNvPr id="104" name="Grafik 83">
            <a:extLst>
              <a:ext uri="{FF2B5EF4-FFF2-40B4-BE49-F238E27FC236}">
                <a16:creationId xmlns:a16="http://schemas.microsoft.com/office/drawing/2014/main" id="{23EB438C-AD66-F8EB-2FFA-AD312ABCF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3305559" y="5045579"/>
            <a:ext cx="121539" cy="89108"/>
          </a:xfrm>
          <a:prstGeom prst="rect">
            <a:avLst/>
          </a:prstGeom>
        </p:spPr>
      </p:pic>
      <p:sp>
        <p:nvSpPr>
          <p:cNvPr id="105" name="Rechteck 5">
            <a:extLst>
              <a:ext uri="{FF2B5EF4-FFF2-40B4-BE49-F238E27FC236}">
                <a16:creationId xmlns:a16="http://schemas.microsoft.com/office/drawing/2014/main" id="{2EB3240F-7D30-F7A4-FAF7-5A404A21C50B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7" name="Picture 106" descr="Chart, histogram&#10;&#10;Description automatically generated">
            <a:extLst>
              <a:ext uri="{FF2B5EF4-FFF2-40B4-BE49-F238E27FC236}">
                <a16:creationId xmlns:a16="http://schemas.microsoft.com/office/drawing/2014/main" id="{8A224E7D-A94A-4907-0BD7-6ADBE50F15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27" y="5415714"/>
            <a:ext cx="1976666" cy="1013249"/>
          </a:xfrm>
          <a:prstGeom prst="rect">
            <a:avLst/>
          </a:prstGeom>
        </p:spPr>
      </p:pic>
      <p:pic>
        <p:nvPicPr>
          <p:cNvPr id="109" name="Picture 108" descr="Chart, line chart&#10;&#10;Description automatically generated">
            <a:extLst>
              <a:ext uri="{FF2B5EF4-FFF2-40B4-BE49-F238E27FC236}">
                <a16:creationId xmlns:a16="http://schemas.microsoft.com/office/drawing/2014/main" id="{E3A16EB0-84CF-2082-74D8-1EDBBB902D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2" y="5415714"/>
            <a:ext cx="1976666" cy="1013249"/>
          </a:xfrm>
          <a:prstGeom prst="rect">
            <a:avLst/>
          </a:prstGeom>
        </p:spPr>
      </p:pic>
      <p:pic>
        <p:nvPicPr>
          <p:cNvPr id="111" name="Picture 110" descr="Chart, histogram&#10;&#10;Description automatically generated">
            <a:extLst>
              <a:ext uri="{FF2B5EF4-FFF2-40B4-BE49-F238E27FC236}">
                <a16:creationId xmlns:a16="http://schemas.microsoft.com/office/drawing/2014/main" id="{99185CB4-EC30-2EC2-4924-316F4DEC40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33" y="5415714"/>
            <a:ext cx="1976666" cy="1013249"/>
          </a:xfrm>
          <a:prstGeom prst="rect">
            <a:avLst/>
          </a:prstGeom>
        </p:spPr>
      </p:pic>
      <p:pic>
        <p:nvPicPr>
          <p:cNvPr id="115" name="Grafik 83">
            <a:extLst>
              <a:ext uri="{FF2B5EF4-FFF2-40B4-BE49-F238E27FC236}">
                <a16:creationId xmlns:a16="http://schemas.microsoft.com/office/drawing/2014/main" id="{B669824D-38D1-0F01-B310-77C94C1A0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5072" flipV="1">
            <a:off x="1994156" y="8331286"/>
            <a:ext cx="121539" cy="89108"/>
          </a:xfrm>
          <a:prstGeom prst="rect">
            <a:avLst/>
          </a:prstGeom>
        </p:spPr>
      </p:pic>
      <p:pic>
        <p:nvPicPr>
          <p:cNvPr id="116" name="Grafik 83">
            <a:extLst>
              <a:ext uri="{FF2B5EF4-FFF2-40B4-BE49-F238E27FC236}">
                <a16:creationId xmlns:a16="http://schemas.microsoft.com/office/drawing/2014/main" id="{DD5F409C-3FC7-7588-367F-768E385E76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118532" y="8331286"/>
            <a:ext cx="121539" cy="89108"/>
          </a:xfrm>
          <a:prstGeom prst="rect">
            <a:avLst/>
          </a:prstGeom>
        </p:spPr>
      </p:pic>
      <p:pic>
        <p:nvPicPr>
          <p:cNvPr id="117" name="Grafik 83">
            <a:extLst>
              <a:ext uri="{FF2B5EF4-FFF2-40B4-BE49-F238E27FC236}">
                <a16:creationId xmlns:a16="http://schemas.microsoft.com/office/drawing/2014/main" id="{91B6A0E2-DABC-8755-CD76-2B38D71ED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928" flipH="1" flipV="1">
            <a:off x="2307690" y="8331287"/>
            <a:ext cx="121539" cy="89108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6BFE15F-4FF4-B20D-AA1D-5D07A780AEC7}"/>
              </a:ext>
            </a:extLst>
          </p:cNvPr>
          <p:cNvSpPr txBox="1"/>
          <p:nvPr/>
        </p:nvSpPr>
        <p:spPr>
          <a:xfrm>
            <a:off x="1916540" y="8129619"/>
            <a:ext cx="15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4A09260-29DE-6AFB-9D97-2D8864F3EC3D}"/>
              </a:ext>
            </a:extLst>
          </p:cNvPr>
          <p:cNvSpPr txBox="1"/>
          <p:nvPr/>
        </p:nvSpPr>
        <p:spPr>
          <a:xfrm>
            <a:off x="2064345" y="8129619"/>
            <a:ext cx="350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Md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7DD845C-5B94-CA3B-0F33-48CCF2D5EFBE}"/>
              </a:ext>
            </a:extLst>
          </p:cNvPr>
          <p:cNvSpPr txBox="1"/>
          <p:nvPr/>
        </p:nvSpPr>
        <p:spPr>
          <a:xfrm>
            <a:off x="2270692" y="8129619"/>
            <a:ext cx="495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latin typeface="Pangolin" panose="00000500000000000000" pitchFamily="2" charset="0"/>
              </a:rPr>
              <a:t>Mode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21" name="Textfeld 28">
            <a:extLst>
              <a:ext uri="{FF2B5EF4-FFF2-40B4-BE49-F238E27FC236}">
                <a16:creationId xmlns:a16="http://schemas.microsoft.com/office/drawing/2014/main" id="{39C8BF01-3FB7-11A4-46D7-32840FDC5D6F}"/>
              </a:ext>
            </a:extLst>
          </p:cNvPr>
          <p:cNvSpPr txBox="1"/>
          <p:nvPr/>
        </p:nvSpPr>
        <p:spPr>
          <a:xfrm>
            <a:off x="618764" y="6947269"/>
            <a:ext cx="22526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 err="1">
                <a:latin typeface="Pangolin" panose="00000500000000000000" pitchFamily="2" charset="0"/>
              </a:rPr>
              <a:t>mean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b="1" dirty="0">
                <a:latin typeface="Pangolin" panose="00000500000000000000" pitchFamily="2" charset="0"/>
              </a:rPr>
              <a:t>median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endParaRPr lang="de-DE" sz="1000" dirty="0">
              <a:latin typeface="Pangolin" panose="00000500000000000000" pitchFamily="2" charset="0"/>
            </a:endParaRPr>
          </a:p>
          <a:p>
            <a:r>
              <a:rPr lang="de-DE" sz="1000" dirty="0" err="1">
                <a:latin typeface="Pangolin" panose="00000500000000000000" pitchFamily="2" charset="0"/>
              </a:rPr>
              <a:t>library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b="1" dirty="0" err="1">
                <a:latin typeface="Pangolin" panose="00000500000000000000" pitchFamily="2" charset="0"/>
              </a:rPr>
              <a:t>modeest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</a:p>
          <a:p>
            <a:r>
              <a:rPr lang="de-DE" sz="1000" b="1" dirty="0">
                <a:latin typeface="Pangolin" panose="00000500000000000000" pitchFamily="2" charset="0"/>
              </a:rPr>
              <a:t>mlv</a:t>
            </a:r>
            <a:r>
              <a:rPr lang="de-DE" sz="1000" dirty="0">
                <a:latin typeface="Pangolin" panose="00000500000000000000" pitchFamily="2" charset="0"/>
              </a:rPr>
              <a:t>(</a:t>
            </a:r>
            <a:r>
              <a:rPr lang="de-DE" sz="1000" dirty="0" err="1">
                <a:latin typeface="Pangolin" panose="00000500000000000000" pitchFamily="2" charset="0"/>
              </a:rPr>
              <a:t>mpg$hwy</a:t>
            </a:r>
            <a:r>
              <a:rPr lang="de-DE" sz="1000" dirty="0">
                <a:latin typeface="Pangolin" panose="00000500000000000000" pitchFamily="2" charset="0"/>
              </a:rPr>
              <a:t>)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122" name="Textfeld 91">
            <a:extLst>
              <a:ext uri="{FF2B5EF4-FFF2-40B4-BE49-F238E27FC236}">
                <a16:creationId xmlns:a16="http://schemas.microsoft.com/office/drawing/2014/main" id="{425E009E-A87F-B303-3E00-A7C1C4553329}"/>
              </a:ext>
            </a:extLst>
          </p:cNvPr>
          <p:cNvSpPr txBox="1"/>
          <p:nvPr/>
        </p:nvSpPr>
        <p:spPr>
          <a:xfrm>
            <a:off x="2056220" y="6914874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23,4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3" name="Textfeld 91">
            <a:extLst>
              <a:ext uri="{FF2B5EF4-FFF2-40B4-BE49-F238E27FC236}">
                <a16:creationId xmlns:a16="http://schemas.microsoft.com/office/drawing/2014/main" id="{879A92E2-9555-9347-8B2F-EF04983CFFFE}"/>
              </a:ext>
            </a:extLst>
          </p:cNvPr>
          <p:cNvSpPr txBox="1"/>
          <p:nvPr/>
        </p:nvSpPr>
        <p:spPr>
          <a:xfrm>
            <a:off x="2056220" y="7221621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24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4" name="Textfeld 91">
            <a:extLst>
              <a:ext uri="{FF2B5EF4-FFF2-40B4-BE49-F238E27FC236}">
                <a16:creationId xmlns:a16="http://schemas.microsoft.com/office/drawing/2014/main" id="{9D837943-F1EC-1EFB-B8BA-4C360DEE6D52}"/>
              </a:ext>
            </a:extLst>
          </p:cNvPr>
          <p:cNvSpPr txBox="1"/>
          <p:nvPr/>
        </p:nvSpPr>
        <p:spPr>
          <a:xfrm>
            <a:off x="2072951" y="7690600"/>
            <a:ext cx="141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Pangolin" panose="00000500000000000000" pitchFamily="2" charset="0"/>
              </a:rPr>
              <a:t>=        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26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0" y="790575"/>
            <a:ext cx="57780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Quellen: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Downey, A. (2014). Think stats: exploratory data analysis. O'Reilly Media, Inc.</a:t>
            </a:r>
          </a:p>
          <a:p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Field, A. (2022). An adventure in statistics: The reality enigma. Sage. 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feld 1">
            <a:extLst>
              <a:ext uri="{FF2B5EF4-FFF2-40B4-BE49-F238E27FC236}">
                <a16:creationId xmlns:a16="http://schemas.microsoft.com/office/drawing/2014/main" id="{0BC1CF79-409D-6F06-B294-7B5402711524}"/>
              </a:ext>
            </a:extLst>
          </p:cNvPr>
          <p:cNvSpPr txBox="1"/>
          <p:nvPr/>
        </p:nvSpPr>
        <p:spPr>
          <a:xfrm>
            <a:off x="599281" y="8176706"/>
            <a:ext cx="4860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Lagemaße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© 2022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Comixplain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Team: Victor-Adriel De-Jesus-Oliveira, Hsiang-Yun Wu, Christina Stoiber, Magdalena Boucher, and Alena Ertl, with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illustrations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Magdalena Boucher and Alena Ertl, all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employed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Sankt Pölten University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Applied Sciences 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licensed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under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CC BY-SA 4.0. To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view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copy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of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license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</a:t>
            </a:r>
            <a:r>
              <a:rPr lang="de-DE" sz="1100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visit</a:t>
            </a:r>
            <a:r>
              <a:rPr lang="de-DE" sz="11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http://creativecommons.org/licenses/by-sa/4.0/</a:t>
            </a:r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8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7C832-7D7F-40CB-9479-79BC46A793B9}"/>
              </a:ext>
            </a:extLst>
          </p:cNvPr>
          <p:cNvSpPr txBox="1"/>
          <p:nvPr/>
        </p:nvSpPr>
        <p:spPr>
          <a:xfrm>
            <a:off x="599281" y="790575"/>
            <a:ext cx="486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Dieser Comic wurde im Zuge des Forschungsprojekts </a:t>
            </a:r>
            <a:r>
              <a:rPr lang="de-AT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Comixplain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, gefördert von der Fachhochschule St. Pölten im Rahmen des Innovation Call 2022, erstellt.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Projektteam: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Victor-Adriel De-Jesus-Oliveira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Hsiang-Yun Wu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Christina Stoiber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Alena Ertl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Kontakt:</a:t>
            </a:r>
          </a:p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victor.oliveira@fhstp.ac.at</a:t>
            </a:r>
          </a:p>
          <a:p>
            <a:endParaRPr lang="de-AT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AT" sz="1100" b="1" dirty="0">
                <a:latin typeface="Segoe UI" panose="020B0502040204020203" pitchFamily="34" charset="0"/>
                <a:cs typeface="Segoe UI" panose="020B0502040204020203" pitchFamily="34" charset="0"/>
              </a:rPr>
              <a:t>Illustrationen</a:t>
            </a: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Magdalena Boucher &amp; Alena Ertl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B10971-A7A0-4F60-8D4A-4B8950F4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0" t="5299" r="5641" b="5299"/>
          <a:stretch/>
        </p:blipFill>
        <p:spPr>
          <a:xfrm>
            <a:off x="5698800" y="0"/>
            <a:ext cx="1159200" cy="1165888"/>
          </a:xfrm>
          <a:prstGeom prst="rect">
            <a:avLst/>
          </a:prstGeom>
        </p:spPr>
      </p:pic>
      <p:sp>
        <p:nvSpPr>
          <p:cNvPr id="3" name="Textfeld 1">
            <a:extLst>
              <a:ext uri="{FF2B5EF4-FFF2-40B4-BE49-F238E27FC236}">
                <a16:creationId xmlns:a16="http://schemas.microsoft.com/office/drawing/2014/main" id="{C8EFDA5B-0D59-E3EF-BF0F-32745B8C48C4}"/>
              </a:ext>
            </a:extLst>
          </p:cNvPr>
          <p:cNvSpPr txBox="1"/>
          <p:nvPr/>
        </p:nvSpPr>
        <p:spPr>
          <a:xfrm>
            <a:off x="599281" y="8853815"/>
            <a:ext cx="486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100" dirty="0">
                <a:latin typeface="Segoe UI" panose="020B0502040204020203" pitchFamily="34" charset="0"/>
                <a:cs typeface="Segoe UI" panose="020B0502040204020203" pitchFamily="34" charset="0"/>
              </a:rPr>
              <a:t>https://fhstp.github.io/comixplain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F8D709-597E-A9E2-C4CD-741636268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1" y="7279125"/>
            <a:ext cx="1574690" cy="15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3A372D9-2CF7-4B00-A964-450BCC88A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" t="5287" r="3287" b="2384"/>
          <a:stretch/>
        </p:blipFill>
        <p:spPr>
          <a:xfrm>
            <a:off x="225425" y="523875"/>
            <a:ext cx="6407150" cy="91455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8A22E94-C594-4ED7-85E2-108BB674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C08132D0-3539-45AC-8FA5-E9B160950E3B}"/>
              </a:ext>
            </a:extLst>
          </p:cNvPr>
          <p:cNvSpPr/>
          <p:nvPr/>
        </p:nvSpPr>
        <p:spPr>
          <a:xfrm>
            <a:off x="2276475" y="4192119"/>
            <a:ext cx="107951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ADB4CFE-4FFF-44A9-B71F-E5D6E5BDC137}"/>
              </a:ext>
            </a:extLst>
          </p:cNvPr>
          <p:cNvSpPr/>
          <p:nvPr/>
        </p:nvSpPr>
        <p:spPr>
          <a:xfrm>
            <a:off x="4473576" y="7360277"/>
            <a:ext cx="107950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5C04B4-7A34-4152-85CA-723D95E57D2F}"/>
              </a:ext>
            </a:extLst>
          </p:cNvPr>
          <p:cNvSpPr/>
          <p:nvPr/>
        </p:nvSpPr>
        <p:spPr>
          <a:xfrm>
            <a:off x="2276475" y="7360277"/>
            <a:ext cx="126999" cy="1803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48A086-CC27-4C5E-A729-CCECCB1C6526}"/>
              </a:ext>
            </a:extLst>
          </p:cNvPr>
          <p:cNvSpPr/>
          <p:nvPr/>
        </p:nvSpPr>
        <p:spPr>
          <a:xfrm>
            <a:off x="225425" y="5238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1E163B4-4458-4446-8491-F629EECB841E}"/>
              </a:ext>
            </a:extLst>
          </p:cNvPr>
          <p:cNvSpPr/>
          <p:nvPr/>
        </p:nvSpPr>
        <p:spPr>
          <a:xfrm>
            <a:off x="2254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8A764FC-183B-4A97-9A71-F2EE021DBB55}"/>
              </a:ext>
            </a:extLst>
          </p:cNvPr>
          <p:cNvSpPr/>
          <p:nvPr/>
        </p:nvSpPr>
        <p:spPr>
          <a:xfrm>
            <a:off x="2383308" y="3621088"/>
            <a:ext cx="2071217" cy="2951163"/>
          </a:xfrm>
          <a:custGeom>
            <a:avLst/>
            <a:gdLst>
              <a:gd name="connsiteX0" fmla="*/ 0 w 2071217"/>
              <a:gd name="connsiteY0" fmla="*/ 0 h 2951163"/>
              <a:gd name="connsiteX1" fmla="*/ 628269 w 2071217"/>
              <a:gd name="connsiteY1" fmla="*/ 0 h 2951163"/>
              <a:gd name="connsiteX2" fmla="*/ 1277250 w 2071217"/>
              <a:gd name="connsiteY2" fmla="*/ 0 h 2951163"/>
              <a:gd name="connsiteX3" fmla="*/ 2071217 w 2071217"/>
              <a:gd name="connsiteY3" fmla="*/ 0 h 2951163"/>
              <a:gd name="connsiteX4" fmla="*/ 2071217 w 2071217"/>
              <a:gd name="connsiteY4" fmla="*/ 560721 h 2951163"/>
              <a:gd name="connsiteX5" fmla="*/ 2071217 w 2071217"/>
              <a:gd name="connsiteY5" fmla="*/ 1209977 h 2951163"/>
              <a:gd name="connsiteX6" fmla="*/ 2071217 w 2071217"/>
              <a:gd name="connsiteY6" fmla="*/ 1711675 h 2951163"/>
              <a:gd name="connsiteX7" fmla="*/ 2071217 w 2071217"/>
              <a:gd name="connsiteY7" fmla="*/ 2242884 h 2951163"/>
              <a:gd name="connsiteX8" fmla="*/ 2071217 w 2071217"/>
              <a:gd name="connsiteY8" fmla="*/ 2951163 h 2951163"/>
              <a:gd name="connsiteX9" fmla="*/ 1442948 w 2071217"/>
              <a:gd name="connsiteY9" fmla="*/ 2951163 h 2951163"/>
              <a:gd name="connsiteX10" fmla="*/ 793967 w 2071217"/>
              <a:gd name="connsiteY10" fmla="*/ 2951163 h 2951163"/>
              <a:gd name="connsiteX11" fmla="*/ 0 w 2071217"/>
              <a:gd name="connsiteY11" fmla="*/ 2951163 h 2951163"/>
              <a:gd name="connsiteX12" fmla="*/ 0 w 2071217"/>
              <a:gd name="connsiteY12" fmla="*/ 2449465 h 2951163"/>
              <a:gd name="connsiteX13" fmla="*/ 0 w 2071217"/>
              <a:gd name="connsiteY13" fmla="*/ 1829721 h 2951163"/>
              <a:gd name="connsiteX14" fmla="*/ 0 w 2071217"/>
              <a:gd name="connsiteY14" fmla="*/ 1239488 h 2951163"/>
              <a:gd name="connsiteX15" fmla="*/ 0 w 2071217"/>
              <a:gd name="connsiteY15" fmla="*/ 708279 h 2951163"/>
              <a:gd name="connsiteX16" fmla="*/ 0 w 2071217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71217" h="2951163" extrusionOk="0">
                <a:moveTo>
                  <a:pt x="0" y="0"/>
                </a:moveTo>
                <a:cubicBezTo>
                  <a:pt x="164913" y="-16988"/>
                  <a:pt x="497986" y="29910"/>
                  <a:pt x="628269" y="0"/>
                </a:cubicBezTo>
                <a:cubicBezTo>
                  <a:pt x="758552" y="-29910"/>
                  <a:pt x="1007172" y="17821"/>
                  <a:pt x="1277250" y="0"/>
                </a:cubicBezTo>
                <a:cubicBezTo>
                  <a:pt x="1547328" y="-17821"/>
                  <a:pt x="1717353" y="-31606"/>
                  <a:pt x="2071217" y="0"/>
                </a:cubicBezTo>
                <a:cubicBezTo>
                  <a:pt x="2083399" y="245709"/>
                  <a:pt x="2061674" y="343479"/>
                  <a:pt x="2071217" y="560721"/>
                </a:cubicBezTo>
                <a:cubicBezTo>
                  <a:pt x="2080760" y="777963"/>
                  <a:pt x="2101107" y="886218"/>
                  <a:pt x="2071217" y="1209977"/>
                </a:cubicBezTo>
                <a:cubicBezTo>
                  <a:pt x="2041327" y="1533736"/>
                  <a:pt x="2064218" y="1542940"/>
                  <a:pt x="2071217" y="1711675"/>
                </a:cubicBezTo>
                <a:cubicBezTo>
                  <a:pt x="2078216" y="1880410"/>
                  <a:pt x="2081114" y="2114975"/>
                  <a:pt x="2071217" y="2242884"/>
                </a:cubicBezTo>
                <a:cubicBezTo>
                  <a:pt x="2061320" y="2370793"/>
                  <a:pt x="2102124" y="2753717"/>
                  <a:pt x="2071217" y="2951163"/>
                </a:cubicBezTo>
                <a:cubicBezTo>
                  <a:pt x="1761959" y="2961379"/>
                  <a:pt x="1637826" y="2951151"/>
                  <a:pt x="1442948" y="2951163"/>
                </a:cubicBezTo>
                <a:cubicBezTo>
                  <a:pt x="1248070" y="2951175"/>
                  <a:pt x="1053644" y="2964331"/>
                  <a:pt x="793967" y="2951163"/>
                </a:cubicBezTo>
                <a:cubicBezTo>
                  <a:pt x="534290" y="2937995"/>
                  <a:pt x="317161" y="2927435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ADE0A1-25F5-45B8-8115-E604C0486571}"/>
              </a:ext>
            </a:extLst>
          </p:cNvPr>
          <p:cNvSpPr/>
          <p:nvPr/>
        </p:nvSpPr>
        <p:spPr>
          <a:xfrm>
            <a:off x="4581525" y="36226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C90F97E-3D14-4838-9803-6B008765B8F3}"/>
              </a:ext>
            </a:extLst>
          </p:cNvPr>
          <p:cNvSpPr/>
          <p:nvPr/>
        </p:nvSpPr>
        <p:spPr>
          <a:xfrm>
            <a:off x="2254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62B7390-6103-40FA-972C-9E66A71C6FE2}"/>
              </a:ext>
            </a:extLst>
          </p:cNvPr>
          <p:cNvSpPr/>
          <p:nvPr/>
        </p:nvSpPr>
        <p:spPr>
          <a:xfrm>
            <a:off x="2403475" y="671224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EBA7CF2-551A-45E2-816B-988FC62FAF71}"/>
              </a:ext>
            </a:extLst>
          </p:cNvPr>
          <p:cNvSpPr/>
          <p:nvPr/>
        </p:nvSpPr>
        <p:spPr>
          <a:xfrm>
            <a:off x="4581525" y="6713829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885E3C-8085-4CDB-825C-5E65FC71774B}"/>
              </a:ext>
            </a:extLst>
          </p:cNvPr>
          <p:cNvSpPr/>
          <p:nvPr/>
        </p:nvSpPr>
        <p:spPr>
          <a:xfrm>
            <a:off x="328455" y="625846"/>
            <a:ext cx="2376108" cy="662042"/>
          </a:xfrm>
          <a:custGeom>
            <a:avLst/>
            <a:gdLst>
              <a:gd name="connsiteX0" fmla="*/ 0 w 2376108"/>
              <a:gd name="connsiteY0" fmla="*/ 0 h 662042"/>
              <a:gd name="connsiteX1" fmla="*/ 570266 w 2376108"/>
              <a:gd name="connsiteY1" fmla="*/ 0 h 662042"/>
              <a:gd name="connsiteX2" fmla="*/ 1164293 w 2376108"/>
              <a:gd name="connsiteY2" fmla="*/ 0 h 662042"/>
              <a:gd name="connsiteX3" fmla="*/ 1710798 w 2376108"/>
              <a:gd name="connsiteY3" fmla="*/ 0 h 662042"/>
              <a:gd name="connsiteX4" fmla="*/ 2376108 w 2376108"/>
              <a:gd name="connsiteY4" fmla="*/ 0 h 662042"/>
              <a:gd name="connsiteX5" fmla="*/ 2376108 w 2376108"/>
              <a:gd name="connsiteY5" fmla="*/ 662042 h 662042"/>
              <a:gd name="connsiteX6" fmla="*/ 1734559 w 2376108"/>
              <a:gd name="connsiteY6" fmla="*/ 662042 h 662042"/>
              <a:gd name="connsiteX7" fmla="*/ 1211815 w 2376108"/>
              <a:gd name="connsiteY7" fmla="*/ 662042 h 662042"/>
              <a:gd name="connsiteX8" fmla="*/ 570266 w 2376108"/>
              <a:gd name="connsiteY8" fmla="*/ 662042 h 662042"/>
              <a:gd name="connsiteX9" fmla="*/ 0 w 2376108"/>
              <a:gd name="connsiteY9" fmla="*/ 662042 h 662042"/>
              <a:gd name="connsiteX10" fmla="*/ 0 w 2376108"/>
              <a:gd name="connsiteY10" fmla="*/ 0 h 66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6108" h="662042" fill="none" extrusionOk="0">
                <a:moveTo>
                  <a:pt x="0" y="0"/>
                </a:moveTo>
                <a:cubicBezTo>
                  <a:pt x="233252" y="12034"/>
                  <a:pt x="300509" y="19942"/>
                  <a:pt x="570266" y="0"/>
                </a:cubicBezTo>
                <a:cubicBezTo>
                  <a:pt x="840023" y="-19942"/>
                  <a:pt x="936469" y="3845"/>
                  <a:pt x="1164293" y="0"/>
                </a:cubicBezTo>
                <a:cubicBezTo>
                  <a:pt x="1392117" y="-3845"/>
                  <a:pt x="1571154" y="-8914"/>
                  <a:pt x="1710798" y="0"/>
                </a:cubicBezTo>
                <a:cubicBezTo>
                  <a:pt x="1850442" y="8914"/>
                  <a:pt x="2210288" y="30178"/>
                  <a:pt x="2376108" y="0"/>
                </a:cubicBezTo>
                <a:cubicBezTo>
                  <a:pt x="2396396" y="324956"/>
                  <a:pt x="2384481" y="363843"/>
                  <a:pt x="2376108" y="662042"/>
                </a:cubicBezTo>
                <a:cubicBezTo>
                  <a:pt x="2109501" y="693392"/>
                  <a:pt x="1880517" y="677109"/>
                  <a:pt x="1734559" y="662042"/>
                </a:cubicBezTo>
                <a:cubicBezTo>
                  <a:pt x="1588601" y="646975"/>
                  <a:pt x="1402879" y="662285"/>
                  <a:pt x="1211815" y="662042"/>
                </a:cubicBezTo>
                <a:cubicBezTo>
                  <a:pt x="1020751" y="661799"/>
                  <a:pt x="862653" y="677187"/>
                  <a:pt x="570266" y="662042"/>
                </a:cubicBezTo>
                <a:cubicBezTo>
                  <a:pt x="277879" y="646897"/>
                  <a:pt x="146956" y="684685"/>
                  <a:pt x="0" y="662042"/>
                </a:cubicBezTo>
                <a:cubicBezTo>
                  <a:pt x="-8696" y="486692"/>
                  <a:pt x="-11840" y="314701"/>
                  <a:pt x="0" y="0"/>
                </a:cubicBezTo>
                <a:close/>
              </a:path>
              <a:path w="2376108" h="662042" stroke="0" extrusionOk="0">
                <a:moveTo>
                  <a:pt x="0" y="0"/>
                </a:moveTo>
                <a:cubicBezTo>
                  <a:pt x="236416" y="5861"/>
                  <a:pt x="278741" y="-12652"/>
                  <a:pt x="546505" y="0"/>
                </a:cubicBezTo>
                <a:cubicBezTo>
                  <a:pt x="814270" y="12652"/>
                  <a:pt x="855425" y="-24284"/>
                  <a:pt x="1116771" y="0"/>
                </a:cubicBezTo>
                <a:cubicBezTo>
                  <a:pt x="1378117" y="24284"/>
                  <a:pt x="1465126" y="-8011"/>
                  <a:pt x="1687037" y="0"/>
                </a:cubicBezTo>
                <a:cubicBezTo>
                  <a:pt x="1908948" y="8011"/>
                  <a:pt x="2083649" y="327"/>
                  <a:pt x="2376108" y="0"/>
                </a:cubicBezTo>
                <a:cubicBezTo>
                  <a:pt x="2371448" y="171719"/>
                  <a:pt x="2384136" y="371769"/>
                  <a:pt x="2376108" y="662042"/>
                </a:cubicBezTo>
                <a:cubicBezTo>
                  <a:pt x="2089083" y="675365"/>
                  <a:pt x="1912202" y="634586"/>
                  <a:pt x="1782081" y="662042"/>
                </a:cubicBezTo>
                <a:cubicBezTo>
                  <a:pt x="1651960" y="689498"/>
                  <a:pt x="1465545" y="689844"/>
                  <a:pt x="1164293" y="662042"/>
                </a:cubicBezTo>
                <a:cubicBezTo>
                  <a:pt x="863041" y="634240"/>
                  <a:pt x="717394" y="653025"/>
                  <a:pt x="522744" y="662042"/>
                </a:cubicBezTo>
                <a:cubicBezTo>
                  <a:pt x="328094" y="671059"/>
                  <a:pt x="145535" y="645151"/>
                  <a:pt x="0" y="662042"/>
                </a:cubicBezTo>
                <a:cubicBezTo>
                  <a:pt x="29758" y="453594"/>
                  <a:pt x="-25535" y="24049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88508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>
                <a:solidFill>
                  <a:schemeClr val="tx1"/>
                </a:solidFill>
                <a:latin typeface="Pangolin" panose="00000500000000000000" pitchFamily="2" charset="0"/>
              </a:rPr>
              <a:t>Es ist ein geschäftiger Tag im Zentralbüro…</a:t>
            </a:r>
          </a:p>
        </p:txBody>
      </p:sp>
      <p:sp>
        <p:nvSpPr>
          <p:cNvPr id="26" name="Sprechblase: rechteckig mit abgerundeten Ecken 25">
            <a:extLst>
              <a:ext uri="{FF2B5EF4-FFF2-40B4-BE49-F238E27FC236}">
                <a16:creationId xmlns:a16="http://schemas.microsoft.com/office/drawing/2014/main" id="{C55C95A0-FB84-4284-94FF-36C2E5E15DA3}"/>
              </a:ext>
            </a:extLst>
          </p:cNvPr>
          <p:cNvSpPr/>
          <p:nvPr/>
        </p:nvSpPr>
        <p:spPr>
          <a:xfrm>
            <a:off x="3260190" y="1268570"/>
            <a:ext cx="645060" cy="350703"/>
          </a:xfrm>
          <a:custGeom>
            <a:avLst/>
            <a:gdLst>
              <a:gd name="connsiteX0" fmla="*/ 0 w 645060"/>
              <a:gd name="connsiteY0" fmla="*/ 58452 h 350703"/>
              <a:gd name="connsiteX1" fmla="*/ 58452 w 645060"/>
              <a:gd name="connsiteY1" fmla="*/ 0 h 350703"/>
              <a:gd name="connsiteX2" fmla="*/ 107510 w 645060"/>
              <a:gd name="connsiteY2" fmla="*/ 0 h 350703"/>
              <a:gd name="connsiteX3" fmla="*/ 107510 w 645060"/>
              <a:gd name="connsiteY3" fmla="*/ 0 h 350703"/>
              <a:gd name="connsiteX4" fmla="*/ 268775 w 645060"/>
              <a:gd name="connsiteY4" fmla="*/ 0 h 350703"/>
              <a:gd name="connsiteX5" fmla="*/ 586608 w 645060"/>
              <a:gd name="connsiteY5" fmla="*/ 0 h 350703"/>
              <a:gd name="connsiteX6" fmla="*/ 645060 w 645060"/>
              <a:gd name="connsiteY6" fmla="*/ 58452 h 350703"/>
              <a:gd name="connsiteX7" fmla="*/ 645060 w 645060"/>
              <a:gd name="connsiteY7" fmla="*/ 204577 h 350703"/>
              <a:gd name="connsiteX8" fmla="*/ 645060 w 645060"/>
              <a:gd name="connsiteY8" fmla="*/ 204577 h 350703"/>
              <a:gd name="connsiteX9" fmla="*/ 645060 w 645060"/>
              <a:gd name="connsiteY9" fmla="*/ 292253 h 350703"/>
              <a:gd name="connsiteX10" fmla="*/ 645060 w 645060"/>
              <a:gd name="connsiteY10" fmla="*/ 292251 h 350703"/>
              <a:gd name="connsiteX11" fmla="*/ 586608 w 645060"/>
              <a:gd name="connsiteY11" fmla="*/ 350703 h 350703"/>
              <a:gd name="connsiteX12" fmla="*/ 268775 w 645060"/>
              <a:gd name="connsiteY12" fmla="*/ 350703 h 350703"/>
              <a:gd name="connsiteX13" fmla="*/ 55791 w 645060"/>
              <a:gd name="connsiteY13" fmla="*/ 506068 h 350703"/>
              <a:gd name="connsiteX14" fmla="*/ 107510 w 645060"/>
              <a:gd name="connsiteY14" fmla="*/ 350703 h 350703"/>
              <a:gd name="connsiteX15" fmla="*/ 58452 w 645060"/>
              <a:gd name="connsiteY15" fmla="*/ 350703 h 350703"/>
              <a:gd name="connsiteX16" fmla="*/ 0 w 645060"/>
              <a:gd name="connsiteY16" fmla="*/ 292251 h 350703"/>
              <a:gd name="connsiteX17" fmla="*/ 0 w 645060"/>
              <a:gd name="connsiteY17" fmla="*/ 292253 h 350703"/>
              <a:gd name="connsiteX18" fmla="*/ 0 w 645060"/>
              <a:gd name="connsiteY18" fmla="*/ 204577 h 350703"/>
              <a:gd name="connsiteX19" fmla="*/ 0 w 645060"/>
              <a:gd name="connsiteY19" fmla="*/ 204577 h 350703"/>
              <a:gd name="connsiteX20" fmla="*/ 0 w 645060"/>
              <a:gd name="connsiteY20" fmla="*/ 58452 h 35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5060" h="350703" fill="none" extrusionOk="0">
                <a:moveTo>
                  <a:pt x="0" y="58452"/>
                </a:moveTo>
                <a:cubicBezTo>
                  <a:pt x="-863" y="26686"/>
                  <a:pt x="26998" y="-5765"/>
                  <a:pt x="58452" y="0"/>
                </a:cubicBezTo>
                <a:cubicBezTo>
                  <a:pt x="75404" y="570"/>
                  <a:pt x="96877" y="-1419"/>
                  <a:pt x="107510" y="0"/>
                </a:cubicBezTo>
                <a:lnTo>
                  <a:pt x="107510" y="0"/>
                </a:lnTo>
                <a:cubicBezTo>
                  <a:pt x="171772" y="7905"/>
                  <a:pt x="204091" y="-1846"/>
                  <a:pt x="268775" y="0"/>
                </a:cubicBezTo>
                <a:cubicBezTo>
                  <a:pt x="387675" y="104"/>
                  <a:pt x="445820" y="-4057"/>
                  <a:pt x="586608" y="0"/>
                </a:cubicBezTo>
                <a:cubicBezTo>
                  <a:pt x="621127" y="3983"/>
                  <a:pt x="645626" y="25586"/>
                  <a:pt x="645060" y="58452"/>
                </a:cubicBezTo>
                <a:cubicBezTo>
                  <a:pt x="651893" y="129846"/>
                  <a:pt x="648493" y="159959"/>
                  <a:pt x="645060" y="204577"/>
                </a:cubicBezTo>
                <a:lnTo>
                  <a:pt x="645060" y="204577"/>
                </a:lnTo>
                <a:cubicBezTo>
                  <a:pt x="641655" y="242563"/>
                  <a:pt x="643602" y="273195"/>
                  <a:pt x="645060" y="292253"/>
                </a:cubicBezTo>
                <a:lnTo>
                  <a:pt x="645060" y="292251"/>
                </a:lnTo>
                <a:cubicBezTo>
                  <a:pt x="645445" y="325948"/>
                  <a:pt x="619058" y="344728"/>
                  <a:pt x="586608" y="350703"/>
                </a:cubicBezTo>
                <a:cubicBezTo>
                  <a:pt x="486334" y="364321"/>
                  <a:pt x="356424" y="343149"/>
                  <a:pt x="268775" y="350703"/>
                </a:cubicBezTo>
                <a:cubicBezTo>
                  <a:pt x="170618" y="412710"/>
                  <a:pt x="140794" y="437699"/>
                  <a:pt x="55791" y="506068"/>
                </a:cubicBezTo>
                <a:cubicBezTo>
                  <a:pt x="65420" y="452575"/>
                  <a:pt x="95616" y="390988"/>
                  <a:pt x="107510" y="350703"/>
                </a:cubicBezTo>
                <a:cubicBezTo>
                  <a:pt x="96595" y="350892"/>
                  <a:pt x="82450" y="350604"/>
                  <a:pt x="58452" y="350703"/>
                </a:cubicBezTo>
                <a:cubicBezTo>
                  <a:pt x="33919" y="348965"/>
                  <a:pt x="-5117" y="325511"/>
                  <a:pt x="0" y="292251"/>
                </a:cubicBezTo>
                <a:lnTo>
                  <a:pt x="0" y="292253"/>
                </a:lnTo>
                <a:cubicBezTo>
                  <a:pt x="-3940" y="274534"/>
                  <a:pt x="-4143" y="242685"/>
                  <a:pt x="0" y="204577"/>
                </a:cubicBezTo>
                <a:lnTo>
                  <a:pt x="0" y="204577"/>
                </a:lnTo>
                <a:cubicBezTo>
                  <a:pt x="-3564" y="161479"/>
                  <a:pt x="-255" y="125760"/>
                  <a:pt x="0" y="58452"/>
                </a:cubicBezTo>
                <a:close/>
              </a:path>
              <a:path w="645060" h="350703" stroke="0" extrusionOk="0">
                <a:moveTo>
                  <a:pt x="0" y="58452"/>
                </a:moveTo>
                <a:cubicBezTo>
                  <a:pt x="-6542" y="21753"/>
                  <a:pt x="29167" y="-981"/>
                  <a:pt x="58452" y="0"/>
                </a:cubicBezTo>
                <a:cubicBezTo>
                  <a:pt x="69583" y="-1287"/>
                  <a:pt x="84915" y="766"/>
                  <a:pt x="107510" y="0"/>
                </a:cubicBezTo>
                <a:lnTo>
                  <a:pt x="107510" y="0"/>
                </a:lnTo>
                <a:cubicBezTo>
                  <a:pt x="151472" y="4088"/>
                  <a:pt x="226915" y="-3457"/>
                  <a:pt x="268775" y="0"/>
                </a:cubicBezTo>
                <a:cubicBezTo>
                  <a:pt x="342238" y="-15800"/>
                  <a:pt x="468729" y="11159"/>
                  <a:pt x="586608" y="0"/>
                </a:cubicBezTo>
                <a:cubicBezTo>
                  <a:pt x="622747" y="3605"/>
                  <a:pt x="640312" y="27536"/>
                  <a:pt x="645060" y="58452"/>
                </a:cubicBezTo>
                <a:cubicBezTo>
                  <a:pt x="645337" y="102424"/>
                  <a:pt x="647690" y="147534"/>
                  <a:pt x="645060" y="204577"/>
                </a:cubicBezTo>
                <a:lnTo>
                  <a:pt x="645060" y="204577"/>
                </a:lnTo>
                <a:cubicBezTo>
                  <a:pt x="646457" y="245793"/>
                  <a:pt x="643015" y="274671"/>
                  <a:pt x="645060" y="292253"/>
                </a:cubicBezTo>
                <a:lnTo>
                  <a:pt x="645060" y="292251"/>
                </a:lnTo>
                <a:cubicBezTo>
                  <a:pt x="650609" y="323218"/>
                  <a:pt x="619820" y="350763"/>
                  <a:pt x="586608" y="350703"/>
                </a:cubicBezTo>
                <a:cubicBezTo>
                  <a:pt x="446525" y="346112"/>
                  <a:pt x="390487" y="341088"/>
                  <a:pt x="268775" y="350703"/>
                </a:cubicBezTo>
                <a:cubicBezTo>
                  <a:pt x="183388" y="415967"/>
                  <a:pt x="136158" y="447262"/>
                  <a:pt x="55791" y="506068"/>
                </a:cubicBezTo>
                <a:cubicBezTo>
                  <a:pt x="76300" y="447162"/>
                  <a:pt x="90326" y="392090"/>
                  <a:pt x="107510" y="350703"/>
                </a:cubicBezTo>
                <a:cubicBezTo>
                  <a:pt x="96336" y="353149"/>
                  <a:pt x="71854" y="352413"/>
                  <a:pt x="58452" y="350703"/>
                </a:cubicBezTo>
                <a:cubicBezTo>
                  <a:pt x="28663" y="351106"/>
                  <a:pt x="-4098" y="320798"/>
                  <a:pt x="0" y="292251"/>
                </a:cubicBezTo>
                <a:lnTo>
                  <a:pt x="0" y="292253"/>
                </a:lnTo>
                <a:cubicBezTo>
                  <a:pt x="-3387" y="258281"/>
                  <a:pt x="172" y="230420"/>
                  <a:pt x="0" y="204577"/>
                </a:cubicBezTo>
                <a:lnTo>
                  <a:pt x="0" y="204577"/>
                </a:lnTo>
                <a:cubicBezTo>
                  <a:pt x="6057" y="168518"/>
                  <a:pt x="110" y="109838"/>
                  <a:pt x="0" y="58452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08817758">
                  <a:prstGeom prst="wedgeRoundRectCallout">
                    <a:avLst>
                      <a:gd name="adj1" fmla="val -41351"/>
                      <a:gd name="adj2" fmla="val 94301"/>
                      <a:gd name="adj3" fmla="val 16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*seufz*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535BCD-3CF7-4F76-ADE4-FB69248A04D6}"/>
              </a:ext>
            </a:extLst>
          </p:cNvPr>
          <p:cNvSpPr txBox="1"/>
          <p:nvPr/>
        </p:nvSpPr>
        <p:spPr>
          <a:xfrm>
            <a:off x="297141" y="3743876"/>
            <a:ext cx="19662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 Neuling, bist du bereit für deine Präsentation heute?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EF1BE89-8274-41B4-9325-6208789C84BA}"/>
              </a:ext>
            </a:extLst>
          </p:cNvPr>
          <p:cNvSpPr txBox="1"/>
          <p:nvPr/>
        </p:nvSpPr>
        <p:spPr>
          <a:xfrm>
            <a:off x="2403474" y="3666008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Nicht wirklich… Ich habe viele Daten gesammelt, aber habe nur ein paar Minuten, um alles zu präsentieren!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35FDD67-08E8-4151-8A65-D74BC6B368CC}"/>
              </a:ext>
            </a:extLst>
          </p:cNvPr>
          <p:cNvSpPr txBox="1"/>
          <p:nvPr/>
        </p:nvSpPr>
        <p:spPr>
          <a:xfrm>
            <a:off x="3386139" y="4395493"/>
            <a:ext cx="806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Warum zeigst du nicht einfach die wichtigsten Fakten?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C958BC1-8337-4871-8F17-BBA99AB6E256}"/>
              </a:ext>
            </a:extLst>
          </p:cNvPr>
          <p:cNvSpPr txBox="1"/>
          <p:nvPr/>
        </p:nvSpPr>
        <p:spPr>
          <a:xfrm>
            <a:off x="4608699" y="3653712"/>
            <a:ext cx="20263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Aber es gibt so viele wichtige Fakten! Ich weiß nicht, auf welche ich mich konzentrieren soll…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562B83-7200-4986-A521-5724F41075AC}"/>
              </a:ext>
            </a:extLst>
          </p:cNvPr>
          <p:cNvSpPr txBox="1"/>
          <p:nvPr/>
        </p:nvSpPr>
        <p:spPr>
          <a:xfrm>
            <a:off x="333218" y="6848445"/>
            <a:ext cx="15436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Du könntest mit den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LAGEMAẞEN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anfangen. So bekommst du einen </a:t>
            </a:r>
            <a:r>
              <a:rPr lang="de-DE" sz="1000" dirty="0">
                <a:latin typeface="Pangolin" panose="00000500000000000000" pitchFamily="2" charset="0"/>
              </a:rPr>
              <a:t>guten Überblick über deine Daten.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B723E9D-89AE-48B7-B489-6BC07430729F}"/>
              </a:ext>
            </a:extLst>
          </p:cNvPr>
          <p:cNvSpPr txBox="1"/>
          <p:nvPr/>
        </p:nvSpPr>
        <p:spPr>
          <a:xfrm>
            <a:off x="2640851" y="6811389"/>
            <a:ext cx="1548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Hey, will jemand von euch Äpfel?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BF85928-FBFA-4364-800A-EC665780A970}"/>
              </a:ext>
            </a:extLst>
          </p:cNvPr>
          <p:cNvSpPr txBox="1"/>
          <p:nvPr/>
        </p:nvSpPr>
        <p:spPr>
          <a:xfrm>
            <a:off x="2583949" y="7324504"/>
            <a:ext cx="926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 ja, die sind perfekt!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15A2F07-5C44-4A20-B5D8-27317708A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97" y="7420562"/>
            <a:ext cx="425143" cy="37608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82BC4AA0-9032-473E-A681-44E5A917C63B}"/>
              </a:ext>
            </a:extLst>
          </p:cNvPr>
          <p:cNvSpPr txBox="1"/>
          <p:nvPr/>
        </p:nvSpPr>
        <p:spPr>
          <a:xfrm>
            <a:off x="4593897" y="6745724"/>
            <a:ext cx="20263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Okay, siehst du diese Äpfel? Angenommen, wir messen ihr Gewicht - dann ist das Gewicht unsere Variable, und wir haben</a:t>
            </a:r>
          </a:p>
          <a:p>
            <a:pPr algn="ctr"/>
            <a:r>
              <a:rPr lang="de-DE" sz="1000" dirty="0">
                <a:latin typeface="Pangolin" panose="00000500000000000000" pitchFamily="2" charset="0"/>
              </a:rPr>
              <a:t>    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verschiedene Werte.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CF2BCCD-E674-45F6-9A13-F4F2FF9C660B}"/>
              </a:ext>
            </a:extLst>
          </p:cNvPr>
          <p:cNvSpPr txBox="1"/>
          <p:nvPr/>
        </p:nvSpPr>
        <p:spPr>
          <a:xfrm>
            <a:off x="4991348" y="903671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A9F0731-A454-40E9-BB4D-EEE3BF5D7ABF}"/>
              </a:ext>
            </a:extLst>
          </p:cNvPr>
          <p:cNvSpPr txBox="1"/>
          <p:nvPr/>
        </p:nvSpPr>
        <p:spPr>
          <a:xfrm>
            <a:off x="5692261" y="912892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46631F0-6B4C-4C9E-8BEF-73E8571F4E5D}"/>
              </a:ext>
            </a:extLst>
          </p:cNvPr>
          <p:cNvSpPr txBox="1"/>
          <p:nvPr/>
        </p:nvSpPr>
        <p:spPr>
          <a:xfrm>
            <a:off x="4674650" y="8304297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190g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78420A7-FDDA-4093-9286-AC7890BFC37B}"/>
              </a:ext>
            </a:extLst>
          </p:cNvPr>
          <p:cNvSpPr txBox="1"/>
          <p:nvPr/>
        </p:nvSpPr>
        <p:spPr>
          <a:xfrm>
            <a:off x="6032054" y="7736173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A62B924-69B9-4FB3-8E4D-16DCAE7BD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606597" flipH="1">
            <a:off x="4792697" y="8216605"/>
            <a:ext cx="136977" cy="100426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AA2F15D1-0A23-4553-970C-F27B7204A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97717" flipH="1">
            <a:off x="4978883" y="8999537"/>
            <a:ext cx="136977" cy="100426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4419039B-5FE3-4A87-AFF9-E90170426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6899">
            <a:off x="6089445" y="9113106"/>
            <a:ext cx="135620" cy="100426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306F7850-00F1-4245-90D9-4B107A759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931104" flipH="1">
            <a:off x="6141164" y="7992343"/>
            <a:ext cx="166284" cy="100426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6974D561-8548-4C46-98A0-42EA1DCD7898}"/>
              </a:ext>
            </a:extLst>
          </p:cNvPr>
          <p:cNvSpPr txBox="1"/>
          <p:nvPr/>
        </p:nvSpPr>
        <p:spPr>
          <a:xfrm>
            <a:off x="5782424" y="4745567"/>
            <a:ext cx="5170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Nun…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014CC71-27EF-4927-9D32-ED8ABEA9F0DB}"/>
              </a:ext>
            </a:extLst>
          </p:cNvPr>
          <p:cNvSpPr txBox="1"/>
          <p:nvPr/>
        </p:nvSpPr>
        <p:spPr>
          <a:xfrm>
            <a:off x="1260509" y="7786874"/>
            <a:ext cx="10037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solidFill>
                  <a:schemeClr val="tx1"/>
                </a:solidFill>
                <a:latin typeface="Pangolin" panose="00000500000000000000" pitchFamily="2" charset="0"/>
              </a:rPr>
              <a:t>Ähh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Kannst du das bitte erklären?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32C986F-1C7C-4E01-B103-16A8A7B8F596}"/>
              </a:ext>
            </a:extLst>
          </p:cNvPr>
          <p:cNvSpPr txBox="1"/>
          <p:nvPr/>
        </p:nvSpPr>
        <p:spPr>
          <a:xfrm>
            <a:off x="5255321" y="7669001"/>
            <a:ext cx="475489" cy="25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180g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CF9D7C0C-1486-447F-988E-A78650970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42439" flipH="1">
            <a:off x="5422586" y="7916531"/>
            <a:ext cx="166284" cy="100426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4646A411-381F-4557-95AF-4AEC64FF1957}"/>
              </a:ext>
            </a:extLst>
          </p:cNvPr>
          <p:cNvSpPr txBox="1"/>
          <p:nvPr/>
        </p:nvSpPr>
        <p:spPr>
          <a:xfrm>
            <a:off x="6153375" y="8801114"/>
            <a:ext cx="5251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200g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6475D366-25F2-433D-B757-4F58D6CF6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586688">
            <a:off x="6382227" y="8676986"/>
            <a:ext cx="135620" cy="100426"/>
          </a:xfrm>
          <a:prstGeom prst="rect">
            <a:avLst/>
          </a:prstGeom>
        </p:spPr>
      </p:pic>
      <p:sp>
        <p:nvSpPr>
          <p:cNvPr id="50" name="Textfeld 49">
            <a:extLst>
              <a:ext uri="{FF2B5EF4-FFF2-40B4-BE49-F238E27FC236}">
                <a16:creationId xmlns:a16="http://schemas.microsoft.com/office/drawing/2014/main" id="{CAB5EA4F-C8D5-4163-82AE-B8A9B8986F2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318BD-2508-770C-1108-C765666AC341}"/>
              </a:ext>
            </a:extLst>
          </p:cNvPr>
          <p:cNvSpPr txBox="1"/>
          <p:nvPr/>
        </p:nvSpPr>
        <p:spPr>
          <a:xfrm>
            <a:off x="6450037" y="9662499"/>
            <a:ext cx="234360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1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68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C4BCA2-689E-4A9D-A6DB-B1C5BD2A3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5A6FD7D-A127-46AE-A202-3E710215B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" y="0"/>
            <a:ext cx="6858000" cy="9905386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5EC6200-4B66-45ED-80A2-B89B4AD5E08F}"/>
              </a:ext>
            </a:extLst>
          </p:cNvPr>
          <p:cNvSpPr/>
          <p:nvPr/>
        </p:nvSpPr>
        <p:spPr>
          <a:xfrm>
            <a:off x="225425" y="52705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498E816-32FA-4713-AF7C-E42C21AB38E5}"/>
              </a:ext>
            </a:extLst>
          </p:cNvPr>
          <p:cNvSpPr/>
          <p:nvPr/>
        </p:nvSpPr>
        <p:spPr>
          <a:xfrm>
            <a:off x="2403475" y="523875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51BE9B-912D-43A2-B267-3A7E372CF9BB}"/>
              </a:ext>
            </a:extLst>
          </p:cNvPr>
          <p:cNvSpPr/>
          <p:nvPr/>
        </p:nvSpPr>
        <p:spPr>
          <a:xfrm>
            <a:off x="225425" y="3622675"/>
            <a:ext cx="6407150" cy="2951163"/>
          </a:xfrm>
          <a:custGeom>
            <a:avLst/>
            <a:gdLst>
              <a:gd name="connsiteX0" fmla="*/ 0 w 6407150"/>
              <a:gd name="connsiteY0" fmla="*/ 0 h 2951163"/>
              <a:gd name="connsiteX1" fmla="*/ 448501 w 6407150"/>
              <a:gd name="connsiteY1" fmla="*/ 0 h 2951163"/>
              <a:gd name="connsiteX2" fmla="*/ 961073 w 6407150"/>
              <a:gd name="connsiteY2" fmla="*/ 0 h 2951163"/>
              <a:gd name="connsiteX3" fmla="*/ 1601788 w 6407150"/>
              <a:gd name="connsiteY3" fmla="*/ 0 h 2951163"/>
              <a:gd name="connsiteX4" fmla="*/ 2178431 w 6407150"/>
              <a:gd name="connsiteY4" fmla="*/ 0 h 2951163"/>
              <a:gd name="connsiteX5" fmla="*/ 2691003 w 6407150"/>
              <a:gd name="connsiteY5" fmla="*/ 0 h 2951163"/>
              <a:gd name="connsiteX6" fmla="*/ 3395790 w 6407150"/>
              <a:gd name="connsiteY6" fmla="*/ 0 h 2951163"/>
              <a:gd name="connsiteX7" fmla="*/ 4100576 w 6407150"/>
              <a:gd name="connsiteY7" fmla="*/ 0 h 2951163"/>
              <a:gd name="connsiteX8" fmla="*/ 4869434 w 6407150"/>
              <a:gd name="connsiteY8" fmla="*/ 0 h 2951163"/>
              <a:gd name="connsiteX9" fmla="*/ 5446078 w 6407150"/>
              <a:gd name="connsiteY9" fmla="*/ 0 h 2951163"/>
              <a:gd name="connsiteX10" fmla="*/ 6407150 w 6407150"/>
              <a:gd name="connsiteY10" fmla="*/ 0 h 2951163"/>
              <a:gd name="connsiteX11" fmla="*/ 6407150 w 6407150"/>
              <a:gd name="connsiteY11" fmla="*/ 590233 h 2951163"/>
              <a:gd name="connsiteX12" fmla="*/ 6407150 w 6407150"/>
              <a:gd name="connsiteY12" fmla="*/ 1091930 h 2951163"/>
              <a:gd name="connsiteX13" fmla="*/ 6407150 w 6407150"/>
              <a:gd name="connsiteY13" fmla="*/ 1741186 h 2951163"/>
              <a:gd name="connsiteX14" fmla="*/ 6407150 w 6407150"/>
              <a:gd name="connsiteY14" fmla="*/ 2242884 h 2951163"/>
              <a:gd name="connsiteX15" fmla="*/ 6407150 w 6407150"/>
              <a:gd name="connsiteY15" fmla="*/ 2951163 h 2951163"/>
              <a:gd name="connsiteX16" fmla="*/ 5958650 w 6407150"/>
              <a:gd name="connsiteY16" fmla="*/ 2951163 h 2951163"/>
              <a:gd name="connsiteX17" fmla="*/ 5510149 w 6407150"/>
              <a:gd name="connsiteY17" fmla="*/ 2951163 h 2951163"/>
              <a:gd name="connsiteX18" fmla="*/ 4997577 w 6407150"/>
              <a:gd name="connsiteY18" fmla="*/ 2951163 h 2951163"/>
              <a:gd name="connsiteX19" fmla="*/ 4420934 w 6407150"/>
              <a:gd name="connsiteY19" fmla="*/ 2951163 h 2951163"/>
              <a:gd name="connsiteX20" fmla="*/ 3844290 w 6407150"/>
              <a:gd name="connsiteY20" fmla="*/ 2951163 h 2951163"/>
              <a:gd name="connsiteX21" fmla="*/ 3395789 w 6407150"/>
              <a:gd name="connsiteY21" fmla="*/ 2951163 h 2951163"/>
              <a:gd name="connsiteX22" fmla="*/ 2947289 w 6407150"/>
              <a:gd name="connsiteY22" fmla="*/ 2951163 h 2951163"/>
              <a:gd name="connsiteX23" fmla="*/ 2242503 w 6407150"/>
              <a:gd name="connsiteY23" fmla="*/ 2951163 h 2951163"/>
              <a:gd name="connsiteX24" fmla="*/ 1729931 w 6407150"/>
              <a:gd name="connsiteY24" fmla="*/ 2951163 h 2951163"/>
              <a:gd name="connsiteX25" fmla="*/ 1089216 w 6407150"/>
              <a:gd name="connsiteY25" fmla="*/ 2951163 h 2951163"/>
              <a:gd name="connsiteX26" fmla="*/ 0 w 6407150"/>
              <a:gd name="connsiteY26" fmla="*/ 2951163 h 2951163"/>
              <a:gd name="connsiteX27" fmla="*/ 0 w 6407150"/>
              <a:gd name="connsiteY27" fmla="*/ 2390442 h 2951163"/>
              <a:gd name="connsiteX28" fmla="*/ 0 w 6407150"/>
              <a:gd name="connsiteY28" fmla="*/ 1800209 h 2951163"/>
              <a:gd name="connsiteX29" fmla="*/ 0 w 6407150"/>
              <a:gd name="connsiteY29" fmla="*/ 1269000 h 2951163"/>
              <a:gd name="connsiteX30" fmla="*/ 0 w 6407150"/>
              <a:gd name="connsiteY30" fmla="*/ 649256 h 2951163"/>
              <a:gd name="connsiteX31" fmla="*/ 0 w 6407150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7150" h="29511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70288" y="3547"/>
                  <a:pt x="4100576" y="0"/>
                </a:cubicBezTo>
                <a:cubicBezTo>
                  <a:pt x="4330864" y="-3547"/>
                  <a:pt x="4501781" y="36987"/>
                  <a:pt x="4869434" y="0"/>
                </a:cubicBezTo>
                <a:cubicBezTo>
                  <a:pt x="5237087" y="-36987"/>
                  <a:pt x="5160751" y="-11055"/>
                  <a:pt x="5446078" y="0"/>
                </a:cubicBezTo>
                <a:cubicBezTo>
                  <a:pt x="5731405" y="11055"/>
                  <a:pt x="6008379" y="9631"/>
                  <a:pt x="6407150" y="0"/>
                </a:cubicBezTo>
                <a:cubicBezTo>
                  <a:pt x="6422922" y="136988"/>
                  <a:pt x="6403184" y="444909"/>
                  <a:pt x="6407150" y="590233"/>
                </a:cubicBezTo>
                <a:cubicBezTo>
                  <a:pt x="6411116" y="735557"/>
                  <a:pt x="6394854" y="891046"/>
                  <a:pt x="6407150" y="1091930"/>
                </a:cubicBezTo>
                <a:cubicBezTo>
                  <a:pt x="6419446" y="1292814"/>
                  <a:pt x="6411203" y="1580484"/>
                  <a:pt x="6407150" y="1741186"/>
                </a:cubicBezTo>
                <a:cubicBezTo>
                  <a:pt x="6403097" y="1901888"/>
                  <a:pt x="6430185" y="2030121"/>
                  <a:pt x="6407150" y="2242884"/>
                </a:cubicBezTo>
                <a:cubicBezTo>
                  <a:pt x="6384115" y="2455647"/>
                  <a:pt x="6438876" y="2746667"/>
                  <a:pt x="6407150" y="2951163"/>
                </a:cubicBezTo>
                <a:cubicBezTo>
                  <a:pt x="6312484" y="2958078"/>
                  <a:pt x="6085252" y="2944335"/>
                  <a:pt x="5958650" y="2951163"/>
                </a:cubicBezTo>
                <a:cubicBezTo>
                  <a:pt x="5832048" y="2957991"/>
                  <a:pt x="5683785" y="2951021"/>
                  <a:pt x="5510149" y="2951163"/>
                </a:cubicBezTo>
                <a:cubicBezTo>
                  <a:pt x="5336513" y="2951305"/>
                  <a:pt x="5217010" y="2949188"/>
                  <a:pt x="4997577" y="2951163"/>
                </a:cubicBezTo>
                <a:cubicBezTo>
                  <a:pt x="4778144" y="2953138"/>
                  <a:pt x="4578193" y="2941594"/>
                  <a:pt x="4420934" y="2951163"/>
                </a:cubicBezTo>
                <a:cubicBezTo>
                  <a:pt x="4263675" y="2960732"/>
                  <a:pt x="4025515" y="2974556"/>
                  <a:pt x="3844290" y="2951163"/>
                </a:cubicBezTo>
                <a:cubicBezTo>
                  <a:pt x="3663065" y="2927770"/>
                  <a:pt x="3505512" y="2937629"/>
                  <a:pt x="3395789" y="2951163"/>
                </a:cubicBezTo>
                <a:cubicBezTo>
                  <a:pt x="3286066" y="2964697"/>
                  <a:pt x="3083588" y="2936045"/>
                  <a:pt x="2947289" y="2951163"/>
                </a:cubicBezTo>
                <a:cubicBezTo>
                  <a:pt x="2810990" y="2966281"/>
                  <a:pt x="2435525" y="2983081"/>
                  <a:pt x="2242503" y="2951163"/>
                </a:cubicBezTo>
                <a:cubicBezTo>
                  <a:pt x="2049481" y="2919245"/>
                  <a:pt x="1861513" y="2934026"/>
                  <a:pt x="1729931" y="2951163"/>
                </a:cubicBezTo>
                <a:cubicBezTo>
                  <a:pt x="1598349" y="2968300"/>
                  <a:pt x="1306170" y="2979702"/>
                  <a:pt x="1089216" y="2951163"/>
                </a:cubicBezTo>
                <a:cubicBezTo>
                  <a:pt x="872263" y="2922624"/>
                  <a:pt x="252201" y="2969113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7686575-F4FB-41DD-9234-DFDA6FF8C0BB}"/>
              </a:ext>
            </a:extLst>
          </p:cNvPr>
          <p:cNvSpPr/>
          <p:nvPr/>
        </p:nvSpPr>
        <p:spPr>
          <a:xfrm>
            <a:off x="2254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822ADE1-1B4C-4908-8A4E-3AEF14DA9F7A}"/>
              </a:ext>
            </a:extLst>
          </p:cNvPr>
          <p:cNvSpPr/>
          <p:nvPr/>
        </p:nvSpPr>
        <p:spPr>
          <a:xfrm>
            <a:off x="2400300" y="6716713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176C6C8-5236-42C7-AAB1-FE9E37391C52}"/>
              </a:ext>
            </a:extLst>
          </p:cNvPr>
          <p:cNvSpPr/>
          <p:nvPr/>
        </p:nvSpPr>
        <p:spPr>
          <a:xfrm>
            <a:off x="4581527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9D60995-C9CC-4563-ACD3-D6CA7AF52D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68" y="1457327"/>
            <a:ext cx="496321" cy="41131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DED1A4-D1B7-4DED-BCEA-DEE0CC84CB12}"/>
              </a:ext>
            </a:extLst>
          </p:cNvPr>
          <p:cNvSpPr txBox="1"/>
          <p:nvPr/>
        </p:nvSpPr>
        <p:spPr>
          <a:xfrm>
            <a:off x="227373" y="599270"/>
            <a:ext cx="2051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Der beste </a:t>
            </a:r>
            <a:r>
              <a:rPr lang="de-DE" sz="1000" dirty="0">
                <a:latin typeface="Pangolin" panose="00000500000000000000" pitchFamily="2" charset="0"/>
              </a:rPr>
              <a:t>Weg, eine Variable zu beschreiben, ist zu zeigen, welche Werte darin vorkommen, und wie oft. Das nennt man die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VERTEILUNG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der Werte einer Variable.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63AD1E5-7922-464F-8C44-8CFFF23AFFCF}"/>
              </a:ext>
            </a:extLst>
          </p:cNvPr>
          <p:cNvSpPr txBox="1"/>
          <p:nvPr/>
        </p:nvSpPr>
        <p:spPr>
          <a:xfrm>
            <a:off x="400053" y="3790479"/>
            <a:ext cx="16407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Ja. Wir können so schätzen, dass das Gewicht der meisten Äpfel im Korb um die Spitze der Glocke herum liegt.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FB374C-9CDA-4124-AB09-F4C06E5DE219}"/>
              </a:ext>
            </a:extLst>
          </p:cNvPr>
          <p:cNvSpPr txBox="1"/>
          <p:nvPr/>
        </p:nvSpPr>
        <p:spPr>
          <a:xfrm>
            <a:off x="3884229" y="2166572"/>
            <a:ext cx="11977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Der Graph hat irgendwie die Form einer Glocke…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A8591D2-7189-420F-ACC1-261DD984F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28" y="8133749"/>
            <a:ext cx="545482" cy="59836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F57565C-494A-4263-A2ED-244557A23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06" y="2668303"/>
            <a:ext cx="147783" cy="20600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CB3EF80-F043-4629-ADB1-3F06A649518D}"/>
              </a:ext>
            </a:extLst>
          </p:cNvPr>
          <p:cNvSpPr txBox="1"/>
          <p:nvPr/>
        </p:nvSpPr>
        <p:spPr>
          <a:xfrm>
            <a:off x="2421016" y="595265"/>
            <a:ext cx="17800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Wenn wir das Gewicht unserer Äpfel visualisieren, würde die Verteilung so aussehen, weil alle Äpfel im Korb ungefähr gleich viel wiegen.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8772A87-45F8-4698-AF3D-5B671771C271}"/>
              </a:ext>
            </a:extLst>
          </p:cNvPr>
          <p:cNvSpPr txBox="1"/>
          <p:nvPr/>
        </p:nvSpPr>
        <p:spPr>
          <a:xfrm>
            <a:off x="2421016" y="5742937"/>
            <a:ext cx="19651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Dieser Mittelpunkt ist ein gutes Maß für die Verteilung unserer Daten - deshalb nennt man einen solchen Wert auch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LAGEMAẞ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190FC11-A2EC-4207-B1E2-295E72597F02}"/>
              </a:ext>
            </a:extLst>
          </p:cNvPr>
          <p:cNvSpPr txBox="1"/>
          <p:nvPr/>
        </p:nvSpPr>
        <p:spPr>
          <a:xfrm>
            <a:off x="4702750" y="3990376"/>
            <a:ext cx="14850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Ah, okay. Aber… wie würde ich das berechnen?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A84CBB-D7F4-49D2-A172-E728708250E2}"/>
              </a:ext>
            </a:extLst>
          </p:cNvPr>
          <p:cNvSpPr txBox="1"/>
          <p:nvPr/>
        </p:nvSpPr>
        <p:spPr>
          <a:xfrm>
            <a:off x="251400" y="6792296"/>
            <a:ext cx="2044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Es gibt verschiedene Arten von Lagemaßen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Der </a:t>
            </a:r>
            <a:r>
              <a:rPr lang="de-DE" sz="10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MITTELWERT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 ist </a:t>
            </a:r>
            <a:r>
              <a:rPr lang="de-DE" sz="1000" dirty="0">
                <a:latin typeface="Pangolin" panose="00000500000000000000" pitchFamily="2" charset="0"/>
              </a:rPr>
              <a:t>das bekannteste Maß, und er ist auch leicht zu berechnen.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86DD7A-1B0D-4506-B1D5-B2680BF8DE62}"/>
              </a:ext>
            </a:extLst>
          </p:cNvPr>
          <p:cNvSpPr txBox="1"/>
          <p:nvPr/>
        </p:nvSpPr>
        <p:spPr>
          <a:xfrm>
            <a:off x="2568578" y="6829102"/>
            <a:ext cx="17208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Hier sind unsere sechs Äpfel: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0ED72DF-6155-4680-8D62-050F03E54F99}"/>
              </a:ext>
            </a:extLst>
          </p:cNvPr>
          <p:cNvSpPr txBox="1"/>
          <p:nvPr/>
        </p:nvSpPr>
        <p:spPr>
          <a:xfrm>
            <a:off x="2421016" y="7710386"/>
            <a:ext cx="2031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Um den Mittelwert zu berechnen, addieren wir einfach alle Werte…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28431E3-C4EE-421D-90BB-4929494A4412}"/>
              </a:ext>
            </a:extLst>
          </p:cNvPr>
          <p:cNvSpPr txBox="1"/>
          <p:nvPr/>
        </p:nvSpPr>
        <p:spPr>
          <a:xfrm>
            <a:off x="2418482" y="7343805"/>
            <a:ext cx="203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200   180     190    190   190      180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4FDE001-6A7A-4406-90C9-CF0DCB56B499}"/>
              </a:ext>
            </a:extLst>
          </p:cNvPr>
          <p:cNvSpPr txBox="1"/>
          <p:nvPr/>
        </p:nvSpPr>
        <p:spPr>
          <a:xfrm>
            <a:off x="2412609" y="8326837"/>
            <a:ext cx="20609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200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190 </a:t>
            </a:r>
            <a:r>
              <a:rPr lang="de-DE" sz="1000" b="1" dirty="0">
                <a:solidFill>
                  <a:srgbClr val="FF0000"/>
                </a:solidFill>
                <a:latin typeface="Pangolin" panose="00000500000000000000" pitchFamily="2" charset="0"/>
              </a:rPr>
              <a:t>+</a:t>
            </a:r>
            <a:r>
              <a:rPr lang="de-DE" sz="1000" b="1" dirty="0">
                <a:solidFill>
                  <a:schemeClr val="tx1"/>
                </a:solidFill>
                <a:latin typeface="Pangolin" panose="00000500000000000000" pitchFamily="2" charset="0"/>
              </a:rPr>
              <a:t> 180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301EB8C-E2AE-4E33-8028-83065537DBB6}"/>
              </a:ext>
            </a:extLst>
          </p:cNvPr>
          <p:cNvSpPr txBox="1"/>
          <p:nvPr/>
        </p:nvSpPr>
        <p:spPr>
          <a:xfrm>
            <a:off x="2406247" y="9134928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chemeClr val="tx1"/>
                </a:solidFill>
                <a:latin typeface="Pangolin" panose="00000500000000000000" pitchFamily="2" charset="0"/>
              </a:rPr>
              <a:t>(200 + 180 + 190 + 190 + 190 + 180)</a:t>
            </a:r>
            <a:endParaRPr lang="de-AT" sz="9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CE94B6C-622B-4359-8E0D-6EA2E5A4A032}"/>
              </a:ext>
            </a:extLst>
          </p:cNvPr>
          <p:cNvSpPr txBox="1"/>
          <p:nvPr/>
        </p:nvSpPr>
        <p:spPr>
          <a:xfrm>
            <a:off x="2405557" y="8646639"/>
            <a:ext cx="20680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…und dividieren dann durch die Anzahl unserer Äpfel…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6394C34-0AE3-4A1E-9391-2992608D2140}"/>
              </a:ext>
            </a:extLst>
          </p:cNvPr>
          <p:cNvSpPr txBox="1"/>
          <p:nvPr/>
        </p:nvSpPr>
        <p:spPr>
          <a:xfrm>
            <a:off x="4619628" y="6797931"/>
            <a:ext cx="19748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Das ergibt einen Mittelwert von: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C3EE09C-509B-40DF-B20E-0F749674DAA0}"/>
              </a:ext>
            </a:extLst>
          </p:cNvPr>
          <p:cNvSpPr txBox="1"/>
          <p:nvPr/>
        </p:nvSpPr>
        <p:spPr>
          <a:xfrm>
            <a:off x="4908047" y="6979015"/>
            <a:ext cx="1408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Pangolin" panose="00000500000000000000" pitchFamily="2" charset="0"/>
              </a:rPr>
              <a:t>188,3g</a:t>
            </a:r>
            <a:endParaRPr lang="de-AT" sz="16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322CC24-01B7-47C2-AE07-A030A0A0D989}"/>
              </a:ext>
            </a:extLst>
          </p:cNvPr>
          <p:cNvSpPr txBox="1"/>
          <p:nvPr/>
        </p:nvSpPr>
        <p:spPr>
          <a:xfrm>
            <a:off x="4661190" y="8850000"/>
            <a:ext cx="1290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Oh, das ist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wirklich fast die Spitze unserer Glockenkurve!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2DA74E0-C429-49AB-9C6D-A426B93A9C04}"/>
              </a:ext>
            </a:extLst>
          </p:cNvPr>
          <p:cNvSpPr txBox="1"/>
          <p:nvPr/>
        </p:nvSpPr>
        <p:spPr>
          <a:xfrm>
            <a:off x="2406247" y="9353504"/>
            <a:ext cx="2060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b="1" dirty="0">
                <a:solidFill>
                  <a:srgbClr val="FF0000"/>
                </a:solidFill>
                <a:latin typeface="Pangolin" panose="00000500000000000000" pitchFamily="2" charset="0"/>
              </a:rPr>
              <a:t>6</a:t>
            </a:r>
            <a:endParaRPr lang="de-AT" sz="900" b="1" dirty="0">
              <a:solidFill>
                <a:srgbClr val="FF0000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E042D4E-A35A-49EA-9E05-8884AEDB423F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C0B392-CD86-EF5F-20EA-09C033CD2A47}"/>
              </a:ext>
            </a:extLst>
          </p:cNvPr>
          <p:cNvSpPr txBox="1"/>
          <p:nvPr/>
        </p:nvSpPr>
        <p:spPr>
          <a:xfrm>
            <a:off x="6450037" y="9662499"/>
            <a:ext cx="25680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2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3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FB1F2A1-7E29-491D-9C60-E0E05CA8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7999" cy="99053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C2969A2-DC8E-40B3-BD82-FF530CAFA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0" y="307"/>
            <a:ext cx="6858000" cy="9905386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11381B94-2BD6-41E7-BA29-1A33DC5633F1}"/>
              </a:ext>
            </a:extLst>
          </p:cNvPr>
          <p:cNvSpPr/>
          <p:nvPr/>
        </p:nvSpPr>
        <p:spPr>
          <a:xfrm>
            <a:off x="222875" y="6573838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7EFD24F-2FC0-4204-A8AF-EC3F1F78B1D5}"/>
              </a:ext>
            </a:extLst>
          </p:cNvPr>
          <p:cNvSpPr/>
          <p:nvPr/>
        </p:nvSpPr>
        <p:spPr>
          <a:xfrm>
            <a:off x="225425" y="3476625"/>
            <a:ext cx="6407150" cy="14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D198253-F55C-4DE6-9DB0-1F6CAAA13448}"/>
              </a:ext>
            </a:extLst>
          </p:cNvPr>
          <p:cNvSpPr/>
          <p:nvPr/>
        </p:nvSpPr>
        <p:spPr>
          <a:xfrm>
            <a:off x="225425" y="6718300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4D5B00-35DA-4DC8-A7D0-5E6773E6CA53}"/>
              </a:ext>
            </a:extLst>
          </p:cNvPr>
          <p:cNvSpPr/>
          <p:nvPr/>
        </p:nvSpPr>
        <p:spPr>
          <a:xfrm>
            <a:off x="4581525" y="6718300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E5F166-BF84-4BEA-A465-68083D6DB78F}"/>
              </a:ext>
            </a:extLst>
          </p:cNvPr>
          <p:cNvSpPr/>
          <p:nvPr/>
        </p:nvSpPr>
        <p:spPr>
          <a:xfrm>
            <a:off x="225425" y="3621088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6000885-320A-4B91-9AF9-5B8BAB73C8D5}"/>
              </a:ext>
            </a:extLst>
          </p:cNvPr>
          <p:cNvSpPr/>
          <p:nvPr/>
        </p:nvSpPr>
        <p:spPr>
          <a:xfrm>
            <a:off x="2403475" y="3621087"/>
            <a:ext cx="4229100" cy="2951163"/>
          </a:xfrm>
          <a:custGeom>
            <a:avLst/>
            <a:gdLst>
              <a:gd name="connsiteX0" fmla="*/ 0 w 4229100"/>
              <a:gd name="connsiteY0" fmla="*/ 0 h 2951163"/>
              <a:gd name="connsiteX1" fmla="*/ 477284 w 4229100"/>
              <a:gd name="connsiteY1" fmla="*/ 0 h 2951163"/>
              <a:gd name="connsiteX2" fmla="*/ 996859 w 4229100"/>
              <a:gd name="connsiteY2" fmla="*/ 0 h 2951163"/>
              <a:gd name="connsiteX3" fmla="*/ 1601016 w 4229100"/>
              <a:gd name="connsiteY3" fmla="*/ 0 h 2951163"/>
              <a:gd name="connsiteX4" fmla="*/ 2162883 w 4229100"/>
              <a:gd name="connsiteY4" fmla="*/ 0 h 2951163"/>
              <a:gd name="connsiteX5" fmla="*/ 2682458 w 4229100"/>
              <a:gd name="connsiteY5" fmla="*/ 0 h 2951163"/>
              <a:gd name="connsiteX6" fmla="*/ 3328906 w 4229100"/>
              <a:gd name="connsiteY6" fmla="*/ 0 h 2951163"/>
              <a:gd name="connsiteX7" fmla="*/ 4229100 w 4229100"/>
              <a:gd name="connsiteY7" fmla="*/ 0 h 2951163"/>
              <a:gd name="connsiteX8" fmla="*/ 4229100 w 4229100"/>
              <a:gd name="connsiteY8" fmla="*/ 649256 h 2951163"/>
              <a:gd name="connsiteX9" fmla="*/ 4229100 w 4229100"/>
              <a:gd name="connsiteY9" fmla="*/ 1150954 h 2951163"/>
              <a:gd name="connsiteX10" fmla="*/ 4229100 w 4229100"/>
              <a:gd name="connsiteY10" fmla="*/ 1800209 h 2951163"/>
              <a:gd name="connsiteX11" fmla="*/ 4229100 w 4229100"/>
              <a:gd name="connsiteY11" fmla="*/ 2331419 h 2951163"/>
              <a:gd name="connsiteX12" fmla="*/ 4229100 w 4229100"/>
              <a:gd name="connsiteY12" fmla="*/ 2951163 h 2951163"/>
              <a:gd name="connsiteX13" fmla="*/ 3540361 w 4229100"/>
              <a:gd name="connsiteY13" fmla="*/ 2951163 h 2951163"/>
              <a:gd name="connsiteX14" fmla="*/ 2978495 w 4229100"/>
              <a:gd name="connsiteY14" fmla="*/ 2951163 h 2951163"/>
              <a:gd name="connsiteX15" fmla="*/ 2332047 w 4229100"/>
              <a:gd name="connsiteY15" fmla="*/ 2951163 h 2951163"/>
              <a:gd name="connsiteX16" fmla="*/ 1854762 w 4229100"/>
              <a:gd name="connsiteY16" fmla="*/ 2951163 h 2951163"/>
              <a:gd name="connsiteX17" fmla="*/ 1377478 w 4229100"/>
              <a:gd name="connsiteY17" fmla="*/ 2951163 h 2951163"/>
              <a:gd name="connsiteX18" fmla="*/ 857903 w 4229100"/>
              <a:gd name="connsiteY18" fmla="*/ 2951163 h 2951163"/>
              <a:gd name="connsiteX19" fmla="*/ 0 w 4229100"/>
              <a:gd name="connsiteY19" fmla="*/ 2951163 h 2951163"/>
              <a:gd name="connsiteX20" fmla="*/ 0 w 4229100"/>
              <a:gd name="connsiteY20" fmla="*/ 2390442 h 2951163"/>
              <a:gd name="connsiteX21" fmla="*/ 0 w 4229100"/>
              <a:gd name="connsiteY21" fmla="*/ 1800209 h 2951163"/>
              <a:gd name="connsiteX22" fmla="*/ 0 w 4229100"/>
              <a:gd name="connsiteY22" fmla="*/ 1269000 h 2951163"/>
              <a:gd name="connsiteX23" fmla="*/ 0 w 4229100"/>
              <a:gd name="connsiteY23" fmla="*/ 737791 h 2951163"/>
              <a:gd name="connsiteX24" fmla="*/ 0 w 422910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29100" h="2951163" extrusionOk="0">
                <a:moveTo>
                  <a:pt x="0" y="0"/>
                </a:moveTo>
                <a:cubicBezTo>
                  <a:pt x="226729" y="11653"/>
                  <a:pt x="260739" y="-11885"/>
                  <a:pt x="477284" y="0"/>
                </a:cubicBezTo>
                <a:cubicBezTo>
                  <a:pt x="693829" y="11885"/>
                  <a:pt x="816080" y="-1007"/>
                  <a:pt x="996859" y="0"/>
                </a:cubicBezTo>
                <a:cubicBezTo>
                  <a:pt x="1177638" y="1007"/>
                  <a:pt x="1312168" y="15822"/>
                  <a:pt x="1601016" y="0"/>
                </a:cubicBezTo>
                <a:cubicBezTo>
                  <a:pt x="1889864" y="-15822"/>
                  <a:pt x="1918296" y="-16857"/>
                  <a:pt x="2162883" y="0"/>
                </a:cubicBezTo>
                <a:cubicBezTo>
                  <a:pt x="2407470" y="16857"/>
                  <a:pt x="2482670" y="8801"/>
                  <a:pt x="2682458" y="0"/>
                </a:cubicBezTo>
                <a:cubicBezTo>
                  <a:pt x="2882246" y="-8801"/>
                  <a:pt x="3148831" y="-8718"/>
                  <a:pt x="3328906" y="0"/>
                </a:cubicBezTo>
                <a:cubicBezTo>
                  <a:pt x="3508981" y="8718"/>
                  <a:pt x="3823410" y="31949"/>
                  <a:pt x="4229100" y="0"/>
                </a:cubicBezTo>
                <a:cubicBezTo>
                  <a:pt x="4229205" y="211258"/>
                  <a:pt x="4222629" y="514894"/>
                  <a:pt x="4229100" y="649256"/>
                </a:cubicBezTo>
                <a:cubicBezTo>
                  <a:pt x="4235571" y="783618"/>
                  <a:pt x="4215589" y="969180"/>
                  <a:pt x="4229100" y="1150954"/>
                </a:cubicBezTo>
                <a:cubicBezTo>
                  <a:pt x="4242611" y="1332728"/>
                  <a:pt x="4232970" y="1576998"/>
                  <a:pt x="4229100" y="1800209"/>
                </a:cubicBezTo>
                <a:cubicBezTo>
                  <a:pt x="4225230" y="2023421"/>
                  <a:pt x="4234991" y="2072380"/>
                  <a:pt x="4229100" y="2331419"/>
                </a:cubicBezTo>
                <a:cubicBezTo>
                  <a:pt x="4223210" y="2590458"/>
                  <a:pt x="4206136" y="2806842"/>
                  <a:pt x="4229100" y="2951163"/>
                </a:cubicBezTo>
                <a:cubicBezTo>
                  <a:pt x="3981958" y="2920508"/>
                  <a:pt x="3849829" y="2968634"/>
                  <a:pt x="3540361" y="2951163"/>
                </a:cubicBezTo>
                <a:cubicBezTo>
                  <a:pt x="3230893" y="2933692"/>
                  <a:pt x="3170035" y="2925978"/>
                  <a:pt x="2978495" y="2951163"/>
                </a:cubicBezTo>
                <a:cubicBezTo>
                  <a:pt x="2786955" y="2976348"/>
                  <a:pt x="2489744" y="2981132"/>
                  <a:pt x="2332047" y="2951163"/>
                </a:cubicBezTo>
                <a:cubicBezTo>
                  <a:pt x="2174350" y="2921194"/>
                  <a:pt x="2033243" y="2973754"/>
                  <a:pt x="1854762" y="2951163"/>
                </a:cubicBezTo>
                <a:cubicBezTo>
                  <a:pt x="1676281" y="2928572"/>
                  <a:pt x="1550800" y="2969045"/>
                  <a:pt x="1377478" y="2951163"/>
                </a:cubicBezTo>
                <a:cubicBezTo>
                  <a:pt x="1204156" y="2933281"/>
                  <a:pt x="998686" y="2939351"/>
                  <a:pt x="857903" y="2951163"/>
                </a:cubicBezTo>
                <a:cubicBezTo>
                  <a:pt x="717120" y="2962975"/>
                  <a:pt x="256719" y="2943287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C6D065-61B7-4065-8579-092217ECAFD1}"/>
              </a:ext>
            </a:extLst>
          </p:cNvPr>
          <p:cNvSpPr/>
          <p:nvPr/>
        </p:nvSpPr>
        <p:spPr>
          <a:xfrm>
            <a:off x="2254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EDE9CF-C75C-472D-8490-5F37070FD4C1}"/>
              </a:ext>
            </a:extLst>
          </p:cNvPr>
          <p:cNvSpPr/>
          <p:nvPr/>
        </p:nvSpPr>
        <p:spPr>
          <a:xfrm>
            <a:off x="2403475" y="523874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4C0BD68-67DD-4BFA-8EBB-14C402EF43C1}"/>
              </a:ext>
            </a:extLst>
          </p:cNvPr>
          <p:cNvSpPr/>
          <p:nvPr/>
        </p:nvSpPr>
        <p:spPr>
          <a:xfrm>
            <a:off x="4581525" y="52387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9408881-3FBD-4EFB-9512-008607EFA24A}"/>
              </a:ext>
            </a:extLst>
          </p:cNvPr>
          <p:cNvSpPr/>
          <p:nvPr/>
        </p:nvSpPr>
        <p:spPr>
          <a:xfrm>
            <a:off x="4581525" y="9036424"/>
            <a:ext cx="2051050" cy="633039"/>
          </a:xfrm>
          <a:custGeom>
            <a:avLst/>
            <a:gdLst>
              <a:gd name="connsiteX0" fmla="*/ 0 w 2051050"/>
              <a:gd name="connsiteY0" fmla="*/ 0 h 633039"/>
              <a:gd name="connsiteX1" fmla="*/ 622152 w 2051050"/>
              <a:gd name="connsiteY1" fmla="*/ 0 h 633039"/>
              <a:gd name="connsiteX2" fmla="*/ 1264814 w 2051050"/>
              <a:gd name="connsiteY2" fmla="*/ 0 h 633039"/>
              <a:gd name="connsiteX3" fmla="*/ 2051050 w 2051050"/>
              <a:gd name="connsiteY3" fmla="*/ 0 h 633039"/>
              <a:gd name="connsiteX4" fmla="*/ 2051050 w 2051050"/>
              <a:gd name="connsiteY4" fmla="*/ 633039 h 633039"/>
              <a:gd name="connsiteX5" fmla="*/ 1326346 w 2051050"/>
              <a:gd name="connsiteY5" fmla="*/ 633039 h 633039"/>
              <a:gd name="connsiteX6" fmla="*/ 601641 w 2051050"/>
              <a:gd name="connsiteY6" fmla="*/ 633039 h 633039"/>
              <a:gd name="connsiteX7" fmla="*/ 0 w 2051050"/>
              <a:gd name="connsiteY7" fmla="*/ 633039 h 633039"/>
              <a:gd name="connsiteX8" fmla="*/ 0 w 2051050"/>
              <a:gd name="connsiteY8" fmla="*/ 0 h 63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1050" h="633039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45446" y="142008"/>
                  <a:pt x="2020420" y="402440"/>
                  <a:pt x="2051050" y="633039"/>
                </a:cubicBezTo>
                <a:cubicBezTo>
                  <a:pt x="1900147" y="608517"/>
                  <a:pt x="1686936" y="623179"/>
                  <a:pt x="1326346" y="633039"/>
                </a:cubicBezTo>
                <a:cubicBezTo>
                  <a:pt x="965756" y="642899"/>
                  <a:pt x="767223" y="641750"/>
                  <a:pt x="601641" y="633039"/>
                </a:cubicBezTo>
                <a:cubicBezTo>
                  <a:pt x="436059" y="624328"/>
                  <a:pt x="210808" y="626062"/>
                  <a:pt x="0" y="633039"/>
                </a:cubicBezTo>
                <a:cubicBezTo>
                  <a:pt x="28083" y="404475"/>
                  <a:pt x="-6935" y="18484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017A561-8313-47B7-9BF1-5DD8DBE4A483}"/>
              </a:ext>
            </a:extLst>
          </p:cNvPr>
          <p:cNvSpPr txBox="1"/>
          <p:nvPr/>
        </p:nvSpPr>
        <p:spPr>
          <a:xfrm>
            <a:off x="237164" y="517842"/>
            <a:ext cx="17519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Genau. Allerdings ist der Mittelwert nicht immer das beste Maß, um </a:t>
            </a:r>
            <a:r>
              <a:rPr lang="de-DE" sz="1000" dirty="0">
                <a:latin typeface="Pangolin" panose="00000500000000000000" pitchFamily="2" charset="0"/>
              </a:rPr>
              <a:t>ein Set von </a:t>
            </a:r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Daten zu beschreiben.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A4ED3B3-92DE-492B-ACB7-6AA70F3DA705}"/>
              </a:ext>
            </a:extLst>
          </p:cNvPr>
          <p:cNvSpPr txBox="1"/>
          <p:nvPr/>
        </p:nvSpPr>
        <p:spPr>
          <a:xfrm>
            <a:off x="1383303" y="1297123"/>
            <a:ext cx="87596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Leute, ihr werdet nicht glauben, wie klein dieser Apfel ist!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5F57EBE-6030-4524-B432-2E98EDA35CFD}"/>
              </a:ext>
            </a:extLst>
          </p:cNvPr>
          <p:cNvSpPr txBox="1"/>
          <p:nvPr/>
        </p:nvSpPr>
        <p:spPr>
          <a:xfrm>
            <a:off x="2422471" y="532869"/>
            <a:ext cx="1327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Der wiegt grade mal 70 Gramm!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DD5BCCD-71A8-4F90-864D-3E4A8E257AB1}"/>
              </a:ext>
            </a:extLst>
          </p:cNvPr>
          <p:cNvSpPr txBox="1"/>
          <p:nvPr/>
        </p:nvSpPr>
        <p:spPr>
          <a:xfrm>
            <a:off x="3158764" y="1096938"/>
            <a:ext cx="1151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Und wieder ein perfektes Beispiel!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F567C3-192F-4720-A9AA-A988F5733369}"/>
              </a:ext>
            </a:extLst>
          </p:cNvPr>
          <p:cNvSpPr txBox="1"/>
          <p:nvPr/>
        </p:nvSpPr>
        <p:spPr>
          <a:xfrm>
            <a:off x="4592837" y="574736"/>
            <a:ext cx="20371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Wenn wir den kleinen Apfel </a:t>
            </a:r>
            <a:r>
              <a:rPr lang="de-DE" sz="1000" dirty="0">
                <a:latin typeface="Pangolin" panose="00000500000000000000" pitchFamily="2" charset="0"/>
              </a:rPr>
              <a:t>jetzt zu unserem Datenset hinzufügen und den Mittelwert berechnen…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7236B77-27FD-406E-89D4-7815B397B10B}"/>
              </a:ext>
            </a:extLst>
          </p:cNvPr>
          <p:cNvSpPr txBox="1"/>
          <p:nvPr/>
        </p:nvSpPr>
        <p:spPr>
          <a:xfrm>
            <a:off x="4592837" y="2896380"/>
            <a:ext cx="2051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…sieht der Graph mehr wie eine </a:t>
            </a:r>
            <a:r>
              <a:rPr lang="de-DE" sz="1000" dirty="0">
                <a:latin typeface="Pangolin" panose="00000500000000000000" pitchFamily="2" charset="0"/>
              </a:rPr>
              <a:t>Ratte            aus, und der Mittelwert rutscht mehr in Richtung Schwanz.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0C1B21E1-96DC-41C0-98A1-CC9C99EF0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192" y="3107097"/>
            <a:ext cx="251226" cy="116907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40A0344E-0BAA-4355-B00C-68543A8933F2}"/>
              </a:ext>
            </a:extLst>
          </p:cNvPr>
          <p:cNvSpPr txBox="1"/>
          <p:nvPr/>
        </p:nvSpPr>
        <p:spPr>
          <a:xfrm>
            <a:off x="257258" y="3625010"/>
            <a:ext cx="135443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dirty="0">
                <a:latin typeface="Pangolin" panose="00000500000000000000" pitchFamily="2" charset="0"/>
              </a:rPr>
              <a:t>Hm, du hast Recht. Jetzt ist der Mittelwert etwas irreführend…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423A8FE-5601-4D08-B83B-25A389E41339}"/>
              </a:ext>
            </a:extLst>
          </p:cNvPr>
          <p:cNvSpPr txBox="1"/>
          <p:nvPr/>
        </p:nvSpPr>
        <p:spPr>
          <a:xfrm>
            <a:off x="715613" y="4198120"/>
            <a:ext cx="13544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Ja, aber du kannst immer noch den 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MEDIAN</a:t>
            </a:r>
            <a:r>
              <a:rPr lang="de-DE" sz="1000" dirty="0">
                <a:latin typeface="Pangolin" panose="00000500000000000000" pitchFamily="2" charset="0"/>
              </a:rPr>
              <a:t> als </a:t>
            </a:r>
            <a:r>
              <a:rPr lang="de-DE" sz="1000" dirty="0" err="1">
                <a:latin typeface="Pangolin" panose="00000500000000000000" pitchFamily="2" charset="0"/>
              </a:rPr>
              <a:t>Lagemaß</a:t>
            </a:r>
            <a:r>
              <a:rPr lang="de-DE" sz="1000" dirty="0">
                <a:latin typeface="Pangolin" panose="00000500000000000000" pitchFamily="2" charset="0"/>
              </a:rPr>
              <a:t> verwenden.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6E0B1D6-72E8-462B-AB05-ED77ED83F393}"/>
              </a:ext>
            </a:extLst>
          </p:cNvPr>
          <p:cNvSpPr txBox="1"/>
          <p:nvPr/>
        </p:nvSpPr>
        <p:spPr>
          <a:xfrm>
            <a:off x="3471241" y="3721601"/>
            <a:ext cx="20935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Wenn wir alle Äpfel aufsteigend nach Gewicht ordnen, ist der Median einfach der Wert in der Mitte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450DA94-BD64-47E4-B533-EF203E00F1E0}"/>
              </a:ext>
            </a:extLst>
          </p:cNvPr>
          <p:cNvSpPr txBox="1"/>
          <p:nvPr/>
        </p:nvSpPr>
        <p:spPr>
          <a:xfrm>
            <a:off x="4451442" y="5327450"/>
            <a:ext cx="1431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Hier ist der Median 190g, was unsere verzerrte Verteilung besser repräsentiert.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D247822-905D-40FB-B56B-5043CB8FEE82}"/>
              </a:ext>
            </a:extLst>
          </p:cNvPr>
          <p:cNvSpPr txBox="1"/>
          <p:nvPr/>
        </p:nvSpPr>
        <p:spPr>
          <a:xfrm>
            <a:off x="614403" y="6802826"/>
            <a:ext cx="3018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Ah, ich sehe, ihr habt meine kleinen Äpfel gefunden. Greift bitte zu, </a:t>
            </a:r>
            <a:r>
              <a:rPr lang="de-DE" sz="1000" dirty="0">
                <a:latin typeface="Pangolin" panose="00000500000000000000" pitchFamily="2" charset="0"/>
              </a:rPr>
              <a:t>es freut mich, dass Leute sie mögen!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D0A457C-0E23-4225-97A2-9142B1B94A96}"/>
              </a:ext>
            </a:extLst>
          </p:cNvPr>
          <p:cNvSpPr txBox="1"/>
          <p:nvPr/>
        </p:nvSpPr>
        <p:spPr>
          <a:xfrm>
            <a:off x="456968" y="7411396"/>
            <a:ext cx="16534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Hey, könnten wir uns den Korb für eine Weile ausborgen?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8633B14-5AD2-4A5F-BCB1-9FC143DB0513}"/>
              </a:ext>
            </a:extLst>
          </p:cNvPr>
          <p:cNvSpPr txBox="1"/>
          <p:nvPr/>
        </p:nvSpPr>
        <p:spPr>
          <a:xfrm>
            <a:off x="4581525" y="6701320"/>
            <a:ext cx="205105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Es gibt nämlich noch eine Sache: Wenn wir den ganzen Korb kleiner Äpfel zu unserem Datenset hinzufügen, ist der erste kleine Apfel kein Ausreißer* mehr.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EDF9D6-DD73-4668-B674-9E76053A6CBC}"/>
              </a:ext>
            </a:extLst>
          </p:cNvPr>
          <p:cNvSpPr txBox="1"/>
          <p:nvPr/>
        </p:nvSpPr>
        <p:spPr>
          <a:xfrm>
            <a:off x="4590287" y="9079692"/>
            <a:ext cx="203973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*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Ausreißer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sind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Extremwerte</a:t>
            </a:r>
            <a:r>
              <a:rPr lang="en-US" sz="1000" dirty="0">
                <a:latin typeface="Pangolin" panose="00000500000000000000" pitchFamily="2" charset="0"/>
              </a:rPr>
              <a:t>, die </a:t>
            </a:r>
            <a:r>
              <a:rPr lang="en-US" sz="1000" dirty="0" err="1">
                <a:latin typeface="Pangolin" panose="00000500000000000000" pitchFamily="2" charset="0"/>
              </a:rPr>
              <a:t>durch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Messfehler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oder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seltene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Vorkommnisse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auftreten</a:t>
            </a:r>
            <a:r>
              <a:rPr lang="en-US" sz="1000" dirty="0">
                <a:latin typeface="Pangolin" panose="00000500000000000000" pitchFamily="2" charset="0"/>
              </a:rPr>
              <a:t> </a:t>
            </a:r>
            <a:r>
              <a:rPr lang="en-US" sz="1000" dirty="0" err="1">
                <a:latin typeface="Pangolin" panose="00000500000000000000" pitchFamily="2" charset="0"/>
              </a:rPr>
              <a:t>können</a:t>
            </a:r>
            <a:r>
              <a:rPr lang="en-US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857D0CB-DB2E-4B78-B9CF-523BD8E86C64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5A921-7439-58B4-6212-FA5259E6331B}"/>
              </a:ext>
            </a:extLst>
          </p:cNvPr>
          <p:cNvSpPr txBox="1"/>
          <p:nvPr/>
        </p:nvSpPr>
        <p:spPr>
          <a:xfrm>
            <a:off x="6450037" y="9662499"/>
            <a:ext cx="25680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3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4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54CA031-443A-44A7-90F7-E0BABF3F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7"/>
            <a:ext cx="6858000" cy="990538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25977CD-E320-411A-9228-A3556356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C1F9D48-941E-4CC6-9149-5DF59F2A68EE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2C7BFEB-35B4-45F9-8B45-DE09AB980A3E}"/>
              </a:ext>
            </a:extLst>
          </p:cNvPr>
          <p:cNvSpPr/>
          <p:nvPr/>
        </p:nvSpPr>
        <p:spPr>
          <a:xfrm>
            <a:off x="4581525" y="5238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CA8A83C-9ABB-4B17-B735-341303AFD6C7}"/>
              </a:ext>
            </a:extLst>
          </p:cNvPr>
          <p:cNvSpPr/>
          <p:nvPr/>
        </p:nvSpPr>
        <p:spPr>
          <a:xfrm>
            <a:off x="2254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6CF4C3F-3649-4A82-987C-790660E86AD1}"/>
              </a:ext>
            </a:extLst>
          </p:cNvPr>
          <p:cNvSpPr/>
          <p:nvPr/>
        </p:nvSpPr>
        <p:spPr>
          <a:xfrm>
            <a:off x="240347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3B7CD86-A1C9-4CC6-8E51-64A9BBF89F6A}"/>
              </a:ext>
            </a:extLst>
          </p:cNvPr>
          <p:cNvSpPr/>
          <p:nvPr/>
        </p:nvSpPr>
        <p:spPr>
          <a:xfrm>
            <a:off x="4581525" y="6721475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8" name="Grafik 17" descr="Ein Bild, das Text, ClipArt, Rad, Zahnrad enthält.&#10;&#10;Automatisch generierte Beschreibung">
            <a:extLst>
              <a:ext uri="{FF2B5EF4-FFF2-40B4-BE49-F238E27FC236}">
                <a16:creationId xmlns:a16="http://schemas.microsoft.com/office/drawing/2014/main" id="{048EA978-4C4B-443C-98F2-57CD16F7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59" y="2076301"/>
            <a:ext cx="768098" cy="176784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9413187C-7FA5-4F89-9AED-E2500189B18E}"/>
              </a:ext>
            </a:extLst>
          </p:cNvPr>
          <p:cNvSpPr txBox="1"/>
          <p:nvPr/>
        </p:nvSpPr>
        <p:spPr>
          <a:xfrm>
            <a:off x="692649" y="608128"/>
            <a:ext cx="33002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In diesem Fall hat unser Graph auf einmal zwei Hügel: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FAF93F-B6E6-484F-B311-4188A2A5CAF2}"/>
              </a:ext>
            </a:extLst>
          </p:cNvPr>
          <p:cNvSpPr txBox="1"/>
          <p:nvPr/>
        </p:nvSpPr>
        <p:spPr>
          <a:xfrm>
            <a:off x="387734" y="1719010"/>
            <a:ext cx="990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Zwei Ratten die sich küssen!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5126000-28C9-4C6C-8AE5-F28B0E610B71}"/>
              </a:ext>
            </a:extLst>
          </p:cNvPr>
          <p:cNvSpPr txBox="1"/>
          <p:nvPr/>
        </p:nvSpPr>
        <p:spPr>
          <a:xfrm>
            <a:off x="1412690" y="1986008"/>
            <a:ext cx="8569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 err="1">
                <a:latin typeface="Pangolin" panose="00000500000000000000" pitchFamily="2" charset="0"/>
              </a:rPr>
              <a:t>Ähh</a:t>
            </a:r>
            <a:r>
              <a:rPr lang="de-DE" sz="1000" dirty="0">
                <a:latin typeface="Pangolin" panose="00000500000000000000" pitchFamily="2" charset="0"/>
              </a:rPr>
              <a:t>, klar…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36A4888-B831-4736-9266-01DEC51492C3}"/>
              </a:ext>
            </a:extLst>
          </p:cNvPr>
          <p:cNvSpPr txBox="1"/>
          <p:nvPr/>
        </p:nvSpPr>
        <p:spPr>
          <a:xfrm>
            <a:off x="1546570" y="2503972"/>
            <a:ext cx="18824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Naja, jedenfalls gibt es noch ein </a:t>
            </a:r>
            <a:r>
              <a:rPr lang="de-DE" sz="1000" dirty="0" err="1">
                <a:latin typeface="Pangolin" panose="00000500000000000000" pitchFamily="2" charset="0"/>
              </a:rPr>
              <a:t>Lagemaß</a:t>
            </a:r>
            <a:r>
              <a:rPr lang="de-DE" sz="1000" dirty="0">
                <a:latin typeface="Pangolin" panose="00000500000000000000" pitchFamily="2" charset="0"/>
              </a:rPr>
              <a:t> namens 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MODUS</a:t>
            </a:r>
            <a:r>
              <a:rPr lang="de-DE" sz="1000" dirty="0">
                <a:latin typeface="Pangolin" panose="00000500000000000000" pitchFamily="2" charset="0"/>
              </a:rPr>
              <a:t>, das wir verwenden können, wenn unsere Wertverteilung mehrere Hügel hat.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83F55DC-71F6-4582-A154-F5E375238505}"/>
              </a:ext>
            </a:extLst>
          </p:cNvPr>
          <p:cNvSpPr txBox="1"/>
          <p:nvPr/>
        </p:nvSpPr>
        <p:spPr>
          <a:xfrm>
            <a:off x="4665835" y="684172"/>
            <a:ext cx="18824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Der Modus beschreibt die Werte, die in einem Datenset am häufigsten auftreten.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9FF16C2-8727-4C45-80B9-FD1274DB321C}"/>
              </a:ext>
            </a:extLst>
          </p:cNvPr>
          <p:cNvSpPr txBox="1"/>
          <p:nvPr/>
        </p:nvSpPr>
        <p:spPr>
          <a:xfrm>
            <a:off x="4671051" y="2620140"/>
            <a:ext cx="1882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In diesem Fall haben wir mehrere Modi, aber es kann auch Datensets mit nur einem, oder sogar gar keinem geben.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74BA091-A396-422F-B494-2CDE50A6B047}"/>
              </a:ext>
            </a:extLst>
          </p:cNvPr>
          <p:cNvSpPr txBox="1"/>
          <p:nvPr/>
        </p:nvSpPr>
        <p:spPr>
          <a:xfrm>
            <a:off x="233044" y="6771067"/>
            <a:ext cx="205031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Okay, danke… Ich habe viel dazugelernt. Jetzt muss ich das nur noch auf meine eigenen Daten übertragen. Sie sind aus einer App, die Herzfrequenz misst.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AA32A4E-C8B4-40BC-B1F2-FFFE3C4BBAC2}"/>
              </a:ext>
            </a:extLst>
          </p:cNvPr>
          <p:cNvSpPr txBox="1"/>
          <p:nvPr/>
        </p:nvSpPr>
        <p:spPr>
          <a:xfrm>
            <a:off x="4667590" y="6739827"/>
            <a:ext cx="18997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Das sollte machbar sein - schau dir deine Daten an und folge denselben Schritten, die wir gerade mit den Äpfeln gemacht haben. Du kannst die nächste Seite für Notizen verwenden.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1B8DAA-399F-47F4-A466-03BA8AE88EF4}"/>
              </a:ext>
            </a:extLst>
          </p:cNvPr>
          <p:cNvSpPr/>
          <p:nvPr/>
        </p:nvSpPr>
        <p:spPr>
          <a:xfrm>
            <a:off x="2403475" y="6721475"/>
            <a:ext cx="499743" cy="608965"/>
          </a:xfrm>
          <a:custGeom>
            <a:avLst/>
            <a:gdLst>
              <a:gd name="connsiteX0" fmla="*/ 0 w 499743"/>
              <a:gd name="connsiteY0" fmla="*/ 0 h 608965"/>
              <a:gd name="connsiteX1" fmla="*/ 499743 w 499743"/>
              <a:gd name="connsiteY1" fmla="*/ 0 h 608965"/>
              <a:gd name="connsiteX2" fmla="*/ 499743 w 499743"/>
              <a:gd name="connsiteY2" fmla="*/ 608965 h 608965"/>
              <a:gd name="connsiteX3" fmla="*/ 0 w 499743"/>
              <a:gd name="connsiteY3" fmla="*/ 608965 h 608965"/>
              <a:gd name="connsiteX4" fmla="*/ 0 w 499743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608965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88237" y="171196"/>
                  <a:pt x="474961" y="480586"/>
                  <a:pt x="499743" y="608965"/>
                </a:cubicBezTo>
                <a:cubicBezTo>
                  <a:pt x="368086" y="602750"/>
                  <a:pt x="169196" y="60028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499743" h="608965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89674" y="132285"/>
                  <a:pt x="495962" y="388021"/>
                  <a:pt x="499743" y="608965"/>
                </a:cubicBezTo>
                <a:cubicBezTo>
                  <a:pt x="363185" y="610139"/>
                  <a:pt x="152515" y="630775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Pangolin" panose="00000500000000000000" pitchFamily="2" charset="0"/>
              </a:rPr>
              <a:t>Nutzer ID</a:t>
            </a:r>
            <a:br>
              <a:rPr lang="de-DE" sz="8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8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DD63EA2-E175-4A4A-9E66-B30031536713}"/>
              </a:ext>
            </a:extLst>
          </p:cNvPr>
          <p:cNvSpPr/>
          <p:nvPr/>
        </p:nvSpPr>
        <p:spPr>
          <a:xfrm>
            <a:off x="2897296" y="6721475"/>
            <a:ext cx="541229" cy="608965"/>
          </a:xfrm>
          <a:custGeom>
            <a:avLst/>
            <a:gdLst>
              <a:gd name="connsiteX0" fmla="*/ 0 w 541229"/>
              <a:gd name="connsiteY0" fmla="*/ 0 h 608965"/>
              <a:gd name="connsiteX1" fmla="*/ 541229 w 541229"/>
              <a:gd name="connsiteY1" fmla="*/ 0 h 608965"/>
              <a:gd name="connsiteX2" fmla="*/ 541229 w 541229"/>
              <a:gd name="connsiteY2" fmla="*/ 608965 h 608965"/>
              <a:gd name="connsiteX3" fmla="*/ 0 w 541229"/>
              <a:gd name="connsiteY3" fmla="*/ 608965 h 608965"/>
              <a:gd name="connsiteX4" fmla="*/ 0 w 54122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229" h="608965" fill="none" extrusionOk="0">
                <a:moveTo>
                  <a:pt x="0" y="0"/>
                </a:moveTo>
                <a:cubicBezTo>
                  <a:pt x="111217" y="-7571"/>
                  <a:pt x="283697" y="18669"/>
                  <a:pt x="541229" y="0"/>
                </a:cubicBezTo>
                <a:cubicBezTo>
                  <a:pt x="529723" y="171196"/>
                  <a:pt x="516447" y="480586"/>
                  <a:pt x="541229" y="608965"/>
                </a:cubicBezTo>
                <a:cubicBezTo>
                  <a:pt x="425239" y="587950"/>
                  <a:pt x="161319" y="584709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1229" h="608965" stroke="0" extrusionOk="0">
                <a:moveTo>
                  <a:pt x="0" y="0"/>
                </a:moveTo>
                <a:cubicBezTo>
                  <a:pt x="182484" y="-20922"/>
                  <a:pt x="404523" y="16125"/>
                  <a:pt x="541229" y="0"/>
                </a:cubicBezTo>
                <a:cubicBezTo>
                  <a:pt x="531160" y="132285"/>
                  <a:pt x="537448" y="388021"/>
                  <a:pt x="541229" y="608965"/>
                </a:cubicBezTo>
                <a:cubicBezTo>
                  <a:pt x="386902" y="590378"/>
                  <a:pt x="110125" y="618254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Pangolin" panose="00000500000000000000" pitchFamily="2" charset="0"/>
              </a:rPr>
              <a:t>Herz-  Frequenz (bpm)</a:t>
            </a:r>
            <a:br>
              <a:rPr lang="de-DE" sz="7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7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92AC80-01F2-40DF-AC3D-6AB0FEE2F30C}"/>
              </a:ext>
            </a:extLst>
          </p:cNvPr>
          <p:cNvSpPr/>
          <p:nvPr/>
        </p:nvSpPr>
        <p:spPr>
          <a:xfrm>
            <a:off x="3943982" y="6707188"/>
            <a:ext cx="525782" cy="608965"/>
          </a:xfrm>
          <a:custGeom>
            <a:avLst/>
            <a:gdLst>
              <a:gd name="connsiteX0" fmla="*/ 0 w 525782"/>
              <a:gd name="connsiteY0" fmla="*/ 0 h 608965"/>
              <a:gd name="connsiteX1" fmla="*/ 525782 w 525782"/>
              <a:gd name="connsiteY1" fmla="*/ 0 h 608965"/>
              <a:gd name="connsiteX2" fmla="*/ 525782 w 525782"/>
              <a:gd name="connsiteY2" fmla="*/ 608965 h 608965"/>
              <a:gd name="connsiteX3" fmla="*/ 0 w 525782"/>
              <a:gd name="connsiteY3" fmla="*/ 608965 h 608965"/>
              <a:gd name="connsiteX4" fmla="*/ 0 w 525782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2" h="608965" fill="none" extrusionOk="0">
                <a:moveTo>
                  <a:pt x="0" y="0"/>
                </a:moveTo>
                <a:cubicBezTo>
                  <a:pt x="149255" y="-7318"/>
                  <a:pt x="331812" y="-2007"/>
                  <a:pt x="525782" y="0"/>
                </a:cubicBezTo>
                <a:cubicBezTo>
                  <a:pt x="514276" y="171196"/>
                  <a:pt x="501000" y="480586"/>
                  <a:pt x="525782" y="608965"/>
                </a:cubicBezTo>
                <a:cubicBezTo>
                  <a:pt x="276113" y="614077"/>
                  <a:pt x="205398" y="587863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25782" h="608965" stroke="0" extrusionOk="0">
                <a:moveTo>
                  <a:pt x="0" y="0"/>
                </a:moveTo>
                <a:cubicBezTo>
                  <a:pt x="137018" y="-11737"/>
                  <a:pt x="271574" y="17406"/>
                  <a:pt x="525782" y="0"/>
                </a:cubicBezTo>
                <a:cubicBezTo>
                  <a:pt x="515713" y="132285"/>
                  <a:pt x="522001" y="388021"/>
                  <a:pt x="525782" y="608965"/>
                </a:cubicBezTo>
                <a:cubicBezTo>
                  <a:pt x="334194" y="590623"/>
                  <a:pt x="154063" y="596261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/>
                </a:solidFill>
                <a:latin typeface="Pangolin" panose="00000500000000000000" pitchFamily="2" charset="0"/>
              </a:rPr>
              <a:t>Bewer-tung</a:t>
            </a:r>
            <a:br>
              <a:rPr lang="de-DE" sz="8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8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35AC02F-1B09-44C4-8A3C-2A8F5AF2FF58}"/>
              </a:ext>
            </a:extLst>
          </p:cNvPr>
          <p:cNvSpPr/>
          <p:nvPr/>
        </p:nvSpPr>
        <p:spPr>
          <a:xfrm>
            <a:off x="3428999" y="6716713"/>
            <a:ext cx="548459" cy="608965"/>
          </a:xfrm>
          <a:custGeom>
            <a:avLst/>
            <a:gdLst>
              <a:gd name="connsiteX0" fmla="*/ 0 w 548459"/>
              <a:gd name="connsiteY0" fmla="*/ 0 h 608965"/>
              <a:gd name="connsiteX1" fmla="*/ 548459 w 548459"/>
              <a:gd name="connsiteY1" fmla="*/ 0 h 608965"/>
              <a:gd name="connsiteX2" fmla="*/ 548459 w 548459"/>
              <a:gd name="connsiteY2" fmla="*/ 608965 h 608965"/>
              <a:gd name="connsiteX3" fmla="*/ 0 w 548459"/>
              <a:gd name="connsiteY3" fmla="*/ 608965 h 608965"/>
              <a:gd name="connsiteX4" fmla="*/ 0 w 548459"/>
              <a:gd name="connsiteY4" fmla="*/ 0 h 60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459" h="608965" fill="none" extrusionOk="0">
                <a:moveTo>
                  <a:pt x="0" y="0"/>
                </a:moveTo>
                <a:cubicBezTo>
                  <a:pt x="142118" y="13190"/>
                  <a:pt x="389930" y="22737"/>
                  <a:pt x="548459" y="0"/>
                </a:cubicBezTo>
                <a:cubicBezTo>
                  <a:pt x="536953" y="171196"/>
                  <a:pt x="523677" y="480586"/>
                  <a:pt x="548459" y="608965"/>
                </a:cubicBezTo>
                <a:cubicBezTo>
                  <a:pt x="324350" y="600425"/>
                  <a:pt x="127149" y="613876"/>
                  <a:pt x="0" y="608965"/>
                </a:cubicBezTo>
                <a:cubicBezTo>
                  <a:pt x="21482" y="340342"/>
                  <a:pt x="10658" y="177987"/>
                  <a:pt x="0" y="0"/>
                </a:cubicBezTo>
                <a:close/>
              </a:path>
              <a:path w="548459" h="608965" stroke="0" extrusionOk="0">
                <a:moveTo>
                  <a:pt x="0" y="0"/>
                </a:moveTo>
                <a:cubicBezTo>
                  <a:pt x="217536" y="19875"/>
                  <a:pt x="352938" y="-1199"/>
                  <a:pt x="548459" y="0"/>
                </a:cubicBezTo>
                <a:cubicBezTo>
                  <a:pt x="538390" y="132285"/>
                  <a:pt x="544678" y="388021"/>
                  <a:pt x="548459" y="608965"/>
                </a:cubicBezTo>
                <a:cubicBezTo>
                  <a:pt x="290442" y="612755"/>
                  <a:pt x="150704" y="629519"/>
                  <a:pt x="0" y="608965"/>
                </a:cubicBezTo>
                <a:cubicBezTo>
                  <a:pt x="7706" y="402283"/>
                  <a:pt x="-21441" y="23107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Pangolin" panose="00000500000000000000" pitchFamily="2" charset="0"/>
              </a:rPr>
              <a:t>Nutz-</a:t>
            </a:r>
            <a:r>
              <a:rPr lang="de-DE" sz="700" dirty="0" err="1">
                <a:solidFill>
                  <a:schemeClr val="tx1"/>
                </a:solidFill>
                <a:latin typeface="Pangolin" panose="00000500000000000000" pitchFamily="2" charset="0"/>
              </a:rPr>
              <a:t>ungszeit</a:t>
            </a:r>
            <a:br>
              <a:rPr lang="de-DE" sz="7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endParaRPr lang="de-AT" sz="7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004C57D-4772-46A4-991E-3AEE902DA708}"/>
              </a:ext>
            </a:extLst>
          </p:cNvPr>
          <p:cNvSpPr/>
          <p:nvPr/>
        </p:nvSpPr>
        <p:spPr>
          <a:xfrm>
            <a:off x="2410356" y="7335203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0BB61E7-BF72-47F7-945A-790E3BA6E7F9}"/>
              </a:ext>
            </a:extLst>
          </p:cNvPr>
          <p:cNvSpPr/>
          <p:nvPr/>
        </p:nvSpPr>
        <p:spPr>
          <a:xfrm>
            <a:off x="2410356" y="7628958"/>
            <a:ext cx="499743" cy="284798"/>
          </a:xfrm>
          <a:custGeom>
            <a:avLst/>
            <a:gdLst>
              <a:gd name="connsiteX0" fmla="*/ 0 w 499743"/>
              <a:gd name="connsiteY0" fmla="*/ 0 h 284798"/>
              <a:gd name="connsiteX1" fmla="*/ 499743 w 499743"/>
              <a:gd name="connsiteY1" fmla="*/ 0 h 284798"/>
              <a:gd name="connsiteX2" fmla="*/ 499743 w 499743"/>
              <a:gd name="connsiteY2" fmla="*/ 284798 h 284798"/>
              <a:gd name="connsiteX3" fmla="*/ 0 w 499743"/>
              <a:gd name="connsiteY3" fmla="*/ 284798 h 284798"/>
              <a:gd name="connsiteX4" fmla="*/ 0 w 499743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479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497576" y="130527"/>
                  <a:pt x="493063" y="196190"/>
                  <a:pt x="499743" y="284798"/>
                </a:cubicBezTo>
                <a:cubicBezTo>
                  <a:pt x="368086" y="278583"/>
                  <a:pt x="169196" y="276119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9743" h="28479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7768" y="68055"/>
                  <a:pt x="513809" y="167730"/>
                  <a:pt x="499743" y="284798"/>
                </a:cubicBezTo>
                <a:cubicBezTo>
                  <a:pt x="363185" y="285972"/>
                  <a:pt x="152515" y="306608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AE237E4-1834-4D97-BD07-450F3072757D}"/>
              </a:ext>
            </a:extLst>
          </p:cNvPr>
          <p:cNvSpPr/>
          <p:nvPr/>
        </p:nvSpPr>
        <p:spPr>
          <a:xfrm>
            <a:off x="2417237" y="7927511"/>
            <a:ext cx="499743" cy="303320"/>
          </a:xfrm>
          <a:custGeom>
            <a:avLst/>
            <a:gdLst>
              <a:gd name="connsiteX0" fmla="*/ 0 w 499743"/>
              <a:gd name="connsiteY0" fmla="*/ 0 h 303320"/>
              <a:gd name="connsiteX1" fmla="*/ 499743 w 499743"/>
              <a:gd name="connsiteY1" fmla="*/ 0 h 303320"/>
              <a:gd name="connsiteX2" fmla="*/ 499743 w 499743"/>
              <a:gd name="connsiteY2" fmla="*/ 303320 h 303320"/>
              <a:gd name="connsiteX3" fmla="*/ 0 w 499743"/>
              <a:gd name="connsiteY3" fmla="*/ 303320 h 303320"/>
              <a:gd name="connsiteX4" fmla="*/ 0 w 499743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03320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8569" y="72261"/>
                  <a:pt x="497066" y="187431"/>
                  <a:pt x="499743" y="303320"/>
                </a:cubicBezTo>
                <a:cubicBezTo>
                  <a:pt x="368086" y="297105"/>
                  <a:pt x="169196" y="294641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9743" h="303320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6764" y="141612"/>
                  <a:pt x="499379" y="237450"/>
                  <a:pt x="499743" y="303320"/>
                </a:cubicBezTo>
                <a:cubicBezTo>
                  <a:pt x="363185" y="304494"/>
                  <a:pt x="152515" y="325130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0D75A4A-6C08-477B-A57E-2B8B3A0296A6}"/>
              </a:ext>
            </a:extLst>
          </p:cNvPr>
          <p:cNvSpPr/>
          <p:nvPr/>
        </p:nvSpPr>
        <p:spPr>
          <a:xfrm>
            <a:off x="2417237" y="823083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9CE3752-B6C4-40AF-A4EF-F082E48A835F}"/>
              </a:ext>
            </a:extLst>
          </p:cNvPr>
          <p:cNvSpPr/>
          <p:nvPr/>
        </p:nvSpPr>
        <p:spPr>
          <a:xfrm>
            <a:off x="2417237" y="8504246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5109DBE-863D-46FA-AEA5-8039E0D22E2E}"/>
              </a:ext>
            </a:extLst>
          </p:cNvPr>
          <p:cNvSpPr/>
          <p:nvPr/>
        </p:nvSpPr>
        <p:spPr>
          <a:xfrm>
            <a:off x="2417237" y="8777661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D5AD129-5EE8-459D-A6E6-73A6D5BF8FE4}"/>
              </a:ext>
            </a:extLst>
          </p:cNvPr>
          <p:cNvSpPr/>
          <p:nvPr/>
        </p:nvSpPr>
        <p:spPr>
          <a:xfrm>
            <a:off x="2417237" y="9060030"/>
            <a:ext cx="499743" cy="282369"/>
          </a:xfrm>
          <a:custGeom>
            <a:avLst/>
            <a:gdLst>
              <a:gd name="connsiteX0" fmla="*/ 0 w 499743"/>
              <a:gd name="connsiteY0" fmla="*/ 0 h 282369"/>
              <a:gd name="connsiteX1" fmla="*/ 499743 w 499743"/>
              <a:gd name="connsiteY1" fmla="*/ 0 h 282369"/>
              <a:gd name="connsiteX2" fmla="*/ 499743 w 499743"/>
              <a:gd name="connsiteY2" fmla="*/ 282369 h 282369"/>
              <a:gd name="connsiteX3" fmla="*/ 0 w 499743"/>
              <a:gd name="connsiteY3" fmla="*/ 282369 h 282369"/>
              <a:gd name="connsiteX4" fmla="*/ 0 w 499743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282369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10034" y="109183"/>
                  <a:pt x="491772" y="211794"/>
                  <a:pt x="499743" y="282369"/>
                </a:cubicBezTo>
                <a:cubicBezTo>
                  <a:pt x="368086" y="276154"/>
                  <a:pt x="169196" y="273690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9743" h="282369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502117" y="99369"/>
                  <a:pt x="504625" y="163394"/>
                  <a:pt x="499743" y="282369"/>
                </a:cubicBezTo>
                <a:cubicBezTo>
                  <a:pt x="363185" y="283543"/>
                  <a:pt x="152515" y="304179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412DAB1-8215-485A-BF27-3480A1DC3328}"/>
              </a:ext>
            </a:extLst>
          </p:cNvPr>
          <p:cNvSpPr/>
          <p:nvPr/>
        </p:nvSpPr>
        <p:spPr>
          <a:xfrm>
            <a:off x="2417237" y="9333445"/>
            <a:ext cx="499743" cy="336018"/>
          </a:xfrm>
          <a:custGeom>
            <a:avLst/>
            <a:gdLst>
              <a:gd name="connsiteX0" fmla="*/ 0 w 499743"/>
              <a:gd name="connsiteY0" fmla="*/ 0 h 336018"/>
              <a:gd name="connsiteX1" fmla="*/ 499743 w 499743"/>
              <a:gd name="connsiteY1" fmla="*/ 0 h 336018"/>
              <a:gd name="connsiteX2" fmla="*/ 499743 w 499743"/>
              <a:gd name="connsiteY2" fmla="*/ 336018 h 336018"/>
              <a:gd name="connsiteX3" fmla="*/ 0 w 499743"/>
              <a:gd name="connsiteY3" fmla="*/ 336018 h 336018"/>
              <a:gd name="connsiteX4" fmla="*/ 0 w 499743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743" h="336018" fill="none" extrusionOk="0">
                <a:moveTo>
                  <a:pt x="0" y="0"/>
                </a:moveTo>
                <a:cubicBezTo>
                  <a:pt x="129032" y="14801"/>
                  <a:pt x="359083" y="-8299"/>
                  <a:pt x="499743" y="0"/>
                </a:cubicBezTo>
                <a:cubicBezTo>
                  <a:pt x="509946" y="157098"/>
                  <a:pt x="509794" y="188054"/>
                  <a:pt x="499743" y="336018"/>
                </a:cubicBezTo>
                <a:cubicBezTo>
                  <a:pt x="368086" y="329803"/>
                  <a:pt x="169196" y="327339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9743" h="336018" stroke="0" extrusionOk="0">
                <a:moveTo>
                  <a:pt x="0" y="0"/>
                </a:moveTo>
                <a:cubicBezTo>
                  <a:pt x="230799" y="-15748"/>
                  <a:pt x="271447" y="11848"/>
                  <a:pt x="499743" y="0"/>
                </a:cubicBezTo>
                <a:cubicBezTo>
                  <a:pt x="490939" y="81440"/>
                  <a:pt x="484590" y="213668"/>
                  <a:pt x="499743" y="336018"/>
                </a:cubicBezTo>
                <a:cubicBezTo>
                  <a:pt x="363185" y="337192"/>
                  <a:pt x="152515" y="357828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2457DB-B2B6-4D54-906C-35AD7E4D2583}"/>
              </a:ext>
            </a:extLst>
          </p:cNvPr>
          <p:cNvSpPr/>
          <p:nvPr/>
        </p:nvSpPr>
        <p:spPr>
          <a:xfrm>
            <a:off x="2905916" y="7335203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13119D9-AC1F-48EA-81DB-E22E969C74AF}"/>
              </a:ext>
            </a:extLst>
          </p:cNvPr>
          <p:cNvSpPr/>
          <p:nvPr/>
        </p:nvSpPr>
        <p:spPr>
          <a:xfrm>
            <a:off x="2905916" y="7628958"/>
            <a:ext cx="525779" cy="284798"/>
          </a:xfrm>
          <a:custGeom>
            <a:avLst/>
            <a:gdLst>
              <a:gd name="connsiteX0" fmla="*/ 0 w 525779"/>
              <a:gd name="connsiteY0" fmla="*/ 0 h 284798"/>
              <a:gd name="connsiteX1" fmla="*/ 525779 w 525779"/>
              <a:gd name="connsiteY1" fmla="*/ 0 h 284798"/>
              <a:gd name="connsiteX2" fmla="*/ 525779 w 525779"/>
              <a:gd name="connsiteY2" fmla="*/ 284798 h 284798"/>
              <a:gd name="connsiteX3" fmla="*/ 0 w 525779"/>
              <a:gd name="connsiteY3" fmla="*/ 284798 h 284798"/>
              <a:gd name="connsiteX4" fmla="*/ 0 w 525779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479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23612" y="130527"/>
                  <a:pt x="519099" y="196190"/>
                  <a:pt x="525779" y="284798"/>
                </a:cubicBezTo>
                <a:cubicBezTo>
                  <a:pt x="413511" y="276176"/>
                  <a:pt x="196136" y="305837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25779" h="28479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33804" y="68055"/>
                  <a:pt x="539845" y="167730"/>
                  <a:pt x="525779" y="284798"/>
                </a:cubicBezTo>
                <a:cubicBezTo>
                  <a:pt x="324818" y="296886"/>
                  <a:pt x="131556" y="30541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5D866BB-5776-4804-AABA-A7E0B4F66035}"/>
              </a:ext>
            </a:extLst>
          </p:cNvPr>
          <p:cNvSpPr/>
          <p:nvPr/>
        </p:nvSpPr>
        <p:spPr>
          <a:xfrm>
            <a:off x="2912797" y="7927511"/>
            <a:ext cx="525779" cy="303320"/>
          </a:xfrm>
          <a:custGeom>
            <a:avLst/>
            <a:gdLst>
              <a:gd name="connsiteX0" fmla="*/ 0 w 525779"/>
              <a:gd name="connsiteY0" fmla="*/ 0 h 303320"/>
              <a:gd name="connsiteX1" fmla="*/ 525779 w 525779"/>
              <a:gd name="connsiteY1" fmla="*/ 0 h 303320"/>
              <a:gd name="connsiteX2" fmla="*/ 525779 w 525779"/>
              <a:gd name="connsiteY2" fmla="*/ 303320 h 303320"/>
              <a:gd name="connsiteX3" fmla="*/ 0 w 525779"/>
              <a:gd name="connsiteY3" fmla="*/ 303320 h 303320"/>
              <a:gd name="connsiteX4" fmla="*/ 0 w 525779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03320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4605" y="72261"/>
                  <a:pt x="523102" y="187431"/>
                  <a:pt x="525779" y="303320"/>
                </a:cubicBezTo>
                <a:cubicBezTo>
                  <a:pt x="413511" y="294698"/>
                  <a:pt x="196136" y="324359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25779" h="303320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2800" y="141612"/>
                  <a:pt x="525415" y="237450"/>
                  <a:pt x="525779" y="303320"/>
                </a:cubicBezTo>
                <a:cubicBezTo>
                  <a:pt x="324818" y="315408"/>
                  <a:pt x="131556" y="32393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4DD4A8-CD3C-EA81-96DC-2EEDB196362E}"/>
              </a:ext>
            </a:extLst>
          </p:cNvPr>
          <p:cNvSpPr/>
          <p:nvPr/>
        </p:nvSpPr>
        <p:spPr>
          <a:xfrm>
            <a:off x="225423" y="3635053"/>
            <a:ext cx="6407151" cy="2933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EC6140F5-80FF-45F0-A011-25F8D484F512}"/>
              </a:ext>
            </a:extLst>
          </p:cNvPr>
          <p:cNvSpPr/>
          <p:nvPr/>
        </p:nvSpPr>
        <p:spPr>
          <a:xfrm>
            <a:off x="2912797" y="8230831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5EEA670-A21A-474F-9581-9C7AB7E39B37}"/>
              </a:ext>
            </a:extLst>
          </p:cNvPr>
          <p:cNvSpPr/>
          <p:nvPr/>
        </p:nvSpPr>
        <p:spPr>
          <a:xfrm>
            <a:off x="2912797" y="8504246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D5FBC87C-5524-41D0-B185-6A728F41A5BF}"/>
              </a:ext>
            </a:extLst>
          </p:cNvPr>
          <p:cNvSpPr/>
          <p:nvPr/>
        </p:nvSpPr>
        <p:spPr>
          <a:xfrm>
            <a:off x="2916980" y="8786615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CBC6E1D-22CB-43C4-A4F8-3394E9C47CBE}"/>
              </a:ext>
            </a:extLst>
          </p:cNvPr>
          <p:cNvSpPr/>
          <p:nvPr/>
        </p:nvSpPr>
        <p:spPr>
          <a:xfrm>
            <a:off x="2912797" y="9060030"/>
            <a:ext cx="525779" cy="282369"/>
          </a:xfrm>
          <a:custGeom>
            <a:avLst/>
            <a:gdLst>
              <a:gd name="connsiteX0" fmla="*/ 0 w 525779"/>
              <a:gd name="connsiteY0" fmla="*/ 0 h 282369"/>
              <a:gd name="connsiteX1" fmla="*/ 525779 w 525779"/>
              <a:gd name="connsiteY1" fmla="*/ 0 h 282369"/>
              <a:gd name="connsiteX2" fmla="*/ 525779 w 525779"/>
              <a:gd name="connsiteY2" fmla="*/ 282369 h 282369"/>
              <a:gd name="connsiteX3" fmla="*/ 0 w 525779"/>
              <a:gd name="connsiteY3" fmla="*/ 282369 h 282369"/>
              <a:gd name="connsiteX4" fmla="*/ 0 w 525779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282369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6070" y="109183"/>
                  <a:pt x="517808" y="211794"/>
                  <a:pt x="525779" y="282369"/>
                </a:cubicBezTo>
                <a:cubicBezTo>
                  <a:pt x="413511" y="273747"/>
                  <a:pt x="196136" y="303408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25779" h="282369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28153" y="99369"/>
                  <a:pt x="530661" y="163394"/>
                  <a:pt x="525779" y="282369"/>
                </a:cubicBezTo>
                <a:cubicBezTo>
                  <a:pt x="324818" y="294457"/>
                  <a:pt x="131556" y="30298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04B55F0-8E3C-4CD7-A5FB-0A2663B0BB50}"/>
              </a:ext>
            </a:extLst>
          </p:cNvPr>
          <p:cNvSpPr/>
          <p:nvPr/>
        </p:nvSpPr>
        <p:spPr>
          <a:xfrm>
            <a:off x="2912797" y="9333445"/>
            <a:ext cx="525779" cy="336018"/>
          </a:xfrm>
          <a:custGeom>
            <a:avLst/>
            <a:gdLst>
              <a:gd name="connsiteX0" fmla="*/ 0 w 525779"/>
              <a:gd name="connsiteY0" fmla="*/ 0 h 336018"/>
              <a:gd name="connsiteX1" fmla="*/ 525779 w 525779"/>
              <a:gd name="connsiteY1" fmla="*/ 0 h 336018"/>
              <a:gd name="connsiteX2" fmla="*/ 525779 w 525779"/>
              <a:gd name="connsiteY2" fmla="*/ 336018 h 336018"/>
              <a:gd name="connsiteX3" fmla="*/ 0 w 525779"/>
              <a:gd name="connsiteY3" fmla="*/ 336018 h 336018"/>
              <a:gd name="connsiteX4" fmla="*/ 0 w 525779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79" h="336018" fill="none" extrusionOk="0">
                <a:moveTo>
                  <a:pt x="0" y="0"/>
                </a:moveTo>
                <a:cubicBezTo>
                  <a:pt x="173417" y="-2220"/>
                  <a:pt x="332610" y="20199"/>
                  <a:pt x="525779" y="0"/>
                </a:cubicBezTo>
                <a:cubicBezTo>
                  <a:pt x="535982" y="157098"/>
                  <a:pt x="535830" y="188054"/>
                  <a:pt x="525779" y="336018"/>
                </a:cubicBezTo>
                <a:cubicBezTo>
                  <a:pt x="413511" y="327396"/>
                  <a:pt x="196136" y="357057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25779" h="336018" stroke="0" extrusionOk="0">
                <a:moveTo>
                  <a:pt x="0" y="0"/>
                </a:moveTo>
                <a:cubicBezTo>
                  <a:pt x="148740" y="-10747"/>
                  <a:pt x="294789" y="18983"/>
                  <a:pt x="525779" y="0"/>
                </a:cubicBezTo>
                <a:cubicBezTo>
                  <a:pt x="516975" y="81440"/>
                  <a:pt x="510626" y="213668"/>
                  <a:pt x="525779" y="336018"/>
                </a:cubicBezTo>
                <a:cubicBezTo>
                  <a:pt x="324818" y="348106"/>
                  <a:pt x="131556" y="35663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7FB0D11-BBCF-4BE7-ACBA-C5EEB1C900C8}"/>
              </a:ext>
            </a:extLst>
          </p:cNvPr>
          <p:cNvSpPr/>
          <p:nvPr/>
        </p:nvSpPr>
        <p:spPr>
          <a:xfrm>
            <a:off x="3431696" y="7335203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13:00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036FD4-4C2B-491E-9FBE-E6B1C9CC25F2}"/>
              </a:ext>
            </a:extLst>
          </p:cNvPr>
          <p:cNvSpPr/>
          <p:nvPr/>
        </p:nvSpPr>
        <p:spPr>
          <a:xfrm>
            <a:off x="3431696" y="7628958"/>
            <a:ext cx="537948" cy="284798"/>
          </a:xfrm>
          <a:custGeom>
            <a:avLst/>
            <a:gdLst>
              <a:gd name="connsiteX0" fmla="*/ 0 w 537948"/>
              <a:gd name="connsiteY0" fmla="*/ 0 h 284798"/>
              <a:gd name="connsiteX1" fmla="*/ 537948 w 537948"/>
              <a:gd name="connsiteY1" fmla="*/ 0 h 284798"/>
              <a:gd name="connsiteX2" fmla="*/ 537948 w 537948"/>
              <a:gd name="connsiteY2" fmla="*/ 284798 h 284798"/>
              <a:gd name="connsiteX3" fmla="*/ 0 w 537948"/>
              <a:gd name="connsiteY3" fmla="*/ 284798 h 284798"/>
              <a:gd name="connsiteX4" fmla="*/ 0 w 53794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479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35781" y="130527"/>
                  <a:pt x="531268" y="196190"/>
                  <a:pt x="537948" y="284798"/>
                </a:cubicBezTo>
                <a:cubicBezTo>
                  <a:pt x="281488" y="305198"/>
                  <a:pt x="165125" y="307106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537948" h="28479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5973" y="68055"/>
                  <a:pt x="552014" y="167730"/>
                  <a:pt x="537948" y="284798"/>
                </a:cubicBezTo>
                <a:cubicBezTo>
                  <a:pt x="269639" y="297821"/>
                  <a:pt x="244293" y="272022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E68117D-58BD-4524-8D79-A63E41F3C4C7}"/>
              </a:ext>
            </a:extLst>
          </p:cNvPr>
          <p:cNvSpPr/>
          <p:nvPr/>
        </p:nvSpPr>
        <p:spPr>
          <a:xfrm>
            <a:off x="3438577" y="7927511"/>
            <a:ext cx="537948" cy="303320"/>
          </a:xfrm>
          <a:custGeom>
            <a:avLst/>
            <a:gdLst>
              <a:gd name="connsiteX0" fmla="*/ 0 w 537948"/>
              <a:gd name="connsiteY0" fmla="*/ 0 h 303320"/>
              <a:gd name="connsiteX1" fmla="*/ 537948 w 537948"/>
              <a:gd name="connsiteY1" fmla="*/ 0 h 303320"/>
              <a:gd name="connsiteX2" fmla="*/ 537948 w 537948"/>
              <a:gd name="connsiteY2" fmla="*/ 303320 h 303320"/>
              <a:gd name="connsiteX3" fmla="*/ 0 w 537948"/>
              <a:gd name="connsiteY3" fmla="*/ 303320 h 303320"/>
              <a:gd name="connsiteX4" fmla="*/ 0 w 53794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03320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6774" y="72261"/>
                  <a:pt x="535271" y="187431"/>
                  <a:pt x="537948" y="303320"/>
                </a:cubicBezTo>
                <a:cubicBezTo>
                  <a:pt x="281488" y="323720"/>
                  <a:pt x="165125" y="325628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537948" h="303320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34969" y="141612"/>
                  <a:pt x="537584" y="237450"/>
                  <a:pt x="537948" y="303320"/>
                </a:cubicBezTo>
                <a:cubicBezTo>
                  <a:pt x="269639" y="316343"/>
                  <a:pt x="244293" y="290544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10:00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66EFFC-A054-4112-A391-8532A573AD6E}"/>
              </a:ext>
            </a:extLst>
          </p:cNvPr>
          <p:cNvSpPr txBox="1"/>
          <p:nvPr/>
        </p:nvSpPr>
        <p:spPr>
          <a:xfrm>
            <a:off x="394981" y="5955853"/>
            <a:ext cx="8818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 = 188,3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Modus =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ABC11-BBC8-474D-88FE-0526E60DB289}"/>
              </a:ext>
            </a:extLst>
          </p:cNvPr>
          <p:cNvSpPr/>
          <p:nvPr/>
        </p:nvSpPr>
        <p:spPr>
          <a:xfrm>
            <a:off x="3438577" y="823083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9:00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30DEAED-F1A0-4820-A7E7-A73C4EBF6645}"/>
              </a:ext>
            </a:extLst>
          </p:cNvPr>
          <p:cNvSpPr/>
          <p:nvPr/>
        </p:nvSpPr>
        <p:spPr>
          <a:xfrm>
            <a:off x="3438577" y="8504246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14:00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1465F51-7636-4A6B-B511-91E67E74C527}"/>
              </a:ext>
            </a:extLst>
          </p:cNvPr>
          <p:cNvSpPr/>
          <p:nvPr/>
        </p:nvSpPr>
        <p:spPr>
          <a:xfrm>
            <a:off x="3438577" y="8777661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5068F04-EF37-45C6-84CD-A9F573021109}"/>
              </a:ext>
            </a:extLst>
          </p:cNvPr>
          <p:cNvSpPr/>
          <p:nvPr/>
        </p:nvSpPr>
        <p:spPr>
          <a:xfrm>
            <a:off x="3438577" y="9060030"/>
            <a:ext cx="537948" cy="282369"/>
          </a:xfrm>
          <a:custGeom>
            <a:avLst/>
            <a:gdLst>
              <a:gd name="connsiteX0" fmla="*/ 0 w 537948"/>
              <a:gd name="connsiteY0" fmla="*/ 0 h 282369"/>
              <a:gd name="connsiteX1" fmla="*/ 537948 w 537948"/>
              <a:gd name="connsiteY1" fmla="*/ 0 h 282369"/>
              <a:gd name="connsiteX2" fmla="*/ 537948 w 537948"/>
              <a:gd name="connsiteY2" fmla="*/ 282369 h 282369"/>
              <a:gd name="connsiteX3" fmla="*/ 0 w 537948"/>
              <a:gd name="connsiteY3" fmla="*/ 282369 h 282369"/>
              <a:gd name="connsiteX4" fmla="*/ 0 w 53794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282369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239" y="109183"/>
                  <a:pt x="529977" y="211794"/>
                  <a:pt x="537948" y="282369"/>
                </a:cubicBezTo>
                <a:cubicBezTo>
                  <a:pt x="281488" y="302769"/>
                  <a:pt x="165125" y="304677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537948" h="282369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40322" y="99369"/>
                  <a:pt x="542830" y="163394"/>
                  <a:pt x="537948" y="282369"/>
                </a:cubicBezTo>
                <a:cubicBezTo>
                  <a:pt x="269639" y="295392"/>
                  <a:pt x="244293" y="269593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16:00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12BA76C-7BCF-4E49-8A1D-CBB02AE13B3D}"/>
              </a:ext>
            </a:extLst>
          </p:cNvPr>
          <p:cNvSpPr/>
          <p:nvPr/>
        </p:nvSpPr>
        <p:spPr>
          <a:xfrm>
            <a:off x="3438577" y="9333445"/>
            <a:ext cx="537948" cy="336018"/>
          </a:xfrm>
          <a:custGeom>
            <a:avLst/>
            <a:gdLst>
              <a:gd name="connsiteX0" fmla="*/ 0 w 537948"/>
              <a:gd name="connsiteY0" fmla="*/ 0 h 336018"/>
              <a:gd name="connsiteX1" fmla="*/ 537948 w 537948"/>
              <a:gd name="connsiteY1" fmla="*/ 0 h 336018"/>
              <a:gd name="connsiteX2" fmla="*/ 537948 w 537948"/>
              <a:gd name="connsiteY2" fmla="*/ 336018 h 336018"/>
              <a:gd name="connsiteX3" fmla="*/ 0 w 537948"/>
              <a:gd name="connsiteY3" fmla="*/ 336018 h 336018"/>
              <a:gd name="connsiteX4" fmla="*/ 0 w 53794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948" h="336018" fill="none" extrusionOk="0">
                <a:moveTo>
                  <a:pt x="0" y="0"/>
                </a:moveTo>
                <a:cubicBezTo>
                  <a:pt x="122795" y="-24407"/>
                  <a:pt x="324581" y="-4069"/>
                  <a:pt x="537948" y="0"/>
                </a:cubicBezTo>
                <a:cubicBezTo>
                  <a:pt x="548151" y="157098"/>
                  <a:pt x="547999" y="188054"/>
                  <a:pt x="537948" y="336018"/>
                </a:cubicBezTo>
                <a:cubicBezTo>
                  <a:pt x="281488" y="356418"/>
                  <a:pt x="165125" y="358326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537948" h="336018" stroke="0" extrusionOk="0">
                <a:moveTo>
                  <a:pt x="0" y="0"/>
                </a:moveTo>
                <a:cubicBezTo>
                  <a:pt x="209500" y="8701"/>
                  <a:pt x="376490" y="23929"/>
                  <a:pt x="537948" y="0"/>
                </a:cubicBezTo>
                <a:cubicBezTo>
                  <a:pt x="529144" y="81440"/>
                  <a:pt x="522795" y="213668"/>
                  <a:pt x="537948" y="336018"/>
                </a:cubicBezTo>
                <a:cubicBezTo>
                  <a:pt x="269639" y="349041"/>
                  <a:pt x="244293" y="323242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Pangolin" panose="00000500000000000000" pitchFamily="2" charset="0"/>
              </a:rPr>
              <a:t>15:00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F50FF3F-FBD3-486C-AE6F-BE99971DA9E4}"/>
              </a:ext>
            </a:extLst>
          </p:cNvPr>
          <p:cNvSpPr/>
          <p:nvPr/>
        </p:nvSpPr>
        <p:spPr>
          <a:xfrm>
            <a:off x="3976525" y="7335203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F4B0ADE-2CC2-4C9E-9F45-38BA006B2B5D}"/>
              </a:ext>
            </a:extLst>
          </p:cNvPr>
          <p:cNvSpPr/>
          <p:nvPr/>
        </p:nvSpPr>
        <p:spPr>
          <a:xfrm>
            <a:off x="3976525" y="7628958"/>
            <a:ext cx="490168" cy="284798"/>
          </a:xfrm>
          <a:custGeom>
            <a:avLst/>
            <a:gdLst>
              <a:gd name="connsiteX0" fmla="*/ 0 w 490168"/>
              <a:gd name="connsiteY0" fmla="*/ 0 h 284798"/>
              <a:gd name="connsiteX1" fmla="*/ 490168 w 490168"/>
              <a:gd name="connsiteY1" fmla="*/ 0 h 284798"/>
              <a:gd name="connsiteX2" fmla="*/ 490168 w 490168"/>
              <a:gd name="connsiteY2" fmla="*/ 284798 h 284798"/>
              <a:gd name="connsiteX3" fmla="*/ 0 w 490168"/>
              <a:gd name="connsiteY3" fmla="*/ 284798 h 284798"/>
              <a:gd name="connsiteX4" fmla="*/ 0 w 490168"/>
              <a:gd name="connsiteY4" fmla="*/ 0 h 28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479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88001" y="130527"/>
                  <a:pt x="483488" y="196190"/>
                  <a:pt x="490168" y="284798"/>
                </a:cubicBezTo>
                <a:cubicBezTo>
                  <a:pt x="307206" y="287798"/>
                  <a:pt x="241620" y="275280"/>
                  <a:pt x="0" y="284798"/>
                </a:cubicBezTo>
                <a:cubicBezTo>
                  <a:pt x="-5038" y="218014"/>
                  <a:pt x="13893" y="83428"/>
                  <a:pt x="0" y="0"/>
                </a:cubicBezTo>
                <a:close/>
              </a:path>
              <a:path w="490168" h="28479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8193" y="68055"/>
                  <a:pt x="504234" y="167730"/>
                  <a:pt x="490168" y="284798"/>
                </a:cubicBezTo>
                <a:cubicBezTo>
                  <a:pt x="347669" y="273997"/>
                  <a:pt x="159544" y="281121"/>
                  <a:pt x="0" y="284798"/>
                </a:cubicBezTo>
                <a:cubicBezTo>
                  <a:pt x="-7788" y="194346"/>
                  <a:pt x="-279" y="781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0417E45B-2F46-4A04-9EB9-C373BEFF1FD3}"/>
              </a:ext>
            </a:extLst>
          </p:cNvPr>
          <p:cNvSpPr/>
          <p:nvPr/>
        </p:nvSpPr>
        <p:spPr>
          <a:xfrm>
            <a:off x="3983406" y="7927511"/>
            <a:ext cx="490168" cy="303320"/>
          </a:xfrm>
          <a:custGeom>
            <a:avLst/>
            <a:gdLst>
              <a:gd name="connsiteX0" fmla="*/ 0 w 490168"/>
              <a:gd name="connsiteY0" fmla="*/ 0 h 303320"/>
              <a:gd name="connsiteX1" fmla="*/ 490168 w 490168"/>
              <a:gd name="connsiteY1" fmla="*/ 0 h 303320"/>
              <a:gd name="connsiteX2" fmla="*/ 490168 w 490168"/>
              <a:gd name="connsiteY2" fmla="*/ 303320 h 303320"/>
              <a:gd name="connsiteX3" fmla="*/ 0 w 490168"/>
              <a:gd name="connsiteY3" fmla="*/ 303320 h 303320"/>
              <a:gd name="connsiteX4" fmla="*/ 0 w 490168"/>
              <a:gd name="connsiteY4" fmla="*/ 0 h 3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03320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498994" y="72261"/>
                  <a:pt x="487491" y="187431"/>
                  <a:pt x="490168" y="303320"/>
                </a:cubicBezTo>
                <a:cubicBezTo>
                  <a:pt x="307206" y="306320"/>
                  <a:pt x="241620" y="293802"/>
                  <a:pt x="0" y="303320"/>
                </a:cubicBezTo>
                <a:cubicBezTo>
                  <a:pt x="-5198" y="171448"/>
                  <a:pt x="3441" y="82554"/>
                  <a:pt x="0" y="0"/>
                </a:cubicBezTo>
                <a:close/>
              </a:path>
              <a:path w="490168" h="303320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7189" y="141612"/>
                  <a:pt x="489804" y="237450"/>
                  <a:pt x="490168" y="303320"/>
                </a:cubicBezTo>
                <a:cubicBezTo>
                  <a:pt x="347669" y="292519"/>
                  <a:pt x="159544" y="299643"/>
                  <a:pt x="0" y="303320"/>
                </a:cubicBezTo>
                <a:cubicBezTo>
                  <a:pt x="-798" y="184266"/>
                  <a:pt x="-8221" y="139407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EBB416-0DBE-4E0B-8C58-B95C9ADB4BA1}"/>
              </a:ext>
            </a:extLst>
          </p:cNvPr>
          <p:cNvSpPr/>
          <p:nvPr/>
        </p:nvSpPr>
        <p:spPr>
          <a:xfrm>
            <a:off x="3983406" y="823083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55E1B4A-03ED-4432-8BE3-CCDDFDACD723}"/>
              </a:ext>
            </a:extLst>
          </p:cNvPr>
          <p:cNvSpPr/>
          <p:nvPr/>
        </p:nvSpPr>
        <p:spPr>
          <a:xfrm>
            <a:off x="3983406" y="8504246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15718A35-66DB-424E-A3AC-CB97D16AB1AD}"/>
              </a:ext>
            </a:extLst>
          </p:cNvPr>
          <p:cNvSpPr/>
          <p:nvPr/>
        </p:nvSpPr>
        <p:spPr>
          <a:xfrm>
            <a:off x="3983406" y="8777661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E730C4-6324-4944-9536-3971734A973D}"/>
              </a:ext>
            </a:extLst>
          </p:cNvPr>
          <p:cNvSpPr/>
          <p:nvPr/>
        </p:nvSpPr>
        <p:spPr>
          <a:xfrm>
            <a:off x="3983406" y="9060030"/>
            <a:ext cx="490168" cy="282369"/>
          </a:xfrm>
          <a:custGeom>
            <a:avLst/>
            <a:gdLst>
              <a:gd name="connsiteX0" fmla="*/ 0 w 490168"/>
              <a:gd name="connsiteY0" fmla="*/ 0 h 282369"/>
              <a:gd name="connsiteX1" fmla="*/ 490168 w 490168"/>
              <a:gd name="connsiteY1" fmla="*/ 0 h 282369"/>
              <a:gd name="connsiteX2" fmla="*/ 490168 w 490168"/>
              <a:gd name="connsiteY2" fmla="*/ 282369 h 282369"/>
              <a:gd name="connsiteX3" fmla="*/ 0 w 490168"/>
              <a:gd name="connsiteY3" fmla="*/ 282369 h 282369"/>
              <a:gd name="connsiteX4" fmla="*/ 0 w 490168"/>
              <a:gd name="connsiteY4" fmla="*/ 0 h 28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282369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459" y="109183"/>
                  <a:pt x="482197" y="211794"/>
                  <a:pt x="490168" y="282369"/>
                </a:cubicBezTo>
                <a:cubicBezTo>
                  <a:pt x="307206" y="285369"/>
                  <a:pt x="241620" y="272851"/>
                  <a:pt x="0" y="282369"/>
                </a:cubicBezTo>
                <a:cubicBezTo>
                  <a:pt x="-3345" y="157610"/>
                  <a:pt x="12257" y="104189"/>
                  <a:pt x="0" y="0"/>
                </a:cubicBezTo>
                <a:close/>
              </a:path>
              <a:path w="490168" h="282369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92542" y="99369"/>
                  <a:pt x="495050" y="163394"/>
                  <a:pt x="490168" y="282369"/>
                </a:cubicBezTo>
                <a:cubicBezTo>
                  <a:pt x="347669" y="271568"/>
                  <a:pt x="159544" y="278692"/>
                  <a:pt x="0" y="282369"/>
                </a:cubicBezTo>
                <a:cubicBezTo>
                  <a:pt x="352" y="195979"/>
                  <a:pt x="6058" y="7276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F37422BA-F8AC-4EF9-99AE-EF445B212C0C}"/>
              </a:ext>
            </a:extLst>
          </p:cNvPr>
          <p:cNvSpPr/>
          <p:nvPr/>
        </p:nvSpPr>
        <p:spPr>
          <a:xfrm>
            <a:off x="3983406" y="9333445"/>
            <a:ext cx="490168" cy="336018"/>
          </a:xfrm>
          <a:custGeom>
            <a:avLst/>
            <a:gdLst>
              <a:gd name="connsiteX0" fmla="*/ 0 w 490168"/>
              <a:gd name="connsiteY0" fmla="*/ 0 h 336018"/>
              <a:gd name="connsiteX1" fmla="*/ 490168 w 490168"/>
              <a:gd name="connsiteY1" fmla="*/ 0 h 336018"/>
              <a:gd name="connsiteX2" fmla="*/ 490168 w 490168"/>
              <a:gd name="connsiteY2" fmla="*/ 336018 h 336018"/>
              <a:gd name="connsiteX3" fmla="*/ 0 w 490168"/>
              <a:gd name="connsiteY3" fmla="*/ 336018 h 336018"/>
              <a:gd name="connsiteX4" fmla="*/ 0 w 490168"/>
              <a:gd name="connsiteY4" fmla="*/ 0 h 33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168" h="336018" fill="none" extrusionOk="0">
                <a:moveTo>
                  <a:pt x="0" y="0"/>
                </a:moveTo>
                <a:cubicBezTo>
                  <a:pt x="241303" y="-22415"/>
                  <a:pt x="390285" y="5812"/>
                  <a:pt x="490168" y="0"/>
                </a:cubicBezTo>
                <a:cubicBezTo>
                  <a:pt x="500371" y="157098"/>
                  <a:pt x="500219" y="188054"/>
                  <a:pt x="490168" y="336018"/>
                </a:cubicBezTo>
                <a:cubicBezTo>
                  <a:pt x="307206" y="339018"/>
                  <a:pt x="241620" y="326500"/>
                  <a:pt x="0" y="336018"/>
                </a:cubicBezTo>
                <a:cubicBezTo>
                  <a:pt x="-10754" y="242557"/>
                  <a:pt x="-7510" y="98487"/>
                  <a:pt x="0" y="0"/>
                </a:cubicBezTo>
                <a:close/>
              </a:path>
              <a:path w="490168" h="336018" stroke="0" extrusionOk="0">
                <a:moveTo>
                  <a:pt x="0" y="0"/>
                </a:moveTo>
                <a:cubicBezTo>
                  <a:pt x="180976" y="24087"/>
                  <a:pt x="289067" y="13487"/>
                  <a:pt x="490168" y="0"/>
                </a:cubicBezTo>
                <a:cubicBezTo>
                  <a:pt x="481364" y="81440"/>
                  <a:pt x="475015" y="213668"/>
                  <a:pt x="490168" y="336018"/>
                </a:cubicBezTo>
                <a:cubicBezTo>
                  <a:pt x="347669" y="325217"/>
                  <a:pt x="159544" y="332341"/>
                  <a:pt x="0" y="336018"/>
                </a:cubicBezTo>
                <a:cubicBezTo>
                  <a:pt x="10346" y="225690"/>
                  <a:pt x="14897" y="15340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4187860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0AFF2E-ED81-462E-8F0E-A03D6978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2" y="7140584"/>
            <a:ext cx="271273" cy="115824"/>
          </a:xfrm>
          <a:prstGeom prst="rect">
            <a:avLst/>
          </a:prstGeom>
        </p:spPr>
      </p:pic>
      <p:pic>
        <p:nvPicPr>
          <p:cNvPr id="10" name="Grafik 9" descr="Ein Bild, das Text, Rad, Zahnrad enthält.&#10;&#10;Automatisch generierte Beschreibung">
            <a:extLst>
              <a:ext uri="{FF2B5EF4-FFF2-40B4-BE49-F238E27FC236}">
                <a16:creationId xmlns:a16="http://schemas.microsoft.com/office/drawing/2014/main" id="{2738923D-3835-4CEC-BE73-2CB7DA4119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838" y="7159055"/>
            <a:ext cx="315738" cy="136737"/>
          </a:xfrm>
          <a:prstGeom prst="rect">
            <a:avLst/>
          </a:prstGeom>
        </p:spPr>
      </p:pic>
      <p:pic>
        <p:nvPicPr>
          <p:cNvPr id="19" name="Grafik 18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6BB9AEA-BC90-489D-A66D-991AA09E8C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12" y="7115934"/>
            <a:ext cx="165497" cy="170923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2E39377-4A51-45C9-A315-AA35A325EC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25" y="7146865"/>
            <a:ext cx="312703" cy="110648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31C0DE9F-B85B-4138-97AC-1BDFCDDC5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253" flipH="1">
            <a:off x="4621744" y="6846813"/>
            <a:ext cx="207921" cy="152439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601ED1A2-2139-4BCA-9470-90396210B0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1059813" y="6021798"/>
            <a:ext cx="136977" cy="100426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95725AA3-79E0-4B68-8308-9C006DE2BB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99061" flipH="1" flipV="1">
            <a:off x="1200453" y="6354637"/>
            <a:ext cx="121539" cy="89108"/>
          </a:xfrm>
          <a:prstGeom prst="rect">
            <a:avLst/>
          </a:prstGeom>
        </p:spPr>
      </p:pic>
      <p:pic>
        <p:nvPicPr>
          <p:cNvPr id="79" name="Grafik 78">
            <a:extLst>
              <a:ext uri="{FF2B5EF4-FFF2-40B4-BE49-F238E27FC236}">
                <a16:creationId xmlns:a16="http://schemas.microsoft.com/office/drawing/2014/main" id="{F064DAD9-CD3A-4BD4-A96A-EF1E9C4CB1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51812" flipH="1" flipV="1">
            <a:off x="1055476" y="6200188"/>
            <a:ext cx="121539" cy="89108"/>
          </a:xfrm>
          <a:prstGeom prst="rect">
            <a:avLst/>
          </a:prstGeom>
        </p:spPr>
      </p:pic>
      <p:pic>
        <p:nvPicPr>
          <p:cNvPr id="81" name="Grafik 80">
            <a:extLst>
              <a:ext uri="{FF2B5EF4-FFF2-40B4-BE49-F238E27FC236}">
                <a16:creationId xmlns:a16="http://schemas.microsoft.com/office/drawing/2014/main" id="{A301CEB6-2032-4B10-BAE1-904581768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2470" flipH="1">
            <a:off x="3072672" y="6168350"/>
            <a:ext cx="136977" cy="100426"/>
          </a:xfrm>
          <a:prstGeom prst="rect">
            <a:avLst/>
          </a:prstGeom>
        </p:spPr>
      </p:pic>
      <p:pic>
        <p:nvPicPr>
          <p:cNvPr id="82" name="Grafik 81">
            <a:extLst>
              <a:ext uri="{FF2B5EF4-FFF2-40B4-BE49-F238E27FC236}">
                <a16:creationId xmlns:a16="http://schemas.microsoft.com/office/drawing/2014/main" id="{7FB04BD2-F13B-49B5-A14B-DF28B87EF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90882" flipH="1" flipV="1">
            <a:off x="3199025" y="6344791"/>
            <a:ext cx="121539" cy="89108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8A7FA522-49CA-44D8-A3B7-1D9F6FFA5B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638057" y="6347625"/>
            <a:ext cx="121539" cy="89108"/>
          </a:xfrm>
          <a:prstGeom prst="rect">
            <a:avLst/>
          </a:prstGeom>
        </p:spPr>
      </p:pic>
      <p:sp>
        <p:nvSpPr>
          <p:cNvPr id="85" name="Textfeld 84">
            <a:extLst>
              <a:ext uri="{FF2B5EF4-FFF2-40B4-BE49-F238E27FC236}">
                <a16:creationId xmlns:a16="http://schemas.microsoft.com/office/drawing/2014/main" id="{B30A4C5D-F35D-4051-B7B2-2D242ED9661C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2B24B-D04F-34B4-EA92-BF7EC8075FED}"/>
              </a:ext>
            </a:extLst>
          </p:cNvPr>
          <p:cNvSpPr txBox="1"/>
          <p:nvPr/>
        </p:nvSpPr>
        <p:spPr>
          <a:xfrm>
            <a:off x="6450037" y="9662499"/>
            <a:ext cx="258404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4</a:t>
            </a:r>
            <a:endParaRPr lang="en-AT" sz="1000" dirty="0">
              <a:latin typeface="Pangolin" panose="00000500000000000000" pitchFamily="2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558756-E622-4BFD-BCDE-DB242659C27B}"/>
              </a:ext>
            </a:extLst>
          </p:cNvPr>
          <p:cNvSpPr/>
          <p:nvPr/>
        </p:nvSpPr>
        <p:spPr>
          <a:xfrm>
            <a:off x="225424" y="3622675"/>
            <a:ext cx="6400269" cy="2951163"/>
          </a:xfrm>
          <a:custGeom>
            <a:avLst/>
            <a:gdLst>
              <a:gd name="connsiteX0" fmla="*/ 0 w 6400269"/>
              <a:gd name="connsiteY0" fmla="*/ 0 h 2951163"/>
              <a:gd name="connsiteX1" fmla="*/ 448019 w 6400269"/>
              <a:gd name="connsiteY1" fmla="*/ 0 h 2951163"/>
              <a:gd name="connsiteX2" fmla="*/ 960040 w 6400269"/>
              <a:gd name="connsiteY2" fmla="*/ 0 h 2951163"/>
              <a:gd name="connsiteX3" fmla="*/ 1600067 w 6400269"/>
              <a:gd name="connsiteY3" fmla="*/ 0 h 2951163"/>
              <a:gd name="connsiteX4" fmla="*/ 2176091 w 6400269"/>
              <a:gd name="connsiteY4" fmla="*/ 0 h 2951163"/>
              <a:gd name="connsiteX5" fmla="*/ 2688113 w 6400269"/>
              <a:gd name="connsiteY5" fmla="*/ 0 h 2951163"/>
              <a:gd name="connsiteX6" fmla="*/ 3392143 w 6400269"/>
              <a:gd name="connsiteY6" fmla="*/ 0 h 2951163"/>
              <a:gd name="connsiteX7" fmla="*/ 4096172 w 6400269"/>
              <a:gd name="connsiteY7" fmla="*/ 0 h 2951163"/>
              <a:gd name="connsiteX8" fmla="*/ 4864204 w 6400269"/>
              <a:gd name="connsiteY8" fmla="*/ 0 h 2951163"/>
              <a:gd name="connsiteX9" fmla="*/ 5440229 w 6400269"/>
              <a:gd name="connsiteY9" fmla="*/ 0 h 2951163"/>
              <a:gd name="connsiteX10" fmla="*/ 6400269 w 6400269"/>
              <a:gd name="connsiteY10" fmla="*/ 0 h 2951163"/>
              <a:gd name="connsiteX11" fmla="*/ 6400269 w 6400269"/>
              <a:gd name="connsiteY11" fmla="*/ 590233 h 2951163"/>
              <a:gd name="connsiteX12" fmla="*/ 6400269 w 6400269"/>
              <a:gd name="connsiteY12" fmla="*/ 1091930 h 2951163"/>
              <a:gd name="connsiteX13" fmla="*/ 6400269 w 6400269"/>
              <a:gd name="connsiteY13" fmla="*/ 1741186 h 2951163"/>
              <a:gd name="connsiteX14" fmla="*/ 6400269 w 6400269"/>
              <a:gd name="connsiteY14" fmla="*/ 2242884 h 2951163"/>
              <a:gd name="connsiteX15" fmla="*/ 6400269 w 6400269"/>
              <a:gd name="connsiteY15" fmla="*/ 2951163 h 2951163"/>
              <a:gd name="connsiteX16" fmla="*/ 5952250 w 6400269"/>
              <a:gd name="connsiteY16" fmla="*/ 2951163 h 2951163"/>
              <a:gd name="connsiteX17" fmla="*/ 5504231 w 6400269"/>
              <a:gd name="connsiteY17" fmla="*/ 2951163 h 2951163"/>
              <a:gd name="connsiteX18" fmla="*/ 4992210 w 6400269"/>
              <a:gd name="connsiteY18" fmla="*/ 2951163 h 2951163"/>
              <a:gd name="connsiteX19" fmla="*/ 4416186 w 6400269"/>
              <a:gd name="connsiteY19" fmla="*/ 2951163 h 2951163"/>
              <a:gd name="connsiteX20" fmla="*/ 3840161 w 6400269"/>
              <a:gd name="connsiteY20" fmla="*/ 2951163 h 2951163"/>
              <a:gd name="connsiteX21" fmla="*/ 3392143 w 6400269"/>
              <a:gd name="connsiteY21" fmla="*/ 2951163 h 2951163"/>
              <a:gd name="connsiteX22" fmla="*/ 2944124 w 6400269"/>
              <a:gd name="connsiteY22" fmla="*/ 2951163 h 2951163"/>
              <a:gd name="connsiteX23" fmla="*/ 2240094 w 6400269"/>
              <a:gd name="connsiteY23" fmla="*/ 2951163 h 2951163"/>
              <a:gd name="connsiteX24" fmla="*/ 1728073 w 6400269"/>
              <a:gd name="connsiteY24" fmla="*/ 2951163 h 2951163"/>
              <a:gd name="connsiteX25" fmla="*/ 1088046 w 6400269"/>
              <a:gd name="connsiteY25" fmla="*/ 2951163 h 2951163"/>
              <a:gd name="connsiteX26" fmla="*/ 0 w 6400269"/>
              <a:gd name="connsiteY26" fmla="*/ 2951163 h 2951163"/>
              <a:gd name="connsiteX27" fmla="*/ 0 w 6400269"/>
              <a:gd name="connsiteY27" fmla="*/ 2390442 h 2951163"/>
              <a:gd name="connsiteX28" fmla="*/ 0 w 6400269"/>
              <a:gd name="connsiteY28" fmla="*/ 1800209 h 2951163"/>
              <a:gd name="connsiteX29" fmla="*/ 0 w 6400269"/>
              <a:gd name="connsiteY29" fmla="*/ 1269000 h 2951163"/>
              <a:gd name="connsiteX30" fmla="*/ 0 w 6400269"/>
              <a:gd name="connsiteY30" fmla="*/ 649256 h 2951163"/>
              <a:gd name="connsiteX31" fmla="*/ 0 w 6400269"/>
              <a:gd name="connsiteY31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00269" h="2951163" extrusionOk="0">
                <a:moveTo>
                  <a:pt x="0" y="0"/>
                </a:moveTo>
                <a:cubicBezTo>
                  <a:pt x="218521" y="14820"/>
                  <a:pt x="256491" y="968"/>
                  <a:pt x="448019" y="0"/>
                </a:cubicBezTo>
                <a:cubicBezTo>
                  <a:pt x="639547" y="-968"/>
                  <a:pt x="809836" y="-4969"/>
                  <a:pt x="960040" y="0"/>
                </a:cubicBezTo>
                <a:cubicBezTo>
                  <a:pt x="1110244" y="4969"/>
                  <a:pt x="1387062" y="12871"/>
                  <a:pt x="1600067" y="0"/>
                </a:cubicBezTo>
                <a:cubicBezTo>
                  <a:pt x="1813072" y="-12871"/>
                  <a:pt x="1966465" y="-25712"/>
                  <a:pt x="2176091" y="0"/>
                </a:cubicBezTo>
                <a:cubicBezTo>
                  <a:pt x="2385717" y="25712"/>
                  <a:pt x="2547337" y="-22983"/>
                  <a:pt x="2688113" y="0"/>
                </a:cubicBezTo>
                <a:cubicBezTo>
                  <a:pt x="2828889" y="22983"/>
                  <a:pt x="3117060" y="26807"/>
                  <a:pt x="3392143" y="0"/>
                </a:cubicBezTo>
                <a:cubicBezTo>
                  <a:pt x="3667226" y="-26807"/>
                  <a:pt x="3831649" y="-9757"/>
                  <a:pt x="4096172" y="0"/>
                </a:cubicBezTo>
                <a:cubicBezTo>
                  <a:pt x="4360695" y="9757"/>
                  <a:pt x="4616937" y="28082"/>
                  <a:pt x="4864204" y="0"/>
                </a:cubicBezTo>
                <a:cubicBezTo>
                  <a:pt x="5111471" y="-28082"/>
                  <a:pt x="5314230" y="-3938"/>
                  <a:pt x="5440229" y="0"/>
                </a:cubicBezTo>
                <a:cubicBezTo>
                  <a:pt x="5566229" y="3938"/>
                  <a:pt x="6112814" y="41935"/>
                  <a:pt x="6400269" y="0"/>
                </a:cubicBezTo>
                <a:cubicBezTo>
                  <a:pt x="6416041" y="136988"/>
                  <a:pt x="6396303" y="444909"/>
                  <a:pt x="6400269" y="590233"/>
                </a:cubicBezTo>
                <a:cubicBezTo>
                  <a:pt x="6404235" y="735557"/>
                  <a:pt x="6387973" y="891046"/>
                  <a:pt x="6400269" y="1091930"/>
                </a:cubicBezTo>
                <a:cubicBezTo>
                  <a:pt x="6412565" y="1292814"/>
                  <a:pt x="6404322" y="1580484"/>
                  <a:pt x="6400269" y="1741186"/>
                </a:cubicBezTo>
                <a:cubicBezTo>
                  <a:pt x="6396216" y="1901888"/>
                  <a:pt x="6423304" y="2030121"/>
                  <a:pt x="6400269" y="2242884"/>
                </a:cubicBezTo>
                <a:cubicBezTo>
                  <a:pt x="6377234" y="2455647"/>
                  <a:pt x="6431995" y="2746667"/>
                  <a:pt x="6400269" y="2951163"/>
                </a:cubicBezTo>
                <a:cubicBezTo>
                  <a:pt x="6270805" y="2942577"/>
                  <a:pt x="6107950" y="2956933"/>
                  <a:pt x="5952250" y="2951163"/>
                </a:cubicBezTo>
                <a:cubicBezTo>
                  <a:pt x="5796550" y="2945393"/>
                  <a:pt x="5712483" y="2971072"/>
                  <a:pt x="5504231" y="2951163"/>
                </a:cubicBezTo>
                <a:cubicBezTo>
                  <a:pt x="5295979" y="2931254"/>
                  <a:pt x="5102235" y="2955012"/>
                  <a:pt x="4992210" y="2951163"/>
                </a:cubicBezTo>
                <a:cubicBezTo>
                  <a:pt x="4882185" y="2947314"/>
                  <a:pt x="4647496" y="2963406"/>
                  <a:pt x="4416186" y="2951163"/>
                </a:cubicBezTo>
                <a:cubicBezTo>
                  <a:pt x="4184876" y="2938920"/>
                  <a:pt x="4026902" y="2930045"/>
                  <a:pt x="3840161" y="2951163"/>
                </a:cubicBezTo>
                <a:cubicBezTo>
                  <a:pt x="3653421" y="2972281"/>
                  <a:pt x="3570124" y="2951166"/>
                  <a:pt x="3392143" y="2951163"/>
                </a:cubicBezTo>
                <a:cubicBezTo>
                  <a:pt x="3214162" y="2951160"/>
                  <a:pt x="3148609" y="2932066"/>
                  <a:pt x="2944124" y="2951163"/>
                </a:cubicBezTo>
                <a:cubicBezTo>
                  <a:pt x="2739639" y="2970260"/>
                  <a:pt x="2423302" y="2950061"/>
                  <a:pt x="2240094" y="2951163"/>
                </a:cubicBezTo>
                <a:cubicBezTo>
                  <a:pt x="2056886" y="2952266"/>
                  <a:pt x="1953480" y="2950793"/>
                  <a:pt x="1728073" y="2951163"/>
                </a:cubicBezTo>
                <a:cubicBezTo>
                  <a:pt x="1502666" y="2951533"/>
                  <a:pt x="1371872" y="2939328"/>
                  <a:pt x="1088046" y="2951163"/>
                </a:cubicBezTo>
                <a:cubicBezTo>
                  <a:pt x="804220" y="2962998"/>
                  <a:pt x="500368" y="2961448"/>
                  <a:pt x="0" y="2951163"/>
                </a:cubicBezTo>
                <a:cubicBezTo>
                  <a:pt x="24451" y="2723797"/>
                  <a:pt x="27329" y="2549251"/>
                  <a:pt x="0" y="2390442"/>
                </a:cubicBezTo>
                <a:cubicBezTo>
                  <a:pt x="-27329" y="2231633"/>
                  <a:pt x="8947" y="2043707"/>
                  <a:pt x="0" y="1800209"/>
                </a:cubicBezTo>
                <a:cubicBezTo>
                  <a:pt x="-8947" y="1556711"/>
                  <a:pt x="-10213" y="1432854"/>
                  <a:pt x="0" y="1269000"/>
                </a:cubicBezTo>
                <a:cubicBezTo>
                  <a:pt x="10213" y="1105146"/>
                  <a:pt x="-12688" y="792344"/>
                  <a:pt x="0" y="649256"/>
                </a:cubicBezTo>
                <a:cubicBezTo>
                  <a:pt x="12688" y="506168"/>
                  <a:pt x="-11329" y="17489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FEFBD34-0841-4661-9588-DFE4B101582B}"/>
              </a:ext>
            </a:extLst>
          </p:cNvPr>
          <p:cNvSpPr txBox="1"/>
          <p:nvPr/>
        </p:nvSpPr>
        <p:spPr>
          <a:xfrm>
            <a:off x="302159" y="5539348"/>
            <a:ext cx="17773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3D182CD-A4CE-4F76-B058-C6EA7415CFA0}"/>
              </a:ext>
            </a:extLst>
          </p:cNvPr>
          <p:cNvSpPr txBox="1"/>
          <p:nvPr/>
        </p:nvSpPr>
        <p:spPr>
          <a:xfrm>
            <a:off x="2270692" y="5538217"/>
            <a:ext cx="1975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70, 180 ,181, 190, 191, 191, 200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312F8BC2-5450-4C33-8D69-AC5DA23DEC83}"/>
              </a:ext>
            </a:extLst>
          </p:cNvPr>
          <p:cNvSpPr txBox="1"/>
          <p:nvPr/>
        </p:nvSpPr>
        <p:spPr>
          <a:xfrm>
            <a:off x="2402404" y="5955853"/>
            <a:ext cx="820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171,8</a:t>
            </a:r>
          </a:p>
          <a:p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MD = 190</a:t>
            </a:r>
            <a:b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Modus = 191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DCC9F9F-C68F-4626-BA84-8EF41A13546B}"/>
              </a:ext>
            </a:extLst>
          </p:cNvPr>
          <p:cNvSpPr txBox="1"/>
          <p:nvPr/>
        </p:nvSpPr>
        <p:spPr>
          <a:xfrm>
            <a:off x="4552698" y="5955853"/>
            <a:ext cx="11549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M = 134,5</a:t>
            </a:r>
          </a:p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MD = 180</a:t>
            </a:r>
            <a:b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</a:br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Modus = 70 &amp; 190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A5DE773-2811-4EFA-9BD2-906D93C54C08}"/>
              </a:ext>
            </a:extLst>
          </p:cNvPr>
          <p:cNvSpPr txBox="1"/>
          <p:nvPr/>
        </p:nvSpPr>
        <p:spPr>
          <a:xfrm>
            <a:off x="4498301" y="5538217"/>
            <a:ext cx="20441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b="1" dirty="0">
                <a:latin typeface="Pangolin" panose="00000500000000000000" pitchFamily="2" charset="0"/>
              </a:rPr>
              <a:t>60, 70, 70, 70, 80, 180, 180, 190, 190, 190, 200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1A73E02-DE8E-45F8-9E56-156BCA85F97E}"/>
              </a:ext>
            </a:extLst>
          </p:cNvPr>
          <p:cNvSpPr txBox="1"/>
          <p:nvPr/>
        </p:nvSpPr>
        <p:spPr>
          <a:xfrm>
            <a:off x="1129136" y="6099445"/>
            <a:ext cx="8202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Gute Maße 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4B500DC1-DAF4-4095-85CD-47F3FCBE981E}"/>
              </a:ext>
            </a:extLst>
          </p:cNvPr>
          <p:cNvSpPr txBox="1"/>
          <p:nvPr/>
        </p:nvSpPr>
        <p:spPr>
          <a:xfrm>
            <a:off x="3183332" y="6147013"/>
            <a:ext cx="8202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Gute Maße 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32B8AED-2A02-49BE-9E76-280AF6DBDAC0}"/>
              </a:ext>
            </a:extLst>
          </p:cNvPr>
          <p:cNvSpPr txBox="1"/>
          <p:nvPr/>
        </p:nvSpPr>
        <p:spPr>
          <a:xfrm>
            <a:off x="5655281" y="6130335"/>
            <a:ext cx="820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rgbClr val="00B050"/>
                </a:solidFill>
                <a:latin typeface="Pangolin" panose="00000500000000000000" pitchFamily="2" charset="0"/>
              </a:rPr>
              <a:t>Gutes Maß </a:t>
            </a:r>
            <a:endParaRPr lang="de-AT" sz="1000" dirty="0">
              <a:solidFill>
                <a:srgbClr val="00B050"/>
              </a:solidFill>
              <a:latin typeface="Pangolin" panose="000005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C683AFD-4183-4973-BBF7-9CB54E09061E}"/>
              </a:ext>
            </a:extLst>
          </p:cNvPr>
          <p:cNvSpPr txBox="1"/>
          <p:nvPr/>
        </p:nvSpPr>
        <p:spPr>
          <a:xfrm>
            <a:off x="313894" y="3690638"/>
            <a:ext cx="62233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Wir können Mittelwert, Median und Modus für ganz verschiedene Stichproben von Äpfeln verwenden - aber es wird oft vorkommen, dass eines der Maße die Daten besser beschreibt als ein anderes.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87" name="Grafik 2">
            <a:extLst>
              <a:ext uri="{FF2B5EF4-FFF2-40B4-BE49-F238E27FC236}">
                <a16:creationId xmlns:a16="http://schemas.microsoft.com/office/drawing/2014/main" id="{8D103743-43D1-A81F-8D06-1BB2CAE59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t="46962" r="71920" b="42114"/>
          <a:stretch/>
        </p:blipFill>
        <p:spPr>
          <a:xfrm>
            <a:off x="449869" y="4352100"/>
            <a:ext cx="1493416" cy="1082040"/>
          </a:xfrm>
          <a:prstGeom prst="rect">
            <a:avLst/>
          </a:prstGeom>
        </p:spPr>
      </p:pic>
      <p:pic>
        <p:nvPicPr>
          <p:cNvPr id="89" name="Grafik 2">
            <a:extLst>
              <a:ext uri="{FF2B5EF4-FFF2-40B4-BE49-F238E27FC236}">
                <a16:creationId xmlns:a16="http://schemas.microsoft.com/office/drawing/2014/main" id="{8DCB9ADB-A90A-0F7E-709E-C7B37277C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11" t="42774" r="37833" b="46718"/>
          <a:stretch/>
        </p:blipFill>
        <p:spPr>
          <a:xfrm>
            <a:off x="2327338" y="4405245"/>
            <a:ext cx="1773147" cy="1040915"/>
          </a:xfrm>
          <a:prstGeom prst="rect">
            <a:avLst/>
          </a:prstGeom>
        </p:spPr>
      </p:pic>
      <p:pic>
        <p:nvPicPr>
          <p:cNvPr id="90" name="Grafik 2">
            <a:extLst>
              <a:ext uri="{FF2B5EF4-FFF2-40B4-BE49-F238E27FC236}">
                <a16:creationId xmlns:a16="http://schemas.microsoft.com/office/drawing/2014/main" id="{71D4A6A6-930A-55A6-3B88-9B6613A3F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0" t="39423" r="3607" b="47849"/>
          <a:stretch/>
        </p:blipFill>
        <p:spPr>
          <a:xfrm>
            <a:off x="4453789" y="4178382"/>
            <a:ext cx="2086400" cy="1260726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75F6CB77-A7AD-5306-171B-998C0BE13CB4}"/>
              </a:ext>
            </a:extLst>
          </p:cNvPr>
          <p:cNvSpPr/>
          <p:nvPr/>
        </p:nvSpPr>
        <p:spPr>
          <a:xfrm flipV="1">
            <a:off x="233043" y="3821429"/>
            <a:ext cx="6407151" cy="351465"/>
          </a:xfrm>
          <a:custGeom>
            <a:avLst/>
            <a:gdLst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  <a:gd name="connsiteX3" fmla="*/ 3203576 w 6407151"/>
              <a:gd name="connsiteY3" fmla="*/ 175733 h 351465"/>
              <a:gd name="connsiteX4" fmla="*/ 5737 w 6407151"/>
              <a:gd name="connsiteY4" fmla="*/ 165220 h 351465"/>
              <a:gd name="connsiteX0" fmla="*/ 5737 w 6407151"/>
              <a:gd name="connsiteY0" fmla="*/ 165220 h 351465"/>
              <a:gd name="connsiteX1" fmla="*/ 3203340 w 6407151"/>
              <a:gd name="connsiteY1" fmla="*/ -1 h 351465"/>
              <a:gd name="connsiteX2" fmla="*/ 6388357 w 6407151"/>
              <a:gd name="connsiteY2" fmla="*/ 156725 h 35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7151" h="351465" stroke="0" extrusionOk="0">
                <a:moveTo>
                  <a:pt x="5737" y="165220"/>
                </a:moveTo>
                <a:cubicBezTo>
                  <a:pt x="-38134" y="232"/>
                  <a:pt x="1295883" y="174169"/>
                  <a:pt x="3203340" y="-1"/>
                </a:cubicBezTo>
                <a:cubicBezTo>
                  <a:pt x="4867421" y="17474"/>
                  <a:pt x="6222909" y="48542"/>
                  <a:pt x="6388357" y="156725"/>
                </a:cubicBezTo>
                <a:cubicBezTo>
                  <a:pt x="4935963" y="60699"/>
                  <a:pt x="4527130" y="216524"/>
                  <a:pt x="3203576" y="175733"/>
                </a:cubicBezTo>
                <a:cubicBezTo>
                  <a:pt x="2050520" y="207859"/>
                  <a:pt x="1084926" y="74489"/>
                  <a:pt x="5737" y="165220"/>
                </a:cubicBezTo>
                <a:close/>
              </a:path>
              <a:path w="6407151" h="351465" fill="none" extrusionOk="0">
                <a:moveTo>
                  <a:pt x="5737" y="165220"/>
                </a:moveTo>
                <a:cubicBezTo>
                  <a:pt x="-166733" y="123199"/>
                  <a:pt x="1454194" y="11604"/>
                  <a:pt x="3203340" y="-1"/>
                </a:cubicBezTo>
                <a:cubicBezTo>
                  <a:pt x="4866380" y="-3748"/>
                  <a:pt x="6176078" y="58895"/>
                  <a:pt x="6388357" y="156725"/>
                </a:cubicBezTo>
              </a:path>
              <a:path w="6407151" h="351465" fill="none" stroke="0" extrusionOk="0">
                <a:moveTo>
                  <a:pt x="5737" y="165220"/>
                </a:moveTo>
                <a:cubicBezTo>
                  <a:pt x="178210" y="118865"/>
                  <a:pt x="1390076" y="132471"/>
                  <a:pt x="3203340" y="-1"/>
                </a:cubicBezTo>
                <a:cubicBezTo>
                  <a:pt x="4839755" y="-6327"/>
                  <a:pt x="6203064" y="91788"/>
                  <a:pt x="6388357" y="156725"/>
                </a:cubicBezTo>
              </a:path>
            </a:pathLst>
          </a:custGeom>
          <a:ln w="19050">
            <a:extLst>
              <a:ext uri="{C807C97D-BFC1-408E-A445-0C87EB9F89A2}">
                <ask:lineSketchStyleProps xmlns:ask="http://schemas.microsoft.com/office/drawing/2018/sketchyshapes" sd="2969021491">
                  <a:prstGeom prst="arc">
                    <a:avLst>
                      <a:gd name="adj1" fmla="val 10811301"/>
                      <a:gd name="adj2" fmla="val 2157948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" name="Grafik 19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26EB260-B965-46B4-AE7B-E76010CB3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4" y="3929166"/>
            <a:ext cx="448057" cy="3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1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CCEABA-0FB8-48DD-ADCE-6F844E6EA882}"/>
              </a:ext>
            </a:extLst>
          </p:cNvPr>
          <p:cNvSpPr/>
          <p:nvPr/>
        </p:nvSpPr>
        <p:spPr>
          <a:xfrm>
            <a:off x="225424" y="523875"/>
            <a:ext cx="6407151" cy="9148763"/>
          </a:xfrm>
          <a:custGeom>
            <a:avLst/>
            <a:gdLst>
              <a:gd name="connsiteX0" fmla="*/ 0 w 6407151"/>
              <a:gd name="connsiteY0" fmla="*/ 0 h 9148763"/>
              <a:gd name="connsiteX1" fmla="*/ 448501 w 6407151"/>
              <a:gd name="connsiteY1" fmla="*/ 0 h 9148763"/>
              <a:gd name="connsiteX2" fmla="*/ 961073 w 6407151"/>
              <a:gd name="connsiteY2" fmla="*/ 0 h 9148763"/>
              <a:gd name="connsiteX3" fmla="*/ 1601788 w 6407151"/>
              <a:gd name="connsiteY3" fmla="*/ 0 h 9148763"/>
              <a:gd name="connsiteX4" fmla="*/ 2178431 w 6407151"/>
              <a:gd name="connsiteY4" fmla="*/ 0 h 9148763"/>
              <a:gd name="connsiteX5" fmla="*/ 2691003 w 6407151"/>
              <a:gd name="connsiteY5" fmla="*/ 0 h 9148763"/>
              <a:gd name="connsiteX6" fmla="*/ 3395790 w 6407151"/>
              <a:gd name="connsiteY6" fmla="*/ 0 h 9148763"/>
              <a:gd name="connsiteX7" fmla="*/ 4100577 w 6407151"/>
              <a:gd name="connsiteY7" fmla="*/ 0 h 9148763"/>
              <a:gd name="connsiteX8" fmla="*/ 4869435 w 6407151"/>
              <a:gd name="connsiteY8" fmla="*/ 0 h 9148763"/>
              <a:gd name="connsiteX9" fmla="*/ 5446078 w 6407151"/>
              <a:gd name="connsiteY9" fmla="*/ 0 h 9148763"/>
              <a:gd name="connsiteX10" fmla="*/ 6407151 w 6407151"/>
              <a:gd name="connsiteY10" fmla="*/ 0 h 9148763"/>
              <a:gd name="connsiteX11" fmla="*/ 6407151 w 6407151"/>
              <a:gd name="connsiteY11" fmla="*/ 653483 h 9148763"/>
              <a:gd name="connsiteX12" fmla="*/ 6407151 w 6407151"/>
              <a:gd name="connsiteY12" fmla="*/ 1032503 h 9148763"/>
              <a:gd name="connsiteX13" fmla="*/ 6407151 w 6407151"/>
              <a:gd name="connsiteY13" fmla="*/ 1868962 h 9148763"/>
              <a:gd name="connsiteX14" fmla="*/ 6407151 w 6407151"/>
              <a:gd name="connsiteY14" fmla="*/ 2247982 h 9148763"/>
              <a:gd name="connsiteX15" fmla="*/ 6407151 w 6407151"/>
              <a:gd name="connsiteY15" fmla="*/ 2809977 h 9148763"/>
              <a:gd name="connsiteX16" fmla="*/ 6407151 w 6407151"/>
              <a:gd name="connsiteY16" fmla="*/ 3188997 h 9148763"/>
              <a:gd name="connsiteX17" fmla="*/ 6407151 w 6407151"/>
              <a:gd name="connsiteY17" fmla="*/ 3842480 h 9148763"/>
              <a:gd name="connsiteX18" fmla="*/ 6407151 w 6407151"/>
              <a:gd name="connsiteY18" fmla="*/ 4587451 h 9148763"/>
              <a:gd name="connsiteX19" fmla="*/ 6407151 w 6407151"/>
              <a:gd name="connsiteY19" fmla="*/ 5332422 h 9148763"/>
              <a:gd name="connsiteX20" fmla="*/ 6407151 w 6407151"/>
              <a:gd name="connsiteY20" fmla="*/ 5711442 h 9148763"/>
              <a:gd name="connsiteX21" fmla="*/ 6407151 w 6407151"/>
              <a:gd name="connsiteY21" fmla="*/ 6273437 h 9148763"/>
              <a:gd name="connsiteX22" fmla="*/ 6407151 w 6407151"/>
              <a:gd name="connsiteY22" fmla="*/ 7018408 h 9148763"/>
              <a:gd name="connsiteX23" fmla="*/ 6407151 w 6407151"/>
              <a:gd name="connsiteY23" fmla="*/ 7763379 h 9148763"/>
              <a:gd name="connsiteX24" fmla="*/ 6407151 w 6407151"/>
              <a:gd name="connsiteY24" fmla="*/ 9148763 h 9148763"/>
              <a:gd name="connsiteX25" fmla="*/ 5830507 w 6407151"/>
              <a:gd name="connsiteY25" fmla="*/ 9148763 h 9148763"/>
              <a:gd name="connsiteX26" fmla="*/ 5253864 w 6407151"/>
              <a:gd name="connsiteY26" fmla="*/ 9148763 h 9148763"/>
              <a:gd name="connsiteX27" fmla="*/ 4677220 w 6407151"/>
              <a:gd name="connsiteY27" fmla="*/ 9148763 h 9148763"/>
              <a:gd name="connsiteX28" fmla="*/ 3908362 w 6407151"/>
              <a:gd name="connsiteY28" fmla="*/ 9148763 h 9148763"/>
              <a:gd name="connsiteX29" fmla="*/ 3267647 w 6407151"/>
              <a:gd name="connsiteY29" fmla="*/ 9148763 h 9148763"/>
              <a:gd name="connsiteX30" fmla="*/ 2498789 w 6407151"/>
              <a:gd name="connsiteY30" fmla="*/ 9148763 h 9148763"/>
              <a:gd name="connsiteX31" fmla="*/ 1986217 w 6407151"/>
              <a:gd name="connsiteY31" fmla="*/ 9148763 h 9148763"/>
              <a:gd name="connsiteX32" fmla="*/ 1345502 w 6407151"/>
              <a:gd name="connsiteY32" fmla="*/ 9148763 h 9148763"/>
              <a:gd name="connsiteX33" fmla="*/ 576644 w 6407151"/>
              <a:gd name="connsiteY33" fmla="*/ 9148763 h 9148763"/>
              <a:gd name="connsiteX34" fmla="*/ 0 w 6407151"/>
              <a:gd name="connsiteY34" fmla="*/ 9148763 h 9148763"/>
              <a:gd name="connsiteX35" fmla="*/ 0 w 6407151"/>
              <a:gd name="connsiteY35" fmla="*/ 8495280 h 9148763"/>
              <a:gd name="connsiteX36" fmla="*/ 0 w 6407151"/>
              <a:gd name="connsiteY36" fmla="*/ 7658822 h 9148763"/>
              <a:gd name="connsiteX37" fmla="*/ 0 w 6407151"/>
              <a:gd name="connsiteY37" fmla="*/ 7279801 h 9148763"/>
              <a:gd name="connsiteX38" fmla="*/ 0 w 6407151"/>
              <a:gd name="connsiteY38" fmla="*/ 6534831 h 9148763"/>
              <a:gd name="connsiteX39" fmla="*/ 0 w 6407151"/>
              <a:gd name="connsiteY39" fmla="*/ 6064323 h 9148763"/>
              <a:gd name="connsiteX40" fmla="*/ 0 w 6407151"/>
              <a:gd name="connsiteY40" fmla="*/ 5410840 h 9148763"/>
              <a:gd name="connsiteX41" fmla="*/ 0 w 6407151"/>
              <a:gd name="connsiteY41" fmla="*/ 4940332 h 9148763"/>
              <a:gd name="connsiteX42" fmla="*/ 0 w 6407151"/>
              <a:gd name="connsiteY42" fmla="*/ 4195361 h 9148763"/>
              <a:gd name="connsiteX43" fmla="*/ 0 w 6407151"/>
              <a:gd name="connsiteY43" fmla="*/ 3633366 h 9148763"/>
              <a:gd name="connsiteX44" fmla="*/ 0 w 6407151"/>
              <a:gd name="connsiteY44" fmla="*/ 2979883 h 9148763"/>
              <a:gd name="connsiteX45" fmla="*/ 0 w 6407151"/>
              <a:gd name="connsiteY45" fmla="*/ 2600863 h 9148763"/>
              <a:gd name="connsiteX46" fmla="*/ 0 w 6407151"/>
              <a:gd name="connsiteY46" fmla="*/ 2130355 h 9148763"/>
              <a:gd name="connsiteX47" fmla="*/ 0 w 6407151"/>
              <a:gd name="connsiteY47" fmla="*/ 1476872 h 9148763"/>
              <a:gd name="connsiteX48" fmla="*/ 0 w 6407151"/>
              <a:gd name="connsiteY48" fmla="*/ 914876 h 9148763"/>
              <a:gd name="connsiteX49" fmla="*/ 0 w 6407151"/>
              <a:gd name="connsiteY49" fmla="*/ 0 h 9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07151" h="91487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66428" y="2635"/>
                  <a:pt x="4100577" y="0"/>
                </a:cubicBezTo>
                <a:cubicBezTo>
                  <a:pt x="4334726" y="-2635"/>
                  <a:pt x="4501782" y="36987"/>
                  <a:pt x="4869435" y="0"/>
                </a:cubicBezTo>
                <a:cubicBezTo>
                  <a:pt x="5237088" y="-36987"/>
                  <a:pt x="5165196" y="-6577"/>
                  <a:pt x="5446078" y="0"/>
                </a:cubicBezTo>
                <a:cubicBezTo>
                  <a:pt x="5726960" y="6577"/>
                  <a:pt x="6004086" y="5321"/>
                  <a:pt x="6407151" y="0"/>
                </a:cubicBezTo>
                <a:cubicBezTo>
                  <a:pt x="6435138" y="181298"/>
                  <a:pt x="6399723" y="354411"/>
                  <a:pt x="6407151" y="653483"/>
                </a:cubicBezTo>
                <a:cubicBezTo>
                  <a:pt x="6414579" y="952555"/>
                  <a:pt x="6412962" y="954228"/>
                  <a:pt x="6407151" y="1032503"/>
                </a:cubicBezTo>
                <a:cubicBezTo>
                  <a:pt x="6401340" y="1110778"/>
                  <a:pt x="6444945" y="1546233"/>
                  <a:pt x="6407151" y="1868962"/>
                </a:cubicBezTo>
                <a:cubicBezTo>
                  <a:pt x="6369357" y="2191691"/>
                  <a:pt x="6403042" y="2145613"/>
                  <a:pt x="6407151" y="2247982"/>
                </a:cubicBezTo>
                <a:cubicBezTo>
                  <a:pt x="6411260" y="2350351"/>
                  <a:pt x="6413364" y="2665949"/>
                  <a:pt x="6407151" y="2809977"/>
                </a:cubicBezTo>
                <a:cubicBezTo>
                  <a:pt x="6400938" y="2954006"/>
                  <a:pt x="6396816" y="3082231"/>
                  <a:pt x="6407151" y="3188997"/>
                </a:cubicBezTo>
                <a:cubicBezTo>
                  <a:pt x="6417486" y="3295763"/>
                  <a:pt x="6420591" y="3672776"/>
                  <a:pt x="6407151" y="3842480"/>
                </a:cubicBezTo>
                <a:cubicBezTo>
                  <a:pt x="6393711" y="4012184"/>
                  <a:pt x="6435691" y="4404131"/>
                  <a:pt x="6407151" y="4587451"/>
                </a:cubicBezTo>
                <a:cubicBezTo>
                  <a:pt x="6378611" y="4770771"/>
                  <a:pt x="6408124" y="5129186"/>
                  <a:pt x="6407151" y="5332422"/>
                </a:cubicBezTo>
                <a:cubicBezTo>
                  <a:pt x="6406178" y="5535658"/>
                  <a:pt x="6413842" y="5537940"/>
                  <a:pt x="6407151" y="5711442"/>
                </a:cubicBezTo>
                <a:cubicBezTo>
                  <a:pt x="6400460" y="5884944"/>
                  <a:pt x="6395842" y="6027379"/>
                  <a:pt x="6407151" y="6273437"/>
                </a:cubicBezTo>
                <a:cubicBezTo>
                  <a:pt x="6418460" y="6519496"/>
                  <a:pt x="6421823" y="6707394"/>
                  <a:pt x="6407151" y="7018408"/>
                </a:cubicBezTo>
                <a:cubicBezTo>
                  <a:pt x="6392479" y="7329422"/>
                  <a:pt x="6387913" y="7419377"/>
                  <a:pt x="6407151" y="7763379"/>
                </a:cubicBezTo>
                <a:cubicBezTo>
                  <a:pt x="6426389" y="8107381"/>
                  <a:pt x="6378289" y="8552997"/>
                  <a:pt x="6407151" y="9148763"/>
                </a:cubicBezTo>
                <a:cubicBezTo>
                  <a:pt x="6184099" y="9131197"/>
                  <a:pt x="6016885" y="9132640"/>
                  <a:pt x="5830507" y="9148763"/>
                </a:cubicBezTo>
                <a:cubicBezTo>
                  <a:pt x="5644129" y="9164886"/>
                  <a:pt x="5521523" y="9163749"/>
                  <a:pt x="5253864" y="9148763"/>
                </a:cubicBezTo>
                <a:cubicBezTo>
                  <a:pt x="4986205" y="9133777"/>
                  <a:pt x="4889348" y="9132735"/>
                  <a:pt x="4677220" y="9148763"/>
                </a:cubicBezTo>
                <a:cubicBezTo>
                  <a:pt x="4465092" y="9164791"/>
                  <a:pt x="4114615" y="9163020"/>
                  <a:pt x="3908362" y="9148763"/>
                </a:cubicBezTo>
                <a:cubicBezTo>
                  <a:pt x="3702109" y="9134506"/>
                  <a:pt x="3586709" y="9177936"/>
                  <a:pt x="3267647" y="9148763"/>
                </a:cubicBezTo>
                <a:cubicBezTo>
                  <a:pt x="2948585" y="9119590"/>
                  <a:pt x="2673876" y="9143057"/>
                  <a:pt x="2498789" y="9148763"/>
                </a:cubicBezTo>
                <a:cubicBezTo>
                  <a:pt x="2323702" y="9154469"/>
                  <a:pt x="2116338" y="9134048"/>
                  <a:pt x="1986217" y="9148763"/>
                </a:cubicBezTo>
                <a:cubicBezTo>
                  <a:pt x="1856096" y="9163478"/>
                  <a:pt x="1558375" y="9156825"/>
                  <a:pt x="1345502" y="9148763"/>
                </a:cubicBezTo>
                <a:cubicBezTo>
                  <a:pt x="1132630" y="9140701"/>
                  <a:pt x="844338" y="9186010"/>
                  <a:pt x="576644" y="9148763"/>
                </a:cubicBezTo>
                <a:cubicBezTo>
                  <a:pt x="308950" y="9111516"/>
                  <a:pt x="285376" y="9163684"/>
                  <a:pt x="0" y="9148763"/>
                </a:cubicBezTo>
                <a:cubicBezTo>
                  <a:pt x="16471" y="8987152"/>
                  <a:pt x="5687" y="8769767"/>
                  <a:pt x="0" y="8495280"/>
                </a:cubicBezTo>
                <a:cubicBezTo>
                  <a:pt x="-5687" y="8220793"/>
                  <a:pt x="35489" y="7962159"/>
                  <a:pt x="0" y="7658822"/>
                </a:cubicBezTo>
                <a:cubicBezTo>
                  <a:pt x="-35489" y="7355485"/>
                  <a:pt x="-14182" y="7373983"/>
                  <a:pt x="0" y="7279801"/>
                </a:cubicBezTo>
                <a:cubicBezTo>
                  <a:pt x="14182" y="7185619"/>
                  <a:pt x="-9559" y="6893431"/>
                  <a:pt x="0" y="6534831"/>
                </a:cubicBezTo>
                <a:cubicBezTo>
                  <a:pt x="9559" y="6176231"/>
                  <a:pt x="5982" y="6240461"/>
                  <a:pt x="0" y="6064323"/>
                </a:cubicBezTo>
                <a:cubicBezTo>
                  <a:pt x="-5982" y="5888185"/>
                  <a:pt x="23911" y="5592597"/>
                  <a:pt x="0" y="5410840"/>
                </a:cubicBezTo>
                <a:cubicBezTo>
                  <a:pt x="-23911" y="5229083"/>
                  <a:pt x="6335" y="5143283"/>
                  <a:pt x="0" y="4940332"/>
                </a:cubicBezTo>
                <a:cubicBezTo>
                  <a:pt x="-6335" y="4737381"/>
                  <a:pt x="30667" y="4548843"/>
                  <a:pt x="0" y="4195361"/>
                </a:cubicBezTo>
                <a:cubicBezTo>
                  <a:pt x="-30667" y="3841879"/>
                  <a:pt x="26598" y="3824341"/>
                  <a:pt x="0" y="3633366"/>
                </a:cubicBezTo>
                <a:cubicBezTo>
                  <a:pt x="-26598" y="3442391"/>
                  <a:pt x="19476" y="3160408"/>
                  <a:pt x="0" y="2979883"/>
                </a:cubicBezTo>
                <a:cubicBezTo>
                  <a:pt x="-19476" y="2799358"/>
                  <a:pt x="-11884" y="2763677"/>
                  <a:pt x="0" y="2600863"/>
                </a:cubicBezTo>
                <a:cubicBezTo>
                  <a:pt x="11884" y="2438049"/>
                  <a:pt x="-21513" y="2239425"/>
                  <a:pt x="0" y="2130355"/>
                </a:cubicBezTo>
                <a:cubicBezTo>
                  <a:pt x="21513" y="2021285"/>
                  <a:pt x="23075" y="1694775"/>
                  <a:pt x="0" y="1476872"/>
                </a:cubicBezTo>
                <a:cubicBezTo>
                  <a:pt x="-23075" y="1258969"/>
                  <a:pt x="-21961" y="1138101"/>
                  <a:pt x="0" y="914876"/>
                </a:cubicBezTo>
                <a:cubicBezTo>
                  <a:pt x="21961" y="691651"/>
                  <a:pt x="-12211" y="22482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4F3862-0D7F-40B3-88A9-A039C75F39E3}"/>
              </a:ext>
            </a:extLst>
          </p:cNvPr>
          <p:cNvSpPr/>
          <p:nvPr/>
        </p:nvSpPr>
        <p:spPr>
          <a:xfrm>
            <a:off x="403784" y="669926"/>
            <a:ext cx="3401733" cy="1031128"/>
          </a:xfrm>
          <a:custGeom>
            <a:avLst/>
            <a:gdLst>
              <a:gd name="connsiteX0" fmla="*/ 0 w 3401733"/>
              <a:gd name="connsiteY0" fmla="*/ 0 h 1031128"/>
              <a:gd name="connsiteX1" fmla="*/ 612312 w 3401733"/>
              <a:gd name="connsiteY1" fmla="*/ 0 h 1031128"/>
              <a:gd name="connsiteX2" fmla="*/ 1326676 w 3401733"/>
              <a:gd name="connsiteY2" fmla="*/ 0 h 1031128"/>
              <a:gd name="connsiteX3" fmla="*/ 2041040 w 3401733"/>
              <a:gd name="connsiteY3" fmla="*/ 0 h 1031128"/>
              <a:gd name="connsiteX4" fmla="*/ 2619334 w 3401733"/>
              <a:gd name="connsiteY4" fmla="*/ 0 h 1031128"/>
              <a:gd name="connsiteX5" fmla="*/ 3401733 w 3401733"/>
              <a:gd name="connsiteY5" fmla="*/ 0 h 1031128"/>
              <a:gd name="connsiteX6" fmla="*/ 3401733 w 3401733"/>
              <a:gd name="connsiteY6" fmla="*/ 525875 h 1031128"/>
              <a:gd name="connsiteX7" fmla="*/ 3401733 w 3401733"/>
              <a:gd name="connsiteY7" fmla="*/ 1031128 h 1031128"/>
              <a:gd name="connsiteX8" fmla="*/ 2789421 w 3401733"/>
              <a:gd name="connsiteY8" fmla="*/ 1031128 h 1031128"/>
              <a:gd name="connsiteX9" fmla="*/ 2075057 w 3401733"/>
              <a:gd name="connsiteY9" fmla="*/ 1031128 h 1031128"/>
              <a:gd name="connsiteX10" fmla="*/ 1394711 w 3401733"/>
              <a:gd name="connsiteY10" fmla="*/ 1031128 h 1031128"/>
              <a:gd name="connsiteX11" fmla="*/ 748381 w 3401733"/>
              <a:gd name="connsiteY11" fmla="*/ 1031128 h 1031128"/>
              <a:gd name="connsiteX12" fmla="*/ 0 w 3401733"/>
              <a:gd name="connsiteY12" fmla="*/ 1031128 h 1031128"/>
              <a:gd name="connsiteX13" fmla="*/ 0 w 3401733"/>
              <a:gd name="connsiteY13" fmla="*/ 536187 h 1031128"/>
              <a:gd name="connsiteX14" fmla="*/ 0 w 3401733"/>
              <a:gd name="connsiteY14" fmla="*/ 0 h 10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1733" h="1031128" fill="none" extrusionOk="0">
                <a:moveTo>
                  <a:pt x="0" y="0"/>
                </a:moveTo>
                <a:cubicBezTo>
                  <a:pt x="197774" y="-23011"/>
                  <a:pt x="476828" y="2767"/>
                  <a:pt x="612312" y="0"/>
                </a:cubicBezTo>
                <a:cubicBezTo>
                  <a:pt x="747796" y="-2767"/>
                  <a:pt x="980346" y="-4048"/>
                  <a:pt x="1326676" y="0"/>
                </a:cubicBezTo>
                <a:cubicBezTo>
                  <a:pt x="1673006" y="4048"/>
                  <a:pt x="1796741" y="22497"/>
                  <a:pt x="2041040" y="0"/>
                </a:cubicBezTo>
                <a:cubicBezTo>
                  <a:pt x="2285339" y="-22497"/>
                  <a:pt x="2383448" y="-24362"/>
                  <a:pt x="2619334" y="0"/>
                </a:cubicBezTo>
                <a:cubicBezTo>
                  <a:pt x="2855220" y="24362"/>
                  <a:pt x="3208882" y="-17806"/>
                  <a:pt x="3401733" y="0"/>
                </a:cubicBezTo>
                <a:cubicBezTo>
                  <a:pt x="3386892" y="127071"/>
                  <a:pt x="3412559" y="277554"/>
                  <a:pt x="3401733" y="525875"/>
                </a:cubicBezTo>
                <a:cubicBezTo>
                  <a:pt x="3390907" y="774197"/>
                  <a:pt x="3401400" y="849971"/>
                  <a:pt x="3401733" y="1031128"/>
                </a:cubicBezTo>
                <a:cubicBezTo>
                  <a:pt x="3269362" y="1038494"/>
                  <a:pt x="3079670" y="1049703"/>
                  <a:pt x="2789421" y="1031128"/>
                </a:cubicBezTo>
                <a:cubicBezTo>
                  <a:pt x="2499172" y="1012553"/>
                  <a:pt x="2230807" y="1056653"/>
                  <a:pt x="2075057" y="1031128"/>
                </a:cubicBezTo>
                <a:cubicBezTo>
                  <a:pt x="1919307" y="1005603"/>
                  <a:pt x="1720152" y="1034073"/>
                  <a:pt x="1394711" y="1031128"/>
                </a:cubicBezTo>
                <a:cubicBezTo>
                  <a:pt x="1069270" y="1028183"/>
                  <a:pt x="1060045" y="1061878"/>
                  <a:pt x="748381" y="1031128"/>
                </a:cubicBezTo>
                <a:cubicBezTo>
                  <a:pt x="436717" y="1000379"/>
                  <a:pt x="332498" y="1048217"/>
                  <a:pt x="0" y="1031128"/>
                </a:cubicBezTo>
                <a:cubicBezTo>
                  <a:pt x="-24649" y="805441"/>
                  <a:pt x="-13798" y="683665"/>
                  <a:pt x="0" y="536187"/>
                </a:cubicBezTo>
                <a:cubicBezTo>
                  <a:pt x="13798" y="388709"/>
                  <a:pt x="20788" y="188232"/>
                  <a:pt x="0" y="0"/>
                </a:cubicBezTo>
                <a:close/>
              </a:path>
              <a:path w="3401733" h="1031128" stroke="0" extrusionOk="0">
                <a:moveTo>
                  <a:pt x="0" y="0"/>
                </a:moveTo>
                <a:cubicBezTo>
                  <a:pt x="262673" y="18055"/>
                  <a:pt x="369283" y="-14567"/>
                  <a:pt x="578295" y="0"/>
                </a:cubicBezTo>
                <a:cubicBezTo>
                  <a:pt x="787307" y="14567"/>
                  <a:pt x="945458" y="-7275"/>
                  <a:pt x="1190607" y="0"/>
                </a:cubicBezTo>
                <a:cubicBezTo>
                  <a:pt x="1435756" y="7275"/>
                  <a:pt x="1676433" y="19152"/>
                  <a:pt x="1870953" y="0"/>
                </a:cubicBezTo>
                <a:cubicBezTo>
                  <a:pt x="2065473" y="-19152"/>
                  <a:pt x="2226255" y="-14773"/>
                  <a:pt x="2517282" y="0"/>
                </a:cubicBezTo>
                <a:cubicBezTo>
                  <a:pt x="2808309" y="14773"/>
                  <a:pt x="3038651" y="-41876"/>
                  <a:pt x="3401733" y="0"/>
                </a:cubicBezTo>
                <a:cubicBezTo>
                  <a:pt x="3389442" y="165076"/>
                  <a:pt x="3414430" y="368977"/>
                  <a:pt x="3401733" y="525875"/>
                </a:cubicBezTo>
                <a:cubicBezTo>
                  <a:pt x="3389036" y="682773"/>
                  <a:pt x="3389424" y="891632"/>
                  <a:pt x="3401733" y="1031128"/>
                </a:cubicBezTo>
                <a:cubicBezTo>
                  <a:pt x="3146582" y="1039760"/>
                  <a:pt x="2895935" y="1023895"/>
                  <a:pt x="2755404" y="1031128"/>
                </a:cubicBezTo>
                <a:cubicBezTo>
                  <a:pt x="2614873" y="1038361"/>
                  <a:pt x="2463486" y="1020228"/>
                  <a:pt x="2177109" y="1031128"/>
                </a:cubicBezTo>
                <a:cubicBezTo>
                  <a:pt x="1890732" y="1042028"/>
                  <a:pt x="1856405" y="1044303"/>
                  <a:pt x="1564797" y="1031128"/>
                </a:cubicBezTo>
                <a:cubicBezTo>
                  <a:pt x="1273189" y="1017953"/>
                  <a:pt x="1103428" y="1052579"/>
                  <a:pt x="986503" y="1031128"/>
                </a:cubicBezTo>
                <a:cubicBezTo>
                  <a:pt x="869578" y="1009677"/>
                  <a:pt x="392836" y="1053754"/>
                  <a:pt x="0" y="1031128"/>
                </a:cubicBezTo>
                <a:cubicBezTo>
                  <a:pt x="1689" y="783027"/>
                  <a:pt x="21986" y="746697"/>
                  <a:pt x="0" y="515564"/>
                </a:cubicBezTo>
                <a:cubicBezTo>
                  <a:pt x="-21986" y="284431"/>
                  <a:pt x="-20305" y="2159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Bevor du umblätterst: Versuche, den Mittelwert, Median und Modus für jede Variable in der Tabelle zu berechnen. Entscheide, welches Maß am besten für welche Variable geeignet ist. Du kannst auf dieser Seite Notizen machen!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208ABAF-DFDF-4696-8033-64ED626A0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95700"/>
            <a:ext cx="304801" cy="2560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32CC47-A940-4747-B4BE-919688BB5901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0949C-4B1D-0F47-9F93-791EC7ED1AED}"/>
              </a:ext>
            </a:extLst>
          </p:cNvPr>
          <p:cNvSpPr txBox="1"/>
          <p:nvPr/>
        </p:nvSpPr>
        <p:spPr>
          <a:xfrm>
            <a:off x="6450037" y="9662499"/>
            <a:ext cx="253596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5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1CCEABA-0FB8-48DD-ADCE-6F844E6EA882}"/>
              </a:ext>
            </a:extLst>
          </p:cNvPr>
          <p:cNvSpPr/>
          <p:nvPr/>
        </p:nvSpPr>
        <p:spPr>
          <a:xfrm>
            <a:off x="225424" y="523875"/>
            <a:ext cx="6407151" cy="9148763"/>
          </a:xfrm>
          <a:custGeom>
            <a:avLst/>
            <a:gdLst>
              <a:gd name="connsiteX0" fmla="*/ 0 w 6407151"/>
              <a:gd name="connsiteY0" fmla="*/ 0 h 9148763"/>
              <a:gd name="connsiteX1" fmla="*/ 448501 w 6407151"/>
              <a:gd name="connsiteY1" fmla="*/ 0 h 9148763"/>
              <a:gd name="connsiteX2" fmla="*/ 961073 w 6407151"/>
              <a:gd name="connsiteY2" fmla="*/ 0 h 9148763"/>
              <a:gd name="connsiteX3" fmla="*/ 1601788 w 6407151"/>
              <a:gd name="connsiteY3" fmla="*/ 0 h 9148763"/>
              <a:gd name="connsiteX4" fmla="*/ 2178431 w 6407151"/>
              <a:gd name="connsiteY4" fmla="*/ 0 h 9148763"/>
              <a:gd name="connsiteX5" fmla="*/ 2691003 w 6407151"/>
              <a:gd name="connsiteY5" fmla="*/ 0 h 9148763"/>
              <a:gd name="connsiteX6" fmla="*/ 3395790 w 6407151"/>
              <a:gd name="connsiteY6" fmla="*/ 0 h 9148763"/>
              <a:gd name="connsiteX7" fmla="*/ 4100577 w 6407151"/>
              <a:gd name="connsiteY7" fmla="*/ 0 h 9148763"/>
              <a:gd name="connsiteX8" fmla="*/ 4869435 w 6407151"/>
              <a:gd name="connsiteY8" fmla="*/ 0 h 9148763"/>
              <a:gd name="connsiteX9" fmla="*/ 5446078 w 6407151"/>
              <a:gd name="connsiteY9" fmla="*/ 0 h 9148763"/>
              <a:gd name="connsiteX10" fmla="*/ 6407151 w 6407151"/>
              <a:gd name="connsiteY10" fmla="*/ 0 h 9148763"/>
              <a:gd name="connsiteX11" fmla="*/ 6407151 w 6407151"/>
              <a:gd name="connsiteY11" fmla="*/ 653483 h 9148763"/>
              <a:gd name="connsiteX12" fmla="*/ 6407151 w 6407151"/>
              <a:gd name="connsiteY12" fmla="*/ 1032503 h 9148763"/>
              <a:gd name="connsiteX13" fmla="*/ 6407151 w 6407151"/>
              <a:gd name="connsiteY13" fmla="*/ 1868962 h 9148763"/>
              <a:gd name="connsiteX14" fmla="*/ 6407151 w 6407151"/>
              <a:gd name="connsiteY14" fmla="*/ 2247982 h 9148763"/>
              <a:gd name="connsiteX15" fmla="*/ 6407151 w 6407151"/>
              <a:gd name="connsiteY15" fmla="*/ 2809977 h 9148763"/>
              <a:gd name="connsiteX16" fmla="*/ 6407151 w 6407151"/>
              <a:gd name="connsiteY16" fmla="*/ 3188997 h 9148763"/>
              <a:gd name="connsiteX17" fmla="*/ 6407151 w 6407151"/>
              <a:gd name="connsiteY17" fmla="*/ 3842480 h 9148763"/>
              <a:gd name="connsiteX18" fmla="*/ 6407151 w 6407151"/>
              <a:gd name="connsiteY18" fmla="*/ 4587451 h 9148763"/>
              <a:gd name="connsiteX19" fmla="*/ 6407151 w 6407151"/>
              <a:gd name="connsiteY19" fmla="*/ 5332422 h 9148763"/>
              <a:gd name="connsiteX20" fmla="*/ 6407151 w 6407151"/>
              <a:gd name="connsiteY20" fmla="*/ 5711442 h 9148763"/>
              <a:gd name="connsiteX21" fmla="*/ 6407151 w 6407151"/>
              <a:gd name="connsiteY21" fmla="*/ 6273437 h 9148763"/>
              <a:gd name="connsiteX22" fmla="*/ 6407151 w 6407151"/>
              <a:gd name="connsiteY22" fmla="*/ 7018408 h 9148763"/>
              <a:gd name="connsiteX23" fmla="*/ 6407151 w 6407151"/>
              <a:gd name="connsiteY23" fmla="*/ 7763379 h 9148763"/>
              <a:gd name="connsiteX24" fmla="*/ 6407151 w 6407151"/>
              <a:gd name="connsiteY24" fmla="*/ 9148763 h 9148763"/>
              <a:gd name="connsiteX25" fmla="*/ 5830507 w 6407151"/>
              <a:gd name="connsiteY25" fmla="*/ 9148763 h 9148763"/>
              <a:gd name="connsiteX26" fmla="*/ 5253864 w 6407151"/>
              <a:gd name="connsiteY26" fmla="*/ 9148763 h 9148763"/>
              <a:gd name="connsiteX27" fmla="*/ 4677220 w 6407151"/>
              <a:gd name="connsiteY27" fmla="*/ 9148763 h 9148763"/>
              <a:gd name="connsiteX28" fmla="*/ 3908362 w 6407151"/>
              <a:gd name="connsiteY28" fmla="*/ 9148763 h 9148763"/>
              <a:gd name="connsiteX29" fmla="*/ 3267647 w 6407151"/>
              <a:gd name="connsiteY29" fmla="*/ 9148763 h 9148763"/>
              <a:gd name="connsiteX30" fmla="*/ 2498789 w 6407151"/>
              <a:gd name="connsiteY30" fmla="*/ 9148763 h 9148763"/>
              <a:gd name="connsiteX31" fmla="*/ 1986217 w 6407151"/>
              <a:gd name="connsiteY31" fmla="*/ 9148763 h 9148763"/>
              <a:gd name="connsiteX32" fmla="*/ 1345502 w 6407151"/>
              <a:gd name="connsiteY32" fmla="*/ 9148763 h 9148763"/>
              <a:gd name="connsiteX33" fmla="*/ 576644 w 6407151"/>
              <a:gd name="connsiteY33" fmla="*/ 9148763 h 9148763"/>
              <a:gd name="connsiteX34" fmla="*/ 0 w 6407151"/>
              <a:gd name="connsiteY34" fmla="*/ 9148763 h 9148763"/>
              <a:gd name="connsiteX35" fmla="*/ 0 w 6407151"/>
              <a:gd name="connsiteY35" fmla="*/ 8495280 h 9148763"/>
              <a:gd name="connsiteX36" fmla="*/ 0 w 6407151"/>
              <a:gd name="connsiteY36" fmla="*/ 7658822 h 9148763"/>
              <a:gd name="connsiteX37" fmla="*/ 0 w 6407151"/>
              <a:gd name="connsiteY37" fmla="*/ 7279801 h 9148763"/>
              <a:gd name="connsiteX38" fmla="*/ 0 w 6407151"/>
              <a:gd name="connsiteY38" fmla="*/ 6534831 h 9148763"/>
              <a:gd name="connsiteX39" fmla="*/ 0 w 6407151"/>
              <a:gd name="connsiteY39" fmla="*/ 6064323 h 9148763"/>
              <a:gd name="connsiteX40" fmla="*/ 0 w 6407151"/>
              <a:gd name="connsiteY40" fmla="*/ 5410840 h 9148763"/>
              <a:gd name="connsiteX41" fmla="*/ 0 w 6407151"/>
              <a:gd name="connsiteY41" fmla="*/ 4940332 h 9148763"/>
              <a:gd name="connsiteX42" fmla="*/ 0 w 6407151"/>
              <a:gd name="connsiteY42" fmla="*/ 4195361 h 9148763"/>
              <a:gd name="connsiteX43" fmla="*/ 0 w 6407151"/>
              <a:gd name="connsiteY43" fmla="*/ 3633366 h 9148763"/>
              <a:gd name="connsiteX44" fmla="*/ 0 w 6407151"/>
              <a:gd name="connsiteY44" fmla="*/ 2979883 h 9148763"/>
              <a:gd name="connsiteX45" fmla="*/ 0 w 6407151"/>
              <a:gd name="connsiteY45" fmla="*/ 2600863 h 9148763"/>
              <a:gd name="connsiteX46" fmla="*/ 0 w 6407151"/>
              <a:gd name="connsiteY46" fmla="*/ 2130355 h 9148763"/>
              <a:gd name="connsiteX47" fmla="*/ 0 w 6407151"/>
              <a:gd name="connsiteY47" fmla="*/ 1476872 h 9148763"/>
              <a:gd name="connsiteX48" fmla="*/ 0 w 6407151"/>
              <a:gd name="connsiteY48" fmla="*/ 914876 h 9148763"/>
              <a:gd name="connsiteX49" fmla="*/ 0 w 6407151"/>
              <a:gd name="connsiteY49" fmla="*/ 0 h 914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6407151" h="9148763" extrusionOk="0">
                <a:moveTo>
                  <a:pt x="0" y="0"/>
                </a:moveTo>
                <a:cubicBezTo>
                  <a:pt x="217780" y="-10991"/>
                  <a:pt x="343508" y="-19445"/>
                  <a:pt x="448501" y="0"/>
                </a:cubicBezTo>
                <a:cubicBezTo>
                  <a:pt x="553494" y="19445"/>
                  <a:pt x="783886" y="24378"/>
                  <a:pt x="961073" y="0"/>
                </a:cubicBezTo>
                <a:cubicBezTo>
                  <a:pt x="1138260" y="-24378"/>
                  <a:pt x="1466858" y="12954"/>
                  <a:pt x="1601788" y="0"/>
                </a:cubicBezTo>
                <a:cubicBezTo>
                  <a:pt x="1736719" y="-12954"/>
                  <a:pt x="2022129" y="25218"/>
                  <a:pt x="2178431" y="0"/>
                </a:cubicBezTo>
                <a:cubicBezTo>
                  <a:pt x="2334733" y="-25218"/>
                  <a:pt x="2588360" y="23022"/>
                  <a:pt x="2691003" y="0"/>
                </a:cubicBezTo>
                <a:cubicBezTo>
                  <a:pt x="2793646" y="-23022"/>
                  <a:pt x="3194957" y="-15380"/>
                  <a:pt x="3395790" y="0"/>
                </a:cubicBezTo>
                <a:cubicBezTo>
                  <a:pt x="3596623" y="15380"/>
                  <a:pt x="3866428" y="2635"/>
                  <a:pt x="4100577" y="0"/>
                </a:cubicBezTo>
                <a:cubicBezTo>
                  <a:pt x="4334726" y="-2635"/>
                  <a:pt x="4501782" y="36987"/>
                  <a:pt x="4869435" y="0"/>
                </a:cubicBezTo>
                <a:cubicBezTo>
                  <a:pt x="5237088" y="-36987"/>
                  <a:pt x="5165196" y="-6577"/>
                  <a:pt x="5446078" y="0"/>
                </a:cubicBezTo>
                <a:cubicBezTo>
                  <a:pt x="5726960" y="6577"/>
                  <a:pt x="6004086" y="5321"/>
                  <a:pt x="6407151" y="0"/>
                </a:cubicBezTo>
                <a:cubicBezTo>
                  <a:pt x="6435138" y="181298"/>
                  <a:pt x="6399723" y="354411"/>
                  <a:pt x="6407151" y="653483"/>
                </a:cubicBezTo>
                <a:cubicBezTo>
                  <a:pt x="6414579" y="952555"/>
                  <a:pt x="6412962" y="954228"/>
                  <a:pt x="6407151" y="1032503"/>
                </a:cubicBezTo>
                <a:cubicBezTo>
                  <a:pt x="6401340" y="1110778"/>
                  <a:pt x="6444945" y="1546233"/>
                  <a:pt x="6407151" y="1868962"/>
                </a:cubicBezTo>
                <a:cubicBezTo>
                  <a:pt x="6369357" y="2191691"/>
                  <a:pt x="6403042" y="2145613"/>
                  <a:pt x="6407151" y="2247982"/>
                </a:cubicBezTo>
                <a:cubicBezTo>
                  <a:pt x="6411260" y="2350351"/>
                  <a:pt x="6413364" y="2665949"/>
                  <a:pt x="6407151" y="2809977"/>
                </a:cubicBezTo>
                <a:cubicBezTo>
                  <a:pt x="6400938" y="2954006"/>
                  <a:pt x="6396816" y="3082231"/>
                  <a:pt x="6407151" y="3188997"/>
                </a:cubicBezTo>
                <a:cubicBezTo>
                  <a:pt x="6417486" y="3295763"/>
                  <a:pt x="6420591" y="3672776"/>
                  <a:pt x="6407151" y="3842480"/>
                </a:cubicBezTo>
                <a:cubicBezTo>
                  <a:pt x="6393711" y="4012184"/>
                  <a:pt x="6435691" y="4404131"/>
                  <a:pt x="6407151" y="4587451"/>
                </a:cubicBezTo>
                <a:cubicBezTo>
                  <a:pt x="6378611" y="4770771"/>
                  <a:pt x="6408124" y="5129186"/>
                  <a:pt x="6407151" y="5332422"/>
                </a:cubicBezTo>
                <a:cubicBezTo>
                  <a:pt x="6406178" y="5535658"/>
                  <a:pt x="6413842" y="5537940"/>
                  <a:pt x="6407151" y="5711442"/>
                </a:cubicBezTo>
                <a:cubicBezTo>
                  <a:pt x="6400460" y="5884944"/>
                  <a:pt x="6395842" y="6027379"/>
                  <a:pt x="6407151" y="6273437"/>
                </a:cubicBezTo>
                <a:cubicBezTo>
                  <a:pt x="6418460" y="6519496"/>
                  <a:pt x="6421823" y="6707394"/>
                  <a:pt x="6407151" y="7018408"/>
                </a:cubicBezTo>
                <a:cubicBezTo>
                  <a:pt x="6392479" y="7329422"/>
                  <a:pt x="6387913" y="7419377"/>
                  <a:pt x="6407151" y="7763379"/>
                </a:cubicBezTo>
                <a:cubicBezTo>
                  <a:pt x="6426389" y="8107381"/>
                  <a:pt x="6378289" y="8552997"/>
                  <a:pt x="6407151" y="9148763"/>
                </a:cubicBezTo>
                <a:cubicBezTo>
                  <a:pt x="6184099" y="9131197"/>
                  <a:pt x="6016885" y="9132640"/>
                  <a:pt x="5830507" y="9148763"/>
                </a:cubicBezTo>
                <a:cubicBezTo>
                  <a:pt x="5644129" y="9164886"/>
                  <a:pt x="5521523" y="9163749"/>
                  <a:pt x="5253864" y="9148763"/>
                </a:cubicBezTo>
                <a:cubicBezTo>
                  <a:pt x="4986205" y="9133777"/>
                  <a:pt x="4889348" y="9132735"/>
                  <a:pt x="4677220" y="9148763"/>
                </a:cubicBezTo>
                <a:cubicBezTo>
                  <a:pt x="4465092" y="9164791"/>
                  <a:pt x="4114615" y="9163020"/>
                  <a:pt x="3908362" y="9148763"/>
                </a:cubicBezTo>
                <a:cubicBezTo>
                  <a:pt x="3702109" y="9134506"/>
                  <a:pt x="3586709" y="9177936"/>
                  <a:pt x="3267647" y="9148763"/>
                </a:cubicBezTo>
                <a:cubicBezTo>
                  <a:pt x="2948585" y="9119590"/>
                  <a:pt x="2673876" y="9143057"/>
                  <a:pt x="2498789" y="9148763"/>
                </a:cubicBezTo>
                <a:cubicBezTo>
                  <a:pt x="2323702" y="9154469"/>
                  <a:pt x="2116338" y="9134048"/>
                  <a:pt x="1986217" y="9148763"/>
                </a:cubicBezTo>
                <a:cubicBezTo>
                  <a:pt x="1856096" y="9163478"/>
                  <a:pt x="1558375" y="9156825"/>
                  <a:pt x="1345502" y="9148763"/>
                </a:cubicBezTo>
                <a:cubicBezTo>
                  <a:pt x="1132630" y="9140701"/>
                  <a:pt x="844338" y="9186010"/>
                  <a:pt x="576644" y="9148763"/>
                </a:cubicBezTo>
                <a:cubicBezTo>
                  <a:pt x="308950" y="9111516"/>
                  <a:pt x="285376" y="9163684"/>
                  <a:pt x="0" y="9148763"/>
                </a:cubicBezTo>
                <a:cubicBezTo>
                  <a:pt x="16471" y="8987152"/>
                  <a:pt x="5687" y="8769767"/>
                  <a:pt x="0" y="8495280"/>
                </a:cubicBezTo>
                <a:cubicBezTo>
                  <a:pt x="-5687" y="8220793"/>
                  <a:pt x="35489" y="7962159"/>
                  <a:pt x="0" y="7658822"/>
                </a:cubicBezTo>
                <a:cubicBezTo>
                  <a:pt x="-35489" y="7355485"/>
                  <a:pt x="-14182" y="7373983"/>
                  <a:pt x="0" y="7279801"/>
                </a:cubicBezTo>
                <a:cubicBezTo>
                  <a:pt x="14182" y="7185619"/>
                  <a:pt x="-9559" y="6893431"/>
                  <a:pt x="0" y="6534831"/>
                </a:cubicBezTo>
                <a:cubicBezTo>
                  <a:pt x="9559" y="6176231"/>
                  <a:pt x="5982" y="6240461"/>
                  <a:pt x="0" y="6064323"/>
                </a:cubicBezTo>
                <a:cubicBezTo>
                  <a:pt x="-5982" y="5888185"/>
                  <a:pt x="23911" y="5592597"/>
                  <a:pt x="0" y="5410840"/>
                </a:cubicBezTo>
                <a:cubicBezTo>
                  <a:pt x="-23911" y="5229083"/>
                  <a:pt x="6335" y="5143283"/>
                  <a:pt x="0" y="4940332"/>
                </a:cubicBezTo>
                <a:cubicBezTo>
                  <a:pt x="-6335" y="4737381"/>
                  <a:pt x="30667" y="4548843"/>
                  <a:pt x="0" y="4195361"/>
                </a:cubicBezTo>
                <a:cubicBezTo>
                  <a:pt x="-30667" y="3841879"/>
                  <a:pt x="26598" y="3824341"/>
                  <a:pt x="0" y="3633366"/>
                </a:cubicBezTo>
                <a:cubicBezTo>
                  <a:pt x="-26598" y="3442391"/>
                  <a:pt x="19476" y="3160408"/>
                  <a:pt x="0" y="2979883"/>
                </a:cubicBezTo>
                <a:cubicBezTo>
                  <a:pt x="-19476" y="2799358"/>
                  <a:pt x="-11884" y="2763677"/>
                  <a:pt x="0" y="2600863"/>
                </a:cubicBezTo>
                <a:cubicBezTo>
                  <a:pt x="11884" y="2438049"/>
                  <a:pt x="-21513" y="2239425"/>
                  <a:pt x="0" y="2130355"/>
                </a:cubicBezTo>
                <a:cubicBezTo>
                  <a:pt x="21513" y="2021285"/>
                  <a:pt x="23075" y="1694775"/>
                  <a:pt x="0" y="1476872"/>
                </a:cubicBezTo>
                <a:cubicBezTo>
                  <a:pt x="-23075" y="1258969"/>
                  <a:pt x="-21961" y="1138101"/>
                  <a:pt x="0" y="914876"/>
                </a:cubicBezTo>
                <a:cubicBezTo>
                  <a:pt x="21961" y="691651"/>
                  <a:pt x="-12211" y="224826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4F3862-0D7F-40B3-88A9-A039C75F39E3}"/>
              </a:ext>
            </a:extLst>
          </p:cNvPr>
          <p:cNvSpPr/>
          <p:nvPr/>
        </p:nvSpPr>
        <p:spPr>
          <a:xfrm>
            <a:off x="403784" y="669926"/>
            <a:ext cx="3401733" cy="1031128"/>
          </a:xfrm>
          <a:custGeom>
            <a:avLst/>
            <a:gdLst>
              <a:gd name="connsiteX0" fmla="*/ 0 w 3401733"/>
              <a:gd name="connsiteY0" fmla="*/ 0 h 1031128"/>
              <a:gd name="connsiteX1" fmla="*/ 612312 w 3401733"/>
              <a:gd name="connsiteY1" fmla="*/ 0 h 1031128"/>
              <a:gd name="connsiteX2" fmla="*/ 1326676 w 3401733"/>
              <a:gd name="connsiteY2" fmla="*/ 0 h 1031128"/>
              <a:gd name="connsiteX3" fmla="*/ 2041040 w 3401733"/>
              <a:gd name="connsiteY3" fmla="*/ 0 h 1031128"/>
              <a:gd name="connsiteX4" fmla="*/ 2619334 w 3401733"/>
              <a:gd name="connsiteY4" fmla="*/ 0 h 1031128"/>
              <a:gd name="connsiteX5" fmla="*/ 3401733 w 3401733"/>
              <a:gd name="connsiteY5" fmla="*/ 0 h 1031128"/>
              <a:gd name="connsiteX6" fmla="*/ 3401733 w 3401733"/>
              <a:gd name="connsiteY6" fmla="*/ 525875 h 1031128"/>
              <a:gd name="connsiteX7" fmla="*/ 3401733 w 3401733"/>
              <a:gd name="connsiteY7" fmla="*/ 1031128 h 1031128"/>
              <a:gd name="connsiteX8" fmla="*/ 2789421 w 3401733"/>
              <a:gd name="connsiteY8" fmla="*/ 1031128 h 1031128"/>
              <a:gd name="connsiteX9" fmla="*/ 2075057 w 3401733"/>
              <a:gd name="connsiteY9" fmla="*/ 1031128 h 1031128"/>
              <a:gd name="connsiteX10" fmla="*/ 1394711 w 3401733"/>
              <a:gd name="connsiteY10" fmla="*/ 1031128 h 1031128"/>
              <a:gd name="connsiteX11" fmla="*/ 748381 w 3401733"/>
              <a:gd name="connsiteY11" fmla="*/ 1031128 h 1031128"/>
              <a:gd name="connsiteX12" fmla="*/ 0 w 3401733"/>
              <a:gd name="connsiteY12" fmla="*/ 1031128 h 1031128"/>
              <a:gd name="connsiteX13" fmla="*/ 0 w 3401733"/>
              <a:gd name="connsiteY13" fmla="*/ 536187 h 1031128"/>
              <a:gd name="connsiteX14" fmla="*/ 0 w 3401733"/>
              <a:gd name="connsiteY14" fmla="*/ 0 h 103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01733" h="1031128" fill="none" extrusionOk="0">
                <a:moveTo>
                  <a:pt x="0" y="0"/>
                </a:moveTo>
                <a:cubicBezTo>
                  <a:pt x="197774" y="-23011"/>
                  <a:pt x="476828" y="2767"/>
                  <a:pt x="612312" y="0"/>
                </a:cubicBezTo>
                <a:cubicBezTo>
                  <a:pt x="747796" y="-2767"/>
                  <a:pt x="980346" y="-4048"/>
                  <a:pt x="1326676" y="0"/>
                </a:cubicBezTo>
                <a:cubicBezTo>
                  <a:pt x="1673006" y="4048"/>
                  <a:pt x="1796741" y="22497"/>
                  <a:pt x="2041040" y="0"/>
                </a:cubicBezTo>
                <a:cubicBezTo>
                  <a:pt x="2285339" y="-22497"/>
                  <a:pt x="2383448" y="-24362"/>
                  <a:pt x="2619334" y="0"/>
                </a:cubicBezTo>
                <a:cubicBezTo>
                  <a:pt x="2855220" y="24362"/>
                  <a:pt x="3208882" y="-17806"/>
                  <a:pt x="3401733" y="0"/>
                </a:cubicBezTo>
                <a:cubicBezTo>
                  <a:pt x="3386892" y="127071"/>
                  <a:pt x="3412559" y="277554"/>
                  <a:pt x="3401733" y="525875"/>
                </a:cubicBezTo>
                <a:cubicBezTo>
                  <a:pt x="3390907" y="774197"/>
                  <a:pt x="3401400" y="849971"/>
                  <a:pt x="3401733" y="1031128"/>
                </a:cubicBezTo>
                <a:cubicBezTo>
                  <a:pt x="3269362" y="1038494"/>
                  <a:pt x="3079670" y="1049703"/>
                  <a:pt x="2789421" y="1031128"/>
                </a:cubicBezTo>
                <a:cubicBezTo>
                  <a:pt x="2499172" y="1012553"/>
                  <a:pt x="2230807" y="1056653"/>
                  <a:pt x="2075057" y="1031128"/>
                </a:cubicBezTo>
                <a:cubicBezTo>
                  <a:pt x="1919307" y="1005603"/>
                  <a:pt x="1720152" y="1034073"/>
                  <a:pt x="1394711" y="1031128"/>
                </a:cubicBezTo>
                <a:cubicBezTo>
                  <a:pt x="1069270" y="1028183"/>
                  <a:pt x="1060045" y="1061878"/>
                  <a:pt x="748381" y="1031128"/>
                </a:cubicBezTo>
                <a:cubicBezTo>
                  <a:pt x="436717" y="1000379"/>
                  <a:pt x="332498" y="1048217"/>
                  <a:pt x="0" y="1031128"/>
                </a:cubicBezTo>
                <a:cubicBezTo>
                  <a:pt x="-24649" y="805441"/>
                  <a:pt x="-13798" y="683665"/>
                  <a:pt x="0" y="536187"/>
                </a:cubicBezTo>
                <a:cubicBezTo>
                  <a:pt x="13798" y="388709"/>
                  <a:pt x="20788" y="188232"/>
                  <a:pt x="0" y="0"/>
                </a:cubicBezTo>
                <a:close/>
              </a:path>
              <a:path w="3401733" h="1031128" stroke="0" extrusionOk="0">
                <a:moveTo>
                  <a:pt x="0" y="0"/>
                </a:moveTo>
                <a:cubicBezTo>
                  <a:pt x="262673" y="18055"/>
                  <a:pt x="369283" y="-14567"/>
                  <a:pt x="578295" y="0"/>
                </a:cubicBezTo>
                <a:cubicBezTo>
                  <a:pt x="787307" y="14567"/>
                  <a:pt x="945458" y="-7275"/>
                  <a:pt x="1190607" y="0"/>
                </a:cubicBezTo>
                <a:cubicBezTo>
                  <a:pt x="1435756" y="7275"/>
                  <a:pt x="1676433" y="19152"/>
                  <a:pt x="1870953" y="0"/>
                </a:cubicBezTo>
                <a:cubicBezTo>
                  <a:pt x="2065473" y="-19152"/>
                  <a:pt x="2226255" y="-14773"/>
                  <a:pt x="2517282" y="0"/>
                </a:cubicBezTo>
                <a:cubicBezTo>
                  <a:pt x="2808309" y="14773"/>
                  <a:pt x="3038651" y="-41876"/>
                  <a:pt x="3401733" y="0"/>
                </a:cubicBezTo>
                <a:cubicBezTo>
                  <a:pt x="3389442" y="165076"/>
                  <a:pt x="3414430" y="368977"/>
                  <a:pt x="3401733" y="525875"/>
                </a:cubicBezTo>
                <a:cubicBezTo>
                  <a:pt x="3389036" y="682773"/>
                  <a:pt x="3389424" y="891632"/>
                  <a:pt x="3401733" y="1031128"/>
                </a:cubicBezTo>
                <a:cubicBezTo>
                  <a:pt x="3146582" y="1039760"/>
                  <a:pt x="2895935" y="1023895"/>
                  <a:pt x="2755404" y="1031128"/>
                </a:cubicBezTo>
                <a:cubicBezTo>
                  <a:pt x="2614873" y="1038361"/>
                  <a:pt x="2463486" y="1020228"/>
                  <a:pt x="2177109" y="1031128"/>
                </a:cubicBezTo>
                <a:cubicBezTo>
                  <a:pt x="1890732" y="1042028"/>
                  <a:pt x="1856405" y="1044303"/>
                  <a:pt x="1564797" y="1031128"/>
                </a:cubicBezTo>
                <a:cubicBezTo>
                  <a:pt x="1273189" y="1017953"/>
                  <a:pt x="1103428" y="1052579"/>
                  <a:pt x="986503" y="1031128"/>
                </a:cubicBezTo>
                <a:cubicBezTo>
                  <a:pt x="869578" y="1009677"/>
                  <a:pt x="392836" y="1053754"/>
                  <a:pt x="0" y="1031128"/>
                </a:cubicBezTo>
                <a:cubicBezTo>
                  <a:pt x="1689" y="783027"/>
                  <a:pt x="21986" y="746697"/>
                  <a:pt x="0" y="515564"/>
                </a:cubicBezTo>
                <a:cubicBezTo>
                  <a:pt x="-21986" y="284431"/>
                  <a:pt x="-20305" y="215954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Du kannst die Lösungen auf der nächsten Seite zum Vergleich anschauen und auf dieser Seite weitere Notizen machen.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2CC47-A940-4747-B4BE-919688BB5901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BCB7B-6D55-0CD3-673B-28C9F565B72F}"/>
              </a:ext>
            </a:extLst>
          </p:cNvPr>
          <p:cNvSpPr txBox="1"/>
          <p:nvPr/>
        </p:nvSpPr>
        <p:spPr>
          <a:xfrm>
            <a:off x="6450037" y="9662499"/>
            <a:ext cx="260008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6</a:t>
            </a:r>
            <a:endParaRPr lang="en-AT" sz="1000" dirty="0">
              <a:latin typeface="Pangolin" panose="00000500000000000000" pitchFamily="2" charset="0"/>
            </a:endParaRPr>
          </a:p>
        </p:txBody>
      </p:sp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1803E58C-A4B9-4FFB-8F03-7AF1366F2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595700"/>
            <a:ext cx="304801" cy="2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B92976EE-EFFB-4701-AE43-835E84BF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6CD78C9-1E84-4DBA-A8DC-40BE6DE2C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"/>
            <a:ext cx="6858000" cy="990538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E3A2BAA-805E-4FBE-BA1E-9F82609634CB}"/>
              </a:ext>
            </a:extLst>
          </p:cNvPr>
          <p:cNvSpPr/>
          <p:nvPr/>
        </p:nvSpPr>
        <p:spPr>
          <a:xfrm>
            <a:off x="225425" y="5238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AAB86D-39EA-4172-8AA1-586D161286A9}"/>
              </a:ext>
            </a:extLst>
          </p:cNvPr>
          <p:cNvSpPr/>
          <p:nvPr/>
        </p:nvSpPr>
        <p:spPr>
          <a:xfrm>
            <a:off x="4581525" y="5254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7FBDDE3-39AB-4048-A594-94C20E7180CA}"/>
              </a:ext>
            </a:extLst>
          </p:cNvPr>
          <p:cNvSpPr/>
          <p:nvPr/>
        </p:nvSpPr>
        <p:spPr>
          <a:xfrm>
            <a:off x="225425" y="36226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89ED32-83EB-47D1-9753-1AC48065D69A}"/>
              </a:ext>
            </a:extLst>
          </p:cNvPr>
          <p:cNvSpPr/>
          <p:nvPr/>
        </p:nvSpPr>
        <p:spPr>
          <a:xfrm>
            <a:off x="4581525" y="36242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7003EA-8517-4733-9CF8-C7B2246F0B01}"/>
              </a:ext>
            </a:extLst>
          </p:cNvPr>
          <p:cNvSpPr/>
          <p:nvPr/>
        </p:nvSpPr>
        <p:spPr>
          <a:xfrm>
            <a:off x="225425" y="6721475"/>
            <a:ext cx="4248150" cy="2951163"/>
          </a:xfrm>
          <a:custGeom>
            <a:avLst/>
            <a:gdLst>
              <a:gd name="connsiteX0" fmla="*/ 0 w 4248150"/>
              <a:gd name="connsiteY0" fmla="*/ 0 h 2951163"/>
              <a:gd name="connsiteX1" fmla="*/ 479434 w 4248150"/>
              <a:gd name="connsiteY1" fmla="*/ 0 h 2951163"/>
              <a:gd name="connsiteX2" fmla="*/ 1001350 w 4248150"/>
              <a:gd name="connsiteY2" fmla="*/ 0 h 2951163"/>
              <a:gd name="connsiteX3" fmla="*/ 1608228 w 4248150"/>
              <a:gd name="connsiteY3" fmla="*/ 0 h 2951163"/>
              <a:gd name="connsiteX4" fmla="*/ 2172625 w 4248150"/>
              <a:gd name="connsiteY4" fmla="*/ 0 h 2951163"/>
              <a:gd name="connsiteX5" fmla="*/ 2694541 w 4248150"/>
              <a:gd name="connsiteY5" fmla="*/ 0 h 2951163"/>
              <a:gd name="connsiteX6" fmla="*/ 3343901 w 4248150"/>
              <a:gd name="connsiteY6" fmla="*/ 0 h 2951163"/>
              <a:gd name="connsiteX7" fmla="*/ 4248150 w 4248150"/>
              <a:gd name="connsiteY7" fmla="*/ 0 h 2951163"/>
              <a:gd name="connsiteX8" fmla="*/ 4248150 w 4248150"/>
              <a:gd name="connsiteY8" fmla="*/ 649256 h 2951163"/>
              <a:gd name="connsiteX9" fmla="*/ 4248150 w 4248150"/>
              <a:gd name="connsiteY9" fmla="*/ 1150954 h 2951163"/>
              <a:gd name="connsiteX10" fmla="*/ 4248150 w 4248150"/>
              <a:gd name="connsiteY10" fmla="*/ 1800209 h 2951163"/>
              <a:gd name="connsiteX11" fmla="*/ 4248150 w 4248150"/>
              <a:gd name="connsiteY11" fmla="*/ 2331419 h 2951163"/>
              <a:gd name="connsiteX12" fmla="*/ 4248150 w 4248150"/>
              <a:gd name="connsiteY12" fmla="*/ 2951163 h 2951163"/>
              <a:gd name="connsiteX13" fmla="*/ 3556308 w 4248150"/>
              <a:gd name="connsiteY13" fmla="*/ 2951163 h 2951163"/>
              <a:gd name="connsiteX14" fmla="*/ 2991911 w 4248150"/>
              <a:gd name="connsiteY14" fmla="*/ 2951163 h 2951163"/>
              <a:gd name="connsiteX15" fmla="*/ 2342551 w 4248150"/>
              <a:gd name="connsiteY15" fmla="*/ 2951163 h 2951163"/>
              <a:gd name="connsiteX16" fmla="*/ 1863117 w 4248150"/>
              <a:gd name="connsiteY16" fmla="*/ 2951163 h 2951163"/>
              <a:gd name="connsiteX17" fmla="*/ 1383683 w 4248150"/>
              <a:gd name="connsiteY17" fmla="*/ 2951163 h 2951163"/>
              <a:gd name="connsiteX18" fmla="*/ 861768 w 4248150"/>
              <a:gd name="connsiteY18" fmla="*/ 2951163 h 2951163"/>
              <a:gd name="connsiteX19" fmla="*/ 0 w 4248150"/>
              <a:gd name="connsiteY19" fmla="*/ 2951163 h 2951163"/>
              <a:gd name="connsiteX20" fmla="*/ 0 w 4248150"/>
              <a:gd name="connsiteY20" fmla="*/ 2390442 h 2951163"/>
              <a:gd name="connsiteX21" fmla="*/ 0 w 4248150"/>
              <a:gd name="connsiteY21" fmla="*/ 1800209 h 2951163"/>
              <a:gd name="connsiteX22" fmla="*/ 0 w 4248150"/>
              <a:gd name="connsiteY22" fmla="*/ 1269000 h 2951163"/>
              <a:gd name="connsiteX23" fmla="*/ 0 w 4248150"/>
              <a:gd name="connsiteY23" fmla="*/ 737791 h 2951163"/>
              <a:gd name="connsiteX24" fmla="*/ 0 w 4248150"/>
              <a:gd name="connsiteY24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48150" h="2951163" extrusionOk="0">
                <a:moveTo>
                  <a:pt x="0" y="0"/>
                </a:moveTo>
                <a:cubicBezTo>
                  <a:pt x="150604" y="22448"/>
                  <a:pt x="240946" y="-1826"/>
                  <a:pt x="479434" y="0"/>
                </a:cubicBezTo>
                <a:cubicBezTo>
                  <a:pt x="717922" y="1826"/>
                  <a:pt x="792817" y="3941"/>
                  <a:pt x="1001350" y="0"/>
                </a:cubicBezTo>
                <a:cubicBezTo>
                  <a:pt x="1209883" y="-3941"/>
                  <a:pt x="1470736" y="22828"/>
                  <a:pt x="1608228" y="0"/>
                </a:cubicBezTo>
                <a:cubicBezTo>
                  <a:pt x="1745720" y="-22828"/>
                  <a:pt x="2019360" y="20245"/>
                  <a:pt x="2172625" y="0"/>
                </a:cubicBezTo>
                <a:cubicBezTo>
                  <a:pt x="2325890" y="-20245"/>
                  <a:pt x="2560964" y="-13088"/>
                  <a:pt x="2694541" y="0"/>
                </a:cubicBezTo>
                <a:cubicBezTo>
                  <a:pt x="2828118" y="13088"/>
                  <a:pt x="3097385" y="-1340"/>
                  <a:pt x="3343901" y="0"/>
                </a:cubicBezTo>
                <a:cubicBezTo>
                  <a:pt x="3590417" y="1340"/>
                  <a:pt x="4062877" y="28857"/>
                  <a:pt x="4248150" y="0"/>
                </a:cubicBezTo>
                <a:cubicBezTo>
                  <a:pt x="4248255" y="211258"/>
                  <a:pt x="4241679" y="514894"/>
                  <a:pt x="4248150" y="649256"/>
                </a:cubicBezTo>
                <a:cubicBezTo>
                  <a:pt x="4254621" y="783618"/>
                  <a:pt x="4234639" y="969180"/>
                  <a:pt x="4248150" y="1150954"/>
                </a:cubicBezTo>
                <a:cubicBezTo>
                  <a:pt x="4261661" y="1332728"/>
                  <a:pt x="4252020" y="1576998"/>
                  <a:pt x="4248150" y="1800209"/>
                </a:cubicBezTo>
                <a:cubicBezTo>
                  <a:pt x="4244280" y="2023421"/>
                  <a:pt x="4254041" y="2072380"/>
                  <a:pt x="4248150" y="2331419"/>
                </a:cubicBezTo>
                <a:cubicBezTo>
                  <a:pt x="4242260" y="2590458"/>
                  <a:pt x="4225186" y="2806842"/>
                  <a:pt x="4248150" y="2951163"/>
                </a:cubicBezTo>
                <a:cubicBezTo>
                  <a:pt x="3936779" y="2918452"/>
                  <a:pt x="3837269" y="2921316"/>
                  <a:pt x="3556308" y="2951163"/>
                </a:cubicBezTo>
                <a:cubicBezTo>
                  <a:pt x="3275347" y="2981010"/>
                  <a:pt x="3159884" y="2933481"/>
                  <a:pt x="2991911" y="2951163"/>
                </a:cubicBezTo>
                <a:cubicBezTo>
                  <a:pt x="2823938" y="2968845"/>
                  <a:pt x="2510767" y="2921130"/>
                  <a:pt x="2342551" y="2951163"/>
                </a:cubicBezTo>
                <a:cubicBezTo>
                  <a:pt x="2174335" y="2981196"/>
                  <a:pt x="2030374" y="2950726"/>
                  <a:pt x="1863117" y="2951163"/>
                </a:cubicBezTo>
                <a:cubicBezTo>
                  <a:pt x="1695860" y="2951600"/>
                  <a:pt x="1603989" y="2969319"/>
                  <a:pt x="1383683" y="2951163"/>
                </a:cubicBezTo>
                <a:cubicBezTo>
                  <a:pt x="1163377" y="2933007"/>
                  <a:pt x="1042591" y="2962639"/>
                  <a:pt x="861768" y="2951163"/>
                </a:cubicBezTo>
                <a:cubicBezTo>
                  <a:pt x="680946" y="2939687"/>
                  <a:pt x="239181" y="2979784"/>
                  <a:pt x="0" y="2951163"/>
                </a:cubicBezTo>
                <a:cubicBezTo>
                  <a:pt x="-26144" y="2766674"/>
                  <a:pt x="27931" y="2563789"/>
                  <a:pt x="0" y="2390442"/>
                </a:cubicBezTo>
                <a:cubicBezTo>
                  <a:pt x="-27931" y="2217095"/>
                  <a:pt x="-19940" y="2036067"/>
                  <a:pt x="0" y="1800209"/>
                </a:cubicBezTo>
                <a:cubicBezTo>
                  <a:pt x="19940" y="1564351"/>
                  <a:pt x="5937" y="1533559"/>
                  <a:pt x="0" y="1269000"/>
                </a:cubicBezTo>
                <a:cubicBezTo>
                  <a:pt x="-5937" y="1004441"/>
                  <a:pt x="-2113" y="947347"/>
                  <a:pt x="0" y="737791"/>
                </a:cubicBezTo>
                <a:cubicBezTo>
                  <a:pt x="2113" y="528235"/>
                  <a:pt x="20187" y="343573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E850A-6298-4C65-9625-CA0A47CDE0FE}"/>
              </a:ext>
            </a:extLst>
          </p:cNvPr>
          <p:cNvSpPr/>
          <p:nvPr/>
        </p:nvSpPr>
        <p:spPr>
          <a:xfrm>
            <a:off x="4581525" y="6723062"/>
            <a:ext cx="2051050" cy="2951163"/>
          </a:xfrm>
          <a:custGeom>
            <a:avLst/>
            <a:gdLst>
              <a:gd name="connsiteX0" fmla="*/ 0 w 2051050"/>
              <a:gd name="connsiteY0" fmla="*/ 0 h 2951163"/>
              <a:gd name="connsiteX1" fmla="*/ 622152 w 2051050"/>
              <a:gd name="connsiteY1" fmla="*/ 0 h 2951163"/>
              <a:gd name="connsiteX2" fmla="*/ 1264814 w 2051050"/>
              <a:gd name="connsiteY2" fmla="*/ 0 h 2951163"/>
              <a:gd name="connsiteX3" fmla="*/ 2051050 w 2051050"/>
              <a:gd name="connsiteY3" fmla="*/ 0 h 2951163"/>
              <a:gd name="connsiteX4" fmla="*/ 2051050 w 2051050"/>
              <a:gd name="connsiteY4" fmla="*/ 560721 h 2951163"/>
              <a:gd name="connsiteX5" fmla="*/ 2051050 w 2051050"/>
              <a:gd name="connsiteY5" fmla="*/ 1209977 h 2951163"/>
              <a:gd name="connsiteX6" fmla="*/ 2051050 w 2051050"/>
              <a:gd name="connsiteY6" fmla="*/ 1711675 h 2951163"/>
              <a:gd name="connsiteX7" fmla="*/ 2051050 w 2051050"/>
              <a:gd name="connsiteY7" fmla="*/ 2242884 h 2951163"/>
              <a:gd name="connsiteX8" fmla="*/ 2051050 w 2051050"/>
              <a:gd name="connsiteY8" fmla="*/ 2951163 h 2951163"/>
              <a:gd name="connsiteX9" fmla="*/ 1428898 w 2051050"/>
              <a:gd name="connsiteY9" fmla="*/ 2951163 h 2951163"/>
              <a:gd name="connsiteX10" fmla="*/ 786236 w 2051050"/>
              <a:gd name="connsiteY10" fmla="*/ 2951163 h 2951163"/>
              <a:gd name="connsiteX11" fmla="*/ 0 w 2051050"/>
              <a:gd name="connsiteY11" fmla="*/ 2951163 h 2951163"/>
              <a:gd name="connsiteX12" fmla="*/ 0 w 2051050"/>
              <a:gd name="connsiteY12" fmla="*/ 2449465 h 2951163"/>
              <a:gd name="connsiteX13" fmla="*/ 0 w 2051050"/>
              <a:gd name="connsiteY13" fmla="*/ 1829721 h 2951163"/>
              <a:gd name="connsiteX14" fmla="*/ 0 w 2051050"/>
              <a:gd name="connsiteY14" fmla="*/ 1239488 h 2951163"/>
              <a:gd name="connsiteX15" fmla="*/ 0 w 2051050"/>
              <a:gd name="connsiteY15" fmla="*/ 708279 h 2951163"/>
              <a:gd name="connsiteX16" fmla="*/ 0 w 2051050"/>
              <a:gd name="connsiteY16" fmla="*/ 0 h 295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1050" h="2951163" extrusionOk="0">
                <a:moveTo>
                  <a:pt x="0" y="0"/>
                </a:moveTo>
                <a:cubicBezTo>
                  <a:pt x="306279" y="21950"/>
                  <a:pt x="339620" y="1228"/>
                  <a:pt x="622152" y="0"/>
                </a:cubicBezTo>
                <a:cubicBezTo>
                  <a:pt x="904684" y="-1228"/>
                  <a:pt x="1011457" y="20320"/>
                  <a:pt x="1264814" y="0"/>
                </a:cubicBezTo>
                <a:cubicBezTo>
                  <a:pt x="1518171" y="-20320"/>
                  <a:pt x="1857420" y="-30729"/>
                  <a:pt x="2051050" y="0"/>
                </a:cubicBezTo>
                <a:cubicBezTo>
                  <a:pt x="2063232" y="245709"/>
                  <a:pt x="2041507" y="343479"/>
                  <a:pt x="2051050" y="560721"/>
                </a:cubicBezTo>
                <a:cubicBezTo>
                  <a:pt x="2060593" y="777963"/>
                  <a:pt x="2080940" y="886218"/>
                  <a:pt x="2051050" y="1209977"/>
                </a:cubicBezTo>
                <a:cubicBezTo>
                  <a:pt x="2021160" y="1533736"/>
                  <a:pt x="2044051" y="1542940"/>
                  <a:pt x="2051050" y="1711675"/>
                </a:cubicBezTo>
                <a:cubicBezTo>
                  <a:pt x="2058049" y="1880410"/>
                  <a:pt x="2060947" y="2114975"/>
                  <a:pt x="2051050" y="2242884"/>
                </a:cubicBezTo>
                <a:cubicBezTo>
                  <a:pt x="2041153" y="2370793"/>
                  <a:pt x="2081957" y="2753717"/>
                  <a:pt x="2051050" y="2951163"/>
                </a:cubicBezTo>
                <a:cubicBezTo>
                  <a:pt x="1910115" y="2975025"/>
                  <a:pt x="1602720" y="2978995"/>
                  <a:pt x="1428898" y="2951163"/>
                </a:cubicBezTo>
                <a:cubicBezTo>
                  <a:pt x="1255076" y="2923331"/>
                  <a:pt x="924160" y="2933002"/>
                  <a:pt x="786236" y="2951163"/>
                </a:cubicBezTo>
                <a:cubicBezTo>
                  <a:pt x="648312" y="2969324"/>
                  <a:pt x="370261" y="2923618"/>
                  <a:pt x="0" y="2951163"/>
                </a:cubicBezTo>
                <a:cubicBezTo>
                  <a:pt x="14797" y="2840414"/>
                  <a:pt x="24747" y="2604392"/>
                  <a:pt x="0" y="2449465"/>
                </a:cubicBezTo>
                <a:cubicBezTo>
                  <a:pt x="-24747" y="2294538"/>
                  <a:pt x="12162" y="2112558"/>
                  <a:pt x="0" y="1829721"/>
                </a:cubicBezTo>
                <a:cubicBezTo>
                  <a:pt x="-12162" y="1546884"/>
                  <a:pt x="8429" y="1364361"/>
                  <a:pt x="0" y="1239488"/>
                </a:cubicBezTo>
                <a:cubicBezTo>
                  <a:pt x="-8429" y="1114615"/>
                  <a:pt x="7141" y="949936"/>
                  <a:pt x="0" y="708279"/>
                </a:cubicBezTo>
                <a:cubicBezTo>
                  <a:pt x="-7141" y="466622"/>
                  <a:pt x="-34761" y="23701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626383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75761-C4B2-4E02-9B6B-11C49F354887}"/>
              </a:ext>
            </a:extLst>
          </p:cNvPr>
          <p:cNvSpPr txBox="1"/>
          <p:nvPr/>
        </p:nvSpPr>
        <p:spPr>
          <a:xfrm>
            <a:off x="4581525" y="769864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Wenn die Verteilung der Werte symmetrisch, ohne Verzerrungen, ist, dann sind Mittelwert und Median gleich.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BA6042-0FCB-42AA-A6DD-3F5DA6D4A599}"/>
              </a:ext>
            </a:extLst>
          </p:cNvPr>
          <p:cNvSpPr txBox="1"/>
          <p:nvPr/>
        </p:nvSpPr>
        <p:spPr>
          <a:xfrm>
            <a:off x="4591846" y="3848960"/>
            <a:ext cx="20441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Der Modus ist nicht nur für multimodale Verteilungen geeignet, sondern auch für ordinale und kategorische Daten.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FBA7D3-0B48-4C9E-91CF-00440C387117}"/>
              </a:ext>
            </a:extLst>
          </p:cNvPr>
          <p:cNvSpPr txBox="1"/>
          <p:nvPr/>
        </p:nvSpPr>
        <p:spPr>
          <a:xfrm>
            <a:off x="4581525" y="6883065"/>
            <a:ext cx="20441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Für Datensätze mit einer verzerrten Verteilung ist der Median ein besseres </a:t>
            </a:r>
            <a:r>
              <a:rPr lang="de-DE" sz="1000" dirty="0" err="1">
                <a:latin typeface="Pangolin" panose="00000500000000000000" pitchFamily="2" charset="0"/>
              </a:rPr>
              <a:t>Lagemaß</a:t>
            </a:r>
            <a:r>
              <a:rPr lang="de-DE" sz="1000" dirty="0">
                <a:latin typeface="Pangolin" panose="00000500000000000000" pitchFamily="2" charset="0"/>
              </a:rPr>
              <a:t>.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610DFC2-B3B2-4A1D-B639-460D315FDEC5}"/>
              </a:ext>
            </a:extLst>
          </p:cNvPr>
          <p:cNvSpPr txBox="1"/>
          <p:nvPr/>
        </p:nvSpPr>
        <p:spPr>
          <a:xfrm>
            <a:off x="232306" y="593080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HERZFREQUENZ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8A9EA24-6A62-46F6-8F78-DDE2F08CEDA1}"/>
              </a:ext>
            </a:extLst>
          </p:cNvPr>
          <p:cNvSpPr txBox="1"/>
          <p:nvPr/>
        </p:nvSpPr>
        <p:spPr>
          <a:xfrm>
            <a:off x="232306" y="3682879"/>
            <a:ext cx="2538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HÄUFIGSTE NUTZUNGSZEIT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E615401-E674-45E7-9EB1-0F33502FC537}"/>
              </a:ext>
            </a:extLst>
          </p:cNvPr>
          <p:cNvSpPr txBox="1"/>
          <p:nvPr/>
        </p:nvSpPr>
        <p:spPr>
          <a:xfrm>
            <a:off x="232306" y="6777944"/>
            <a:ext cx="2044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1" dirty="0">
                <a:latin typeface="Pangolin" panose="00000500000000000000" pitchFamily="2" charset="0"/>
              </a:rPr>
              <a:t>STERNEBEWERTUNG</a:t>
            </a:r>
            <a:endParaRPr lang="de-AT" sz="14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E3EBD3C-2893-4EF5-A23D-47255CCD1E3C}"/>
              </a:ext>
            </a:extLst>
          </p:cNvPr>
          <p:cNvSpPr txBox="1"/>
          <p:nvPr/>
        </p:nvSpPr>
        <p:spPr>
          <a:xfrm>
            <a:off x="246593" y="90085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MITTELWERTS: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3F0F82D-0274-419C-BB35-9E62215CDEF3}"/>
              </a:ext>
            </a:extLst>
          </p:cNvPr>
          <p:cNvSpPr txBox="1"/>
          <p:nvPr/>
        </p:nvSpPr>
        <p:spPr>
          <a:xfrm>
            <a:off x="413284" y="119598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45+50+55+57+63+70+65+75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B5568B6-84EA-4730-9C1A-72170547558C}"/>
              </a:ext>
            </a:extLst>
          </p:cNvPr>
          <p:cNvSpPr txBox="1"/>
          <p:nvPr/>
        </p:nvSpPr>
        <p:spPr>
          <a:xfrm>
            <a:off x="413284" y="1413141"/>
            <a:ext cx="18138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1C27A1-F50C-4B11-9528-31B2795EFEDB}"/>
              </a:ext>
            </a:extLst>
          </p:cNvPr>
          <p:cNvSpPr txBox="1"/>
          <p:nvPr/>
        </p:nvSpPr>
        <p:spPr>
          <a:xfrm>
            <a:off x="2335090" y="1195988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480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F9AC7AF-C8B3-4C18-BF76-80DD1E91F5EC}"/>
              </a:ext>
            </a:extLst>
          </p:cNvPr>
          <p:cNvSpPr txBox="1"/>
          <p:nvPr/>
        </p:nvSpPr>
        <p:spPr>
          <a:xfrm>
            <a:off x="2335090" y="1413140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319552B-C9D3-4B62-A379-1931EC8CD664}"/>
              </a:ext>
            </a:extLst>
          </p:cNvPr>
          <p:cNvSpPr txBox="1"/>
          <p:nvPr/>
        </p:nvSpPr>
        <p:spPr>
          <a:xfrm>
            <a:off x="2161766" y="1267513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5252531-3941-4F15-9D3D-223FD7D114F0}"/>
              </a:ext>
            </a:extLst>
          </p:cNvPr>
          <p:cNvSpPr txBox="1"/>
          <p:nvPr/>
        </p:nvSpPr>
        <p:spPr>
          <a:xfrm>
            <a:off x="2770933" y="1272710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399C15F-1D60-4E70-A8B9-067568C1DFD9}"/>
              </a:ext>
            </a:extLst>
          </p:cNvPr>
          <p:cNvSpPr txBox="1"/>
          <p:nvPr/>
        </p:nvSpPr>
        <p:spPr>
          <a:xfrm>
            <a:off x="2896430" y="1267512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60 bpm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5A310F0-306C-4F77-9E8A-98C6079CF81F}"/>
              </a:ext>
            </a:extLst>
          </p:cNvPr>
          <p:cNvSpPr txBox="1"/>
          <p:nvPr/>
        </p:nvSpPr>
        <p:spPr>
          <a:xfrm>
            <a:off x="246593" y="4019246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MITTELWERTS: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AF3AE24-A03F-4489-9A88-98156000B9BB}"/>
              </a:ext>
            </a:extLst>
          </p:cNvPr>
          <p:cNvSpPr txBox="1"/>
          <p:nvPr/>
        </p:nvSpPr>
        <p:spPr>
          <a:xfrm>
            <a:off x="413284" y="4314377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9+9+10+13+14+15+15+16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56FBD53-ACB5-4A3D-9A52-463BE4B3044B}"/>
              </a:ext>
            </a:extLst>
          </p:cNvPr>
          <p:cNvSpPr txBox="1"/>
          <p:nvPr/>
        </p:nvSpPr>
        <p:spPr>
          <a:xfrm>
            <a:off x="413285" y="4531530"/>
            <a:ext cx="1608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Nutzer*innen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1FFE95-BCC1-4F01-815E-B63384514892}"/>
              </a:ext>
            </a:extLst>
          </p:cNvPr>
          <p:cNvSpPr txBox="1"/>
          <p:nvPr/>
        </p:nvSpPr>
        <p:spPr>
          <a:xfrm>
            <a:off x="2096961" y="4314377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300B8-3B34-452A-9E19-921C495DB61B}"/>
              </a:ext>
            </a:extLst>
          </p:cNvPr>
          <p:cNvSpPr txBox="1"/>
          <p:nvPr/>
        </p:nvSpPr>
        <p:spPr>
          <a:xfrm>
            <a:off x="2096961" y="4531529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9F55336-02E0-4B71-A64A-DA87E6E5897D}"/>
              </a:ext>
            </a:extLst>
          </p:cNvPr>
          <p:cNvSpPr txBox="1"/>
          <p:nvPr/>
        </p:nvSpPr>
        <p:spPr>
          <a:xfrm>
            <a:off x="1891373" y="4385902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808FE65-1F5F-4CF2-B713-FAC0B81E6257}"/>
              </a:ext>
            </a:extLst>
          </p:cNvPr>
          <p:cNvSpPr txBox="1"/>
          <p:nvPr/>
        </p:nvSpPr>
        <p:spPr>
          <a:xfrm>
            <a:off x="2532804" y="4391099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4B713E2-B23D-490D-8851-7432755BDF15}"/>
              </a:ext>
            </a:extLst>
          </p:cNvPr>
          <p:cNvSpPr txBox="1"/>
          <p:nvPr/>
        </p:nvSpPr>
        <p:spPr>
          <a:xfrm>
            <a:off x="2658301" y="4385901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12,6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FB46FA7-7307-4CE7-BB4E-14453E269804}"/>
              </a:ext>
            </a:extLst>
          </p:cNvPr>
          <p:cNvSpPr/>
          <p:nvPr/>
        </p:nvSpPr>
        <p:spPr>
          <a:xfrm>
            <a:off x="503511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3050BEB-B6E4-43E7-9EEF-E0B329290DFB}"/>
              </a:ext>
            </a:extLst>
          </p:cNvPr>
          <p:cNvSpPr txBox="1"/>
          <p:nvPr/>
        </p:nvSpPr>
        <p:spPr>
          <a:xfrm>
            <a:off x="246593" y="1735558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MEDIANS: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345483F-97C5-4934-AC7B-D7E84932D030}"/>
              </a:ext>
            </a:extLst>
          </p:cNvPr>
          <p:cNvSpPr/>
          <p:nvPr/>
        </p:nvSpPr>
        <p:spPr>
          <a:xfrm>
            <a:off x="83204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C6C14B0-D150-4EC8-BF8B-3D6D1820214F}"/>
              </a:ext>
            </a:extLst>
          </p:cNvPr>
          <p:cNvSpPr/>
          <p:nvPr/>
        </p:nvSpPr>
        <p:spPr>
          <a:xfrm>
            <a:off x="1160585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361C4E2-C4A2-4CC9-B0D5-98352409F4C5}"/>
              </a:ext>
            </a:extLst>
          </p:cNvPr>
          <p:cNvSpPr/>
          <p:nvPr/>
        </p:nvSpPr>
        <p:spPr>
          <a:xfrm>
            <a:off x="2446616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AC632BB-BAFD-4CB6-8A1A-1069A9849752}"/>
              </a:ext>
            </a:extLst>
          </p:cNvPr>
          <p:cNvSpPr/>
          <p:nvPr/>
        </p:nvSpPr>
        <p:spPr>
          <a:xfrm>
            <a:off x="2780302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E77062D-38F4-4F20-B1C6-7AAD0B9B16C9}"/>
              </a:ext>
            </a:extLst>
          </p:cNvPr>
          <p:cNvSpPr/>
          <p:nvPr/>
        </p:nvSpPr>
        <p:spPr>
          <a:xfrm>
            <a:off x="3113988" y="205925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D5B06E66-ED7D-4F58-B146-80E41C77A880}"/>
              </a:ext>
            </a:extLst>
          </p:cNvPr>
          <p:cNvSpPr/>
          <p:nvPr/>
        </p:nvSpPr>
        <p:spPr>
          <a:xfrm>
            <a:off x="1573577" y="2037081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EA3BA06-DED4-4397-806A-C175F9AFFD4C}"/>
              </a:ext>
            </a:extLst>
          </p:cNvPr>
          <p:cNvSpPr txBox="1"/>
          <p:nvPr/>
        </p:nvSpPr>
        <p:spPr>
          <a:xfrm>
            <a:off x="795337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C379DE85-432B-4A87-9DBE-7C08E3A58F44}"/>
              </a:ext>
            </a:extLst>
          </p:cNvPr>
          <p:cNvSpPr/>
          <p:nvPr/>
        </p:nvSpPr>
        <p:spPr>
          <a:xfrm>
            <a:off x="1654302" y="2069442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10A3971-CCA0-4953-ADD2-D48692477C12}"/>
              </a:ext>
            </a:extLst>
          </p:cNvPr>
          <p:cNvSpPr txBox="1"/>
          <p:nvPr/>
        </p:nvSpPr>
        <p:spPr>
          <a:xfrm>
            <a:off x="1138648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1F3995A-21AD-48E9-A090-DC3F67B36585}"/>
              </a:ext>
            </a:extLst>
          </p:cNvPr>
          <p:cNvSpPr txBox="1"/>
          <p:nvPr/>
        </p:nvSpPr>
        <p:spPr>
          <a:xfrm>
            <a:off x="1609366" y="2099710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57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CE1862-F3B6-4A80-B4B2-64C8EB64ECE3}"/>
              </a:ext>
            </a:extLst>
          </p:cNvPr>
          <p:cNvSpPr txBox="1"/>
          <p:nvPr/>
        </p:nvSpPr>
        <p:spPr>
          <a:xfrm>
            <a:off x="2414560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65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BAD4677-6885-4F59-8998-1D25301059BA}"/>
              </a:ext>
            </a:extLst>
          </p:cNvPr>
          <p:cNvSpPr txBox="1"/>
          <p:nvPr/>
        </p:nvSpPr>
        <p:spPr>
          <a:xfrm>
            <a:off x="2753899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5E62F3C-7E76-4FB4-9401-B8CB0CCC4D4A}"/>
              </a:ext>
            </a:extLst>
          </p:cNvPr>
          <p:cNvSpPr txBox="1"/>
          <p:nvPr/>
        </p:nvSpPr>
        <p:spPr>
          <a:xfrm>
            <a:off x="3083292" y="2099710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2233EED3-C61F-4A4C-A420-46441C64BAF4}"/>
              </a:ext>
            </a:extLst>
          </p:cNvPr>
          <p:cNvSpPr txBox="1"/>
          <p:nvPr/>
        </p:nvSpPr>
        <p:spPr>
          <a:xfrm>
            <a:off x="246593" y="283662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MODUS: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6FDD0D5B-A9FB-4408-93CD-F723436C086B}"/>
              </a:ext>
            </a:extLst>
          </p:cNvPr>
          <p:cNvSpPr txBox="1"/>
          <p:nvPr/>
        </p:nvSpPr>
        <p:spPr>
          <a:xfrm>
            <a:off x="413285" y="3110097"/>
            <a:ext cx="18774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45, 50, 55, 57, 63, 70, 65, 75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296FDF6C-8E13-49CC-BA9A-7D10C5AC18A5}"/>
              </a:ext>
            </a:extLst>
          </p:cNvPr>
          <p:cNvSpPr txBox="1"/>
          <p:nvPr/>
        </p:nvSpPr>
        <p:spPr>
          <a:xfrm>
            <a:off x="2311930" y="3044763"/>
            <a:ext cx="1877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Jeder Wert kommt nur ein Mal vor - </a:t>
            </a:r>
            <a:r>
              <a:rPr lang="de-DE" sz="1000" dirty="0">
                <a:highlight>
                  <a:srgbClr val="C0C0C0"/>
                </a:highlight>
                <a:latin typeface="Pangolin" panose="00000500000000000000" pitchFamily="2" charset="0"/>
              </a:rPr>
              <a:t>es gibt also keinen Modus</a:t>
            </a:r>
            <a:r>
              <a:rPr lang="de-DE" sz="1000" dirty="0">
                <a:latin typeface="Pangolin" panose="00000500000000000000" pitchFamily="2" charset="0"/>
              </a:rPr>
              <a:t>!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92FD8BA-527E-41AE-BEE4-0E1368CB8971}"/>
              </a:ext>
            </a:extLst>
          </p:cNvPr>
          <p:cNvSpPr txBox="1"/>
          <p:nvPr/>
        </p:nvSpPr>
        <p:spPr>
          <a:xfrm>
            <a:off x="413284" y="2390945"/>
            <a:ext cx="388725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Pangolin" panose="00000500000000000000" pitchFamily="2" charset="0"/>
              </a:rPr>
              <a:t>Wenn es zwei mittlere Werte gibt, dann berechnet sich der Median aus dem Mittelwert der beiden Werte:</a:t>
            </a:r>
            <a:br>
              <a:rPr lang="de-DE" sz="900" dirty="0">
                <a:latin typeface="Pangolin" panose="00000500000000000000" pitchFamily="2" charset="0"/>
              </a:rPr>
            </a:br>
            <a:r>
              <a:rPr lang="de-DE" sz="900" dirty="0">
                <a:latin typeface="Pangolin" panose="00000500000000000000" pitchFamily="2" charset="0"/>
              </a:rPr>
              <a:t>(57+63)/2 = </a:t>
            </a:r>
            <a:r>
              <a:rPr lang="de-DE" sz="900" dirty="0">
                <a:highlight>
                  <a:srgbClr val="C0C0C0"/>
                </a:highlight>
                <a:latin typeface="Pangolin" panose="00000500000000000000" pitchFamily="2" charset="0"/>
              </a:rPr>
              <a:t>60bpm</a:t>
            </a:r>
            <a:r>
              <a:rPr lang="de-DE" sz="900" dirty="0">
                <a:latin typeface="Pangolin" panose="00000500000000000000" pitchFamily="2" charset="0"/>
              </a:rPr>
              <a:t>) </a:t>
            </a:r>
            <a:endParaRPr lang="de-AT" sz="9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0D19927-1D76-44D9-AA1A-1AF318E1AFA0}"/>
              </a:ext>
            </a:extLst>
          </p:cNvPr>
          <p:cNvSpPr txBox="1"/>
          <p:nvPr/>
        </p:nvSpPr>
        <p:spPr>
          <a:xfrm>
            <a:off x="246593" y="4848170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MEDIANS: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110C887-D8AD-4BA8-B020-A5E47AA1BC21}"/>
              </a:ext>
            </a:extLst>
          </p:cNvPr>
          <p:cNvSpPr/>
          <p:nvPr/>
        </p:nvSpPr>
        <p:spPr>
          <a:xfrm>
            <a:off x="503511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71C587EA-6E7D-48DC-A9B6-3E9C33D33E93}"/>
              </a:ext>
            </a:extLst>
          </p:cNvPr>
          <p:cNvSpPr/>
          <p:nvPr/>
        </p:nvSpPr>
        <p:spPr>
          <a:xfrm>
            <a:off x="8292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498A403-8206-468C-A774-C27DD71E3890}"/>
              </a:ext>
            </a:extLst>
          </p:cNvPr>
          <p:cNvSpPr/>
          <p:nvPr/>
        </p:nvSpPr>
        <p:spPr>
          <a:xfrm>
            <a:off x="1155045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10B55B9-EB91-4CB8-98A2-E66C0293615B}"/>
              </a:ext>
            </a:extLst>
          </p:cNvPr>
          <p:cNvSpPr/>
          <p:nvPr/>
        </p:nvSpPr>
        <p:spPr>
          <a:xfrm>
            <a:off x="2418092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040813B-6342-44CE-A4B4-88E58B7FA5F5}"/>
              </a:ext>
            </a:extLst>
          </p:cNvPr>
          <p:cNvSpPr/>
          <p:nvPr/>
        </p:nvSpPr>
        <p:spPr>
          <a:xfrm>
            <a:off x="2751778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08868C2-1F4B-4C90-AE8D-B1AD61845FCC}"/>
              </a:ext>
            </a:extLst>
          </p:cNvPr>
          <p:cNvSpPr/>
          <p:nvPr/>
        </p:nvSpPr>
        <p:spPr>
          <a:xfrm>
            <a:off x="3085464" y="5194415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1E369EE-DFAB-4DBA-9A44-CF67ACEF5443}"/>
              </a:ext>
            </a:extLst>
          </p:cNvPr>
          <p:cNvSpPr txBox="1"/>
          <p:nvPr/>
        </p:nvSpPr>
        <p:spPr>
          <a:xfrm>
            <a:off x="466800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0A3DF643-D04B-4C25-8DE6-69AF971B5309}"/>
              </a:ext>
            </a:extLst>
          </p:cNvPr>
          <p:cNvSpPr txBox="1"/>
          <p:nvPr/>
        </p:nvSpPr>
        <p:spPr>
          <a:xfrm>
            <a:off x="795337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11093E6-244E-48F9-B580-BA90B6F5489E}"/>
              </a:ext>
            </a:extLst>
          </p:cNvPr>
          <p:cNvSpPr txBox="1"/>
          <p:nvPr/>
        </p:nvSpPr>
        <p:spPr>
          <a:xfrm>
            <a:off x="1119042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C3B5AB3A-74CD-483F-91F7-A0B1F6050F9F}"/>
              </a:ext>
            </a:extLst>
          </p:cNvPr>
          <p:cNvSpPr txBox="1"/>
          <p:nvPr/>
        </p:nvSpPr>
        <p:spPr>
          <a:xfrm>
            <a:off x="238603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45E2FC2-72BF-42EB-B060-F8F5EF693300}"/>
              </a:ext>
            </a:extLst>
          </p:cNvPr>
          <p:cNvSpPr txBox="1"/>
          <p:nvPr/>
        </p:nvSpPr>
        <p:spPr>
          <a:xfrm>
            <a:off x="2716776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C52F4CD-4C83-4EC7-8C6E-DF2E590100B3}"/>
              </a:ext>
            </a:extLst>
          </p:cNvPr>
          <p:cNvSpPr txBox="1"/>
          <p:nvPr/>
        </p:nvSpPr>
        <p:spPr>
          <a:xfrm>
            <a:off x="3043605" y="5227361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16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66A09C2-60DA-4441-86D4-37BCAB2F8EDB}"/>
              </a:ext>
            </a:extLst>
          </p:cNvPr>
          <p:cNvSpPr txBox="1"/>
          <p:nvPr/>
        </p:nvSpPr>
        <p:spPr>
          <a:xfrm>
            <a:off x="3425330" y="519254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F45E7DA-4643-4743-9DA8-5695685829E3}"/>
              </a:ext>
            </a:extLst>
          </p:cNvPr>
          <p:cNvSpPr txBox="1"/>
          <p:nvPr/>
        </p:nvSpPr>
        <p:spPr>
          <a:xfrm>
            <a:off x="3523117" y="5187346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13,5</a:t>
            </a:r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?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0D79A77-6F2E-4D91-8B7A-C96F1F446182}"/>
              </a:ext>
            </a:extLst>
          </p:cNvPr>
          <p:cNvSpPr txBox="1"/>
          <p:nvPr/>
        </p:nvSpPr>
        <p:spPr>
          <a:xfrm>
            <a:off x="2396793" y="4663711"/>
            <a:ext cx="211974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Pangolin" panose="00000500000000000000" pitchFamily="2" charset="0"/>
              </a:rPr>
              <a:t>Nutzungszeit ist kein quantitativer Wert - daher macht die Berechnung von Mittelwert und Median keinen Sinn!</a:t>
            </a:r>
            <a:endParaRPr lang="de-AT" sz="900" dirty="0">
              <a:solidFill>
                <a:schemeClr val="tx1">
                  <a:lumMod val="50000"/>
                  <a:lumOff val="50000"/>
                </a:schemeClr>
              </a:solidFill>
              <a:latin typeface="Pangolin" panose="00000500000000000000" pitchFamily="2" charset="0"/>
            </a:endParaRPr>
          </a:p>
        </p:txBody>
      </p:sp>
      <p:pic>
        <p:nvPicPr>
          <p:cNvPr id="79" name="Grafik 78">
            <a:extLst>
              <a:ext uri="{FF2B5EF4-FFF2-40B4-BE49-F238E27FC236}">
                <a16:creationId xmlns:a16="http://schemas.microsoft.com/office/drawing/2014/main" id="{633F33E9-4BFE-4BBE-A697-2205EA1F9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50591" flipH="1">
            <a:off x="3346748" y="4532583"/>
            <a:ext cx="166284" cy="100426"/>
          </a:xfrm>
          <a:prstGeom prst="rect">
            <a:avLst/>
          </a:prstGeom>
        </p:spPr>
      </p:pic>
      <p:pic>
        <p:nvPicPr>
          <p:cNvPr id="80" name="Grafik 79">
            <a:extLst>
              <a:ext uri="{FF2B5EF4-FFF2-40B4-BE49-F238E27FC236}">
                <a16:creationId xmlns:a16="http://schemas.microsoft.com/office/drawing/2014/main" id="{785A806B-3870-46C8-94F7-020CB284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9367" flipH="1" flipV="1">
            <a:off x="4179707" y="5179550"/>
            <a:ext cx="187602" cy="113301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BF4A240F-FD79-47A6-BC7B-6CABB464DDEC}"/>
              </a:ext>
            </a:extLst>
          </p:cNvPr>
          <p:cNvSpPr txBox="1"/>
          <p:nvPr/>
        </p:nvSpPr>
        <p:spPr>
          <a:xfrm>
            <a:off x="246593" y="567709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MODUS: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AB18F7C-70C0-46E5-B3D0-B23E794DF098}"/>
              </a:ext>
            </a:extLst>
          </p:cNvPr>
          <p:cNvSpPr txBox="1"/>
          <p:nvPr/>
        </p:nvSpPr>
        <p:spPr>
          <a:xfrm>
            <a:off x="413285" y="5948098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9:00, 10:00, 13:00, 14:00, 15:00, 16:00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8FB8FAD-DD65-47A4-B3C8-DF4C95483E5B}"/>
              </a:ext>
            </a:extLst>
          </p:cNvPr>
          <p:cNvSpPr txBox="1"/>
          <p:nvPr/>
        </p:nvSpPr>
        <p:spPr>
          <a:xfrm>
            <a:off x="413285" y="6180427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  2x         1x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2x         1x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C44340-DB48-476B-895C-34F4A649AFF0}"/>
              </a:ext>
            </a:extLst>
          </p:cNvPr>
          <p:cNvSpPr txBox="1"/>
          <p:nvPr/>
        </p:nvSpPr>
        <p:spPr>
          <a:xfrm>
            <a:off x="2846912" y="6039377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8FE9336C-FE36-461A-BE4F-36C835FF1120}"/>
              </a:ext>
            </a:extLst>
          </p:cNvPr>
          <p:cNvSpPr txBox="1"/>
          <p:nvPr/>
        </p:nvSpPr>
        <p:spPr>
          <a:xfrm>
            <a:off x="3041911" y="6113195"/>
            <a:ext cx="1207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9:00 &amp; 15:00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CAD0C73-C71C-4D7A-BCAE-91ABEE1B1702}"/>
              </a:ext>
            </a:extLst>
          </p:cNvPr>
          <p:cNvSpPr txBox="1"/>
          <p:nvPr/>
        </p:nvSpPr>
        <p:spPr>
          <a:xfrm>
            <a:off x="3152897" y="5933884"/>
            <a:ext cx="97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 Modi: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FEEDB0B-F18E-4331-8D09-48B162106AC7}"/>
              </a:ext>
            </a:extLst>
          </p:cNvPr>
          <p:cNvSpPr txBox="1"/>
          <p:nvPr/>
        </p:nvSpPr>
        <p:spPr>
          <a:xfrm>
            <a:off x="246593" y="712811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MITTELWERTS: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DD6959F-2068-4B27-886C-11CAFFAD9AF9}"/>
              </a:ext>
            </a:extLst>
          </p:cNvPr>
          <p:cNvSpPr txBox="1"/>
          <p:nvPr/>
        </p:nvSpPr>
        <p:spPr>
          <a:xfrm>
            <a:off x="413284" y="7423244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1+2+3+4+4+5+5+5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CB69B6DB-10DC-453E-BD3B-073DB8D4B6CD}"/>
              </a:ext>
            </a:extLst>
          </p:cNvPr>
          <p:cNvSpPr txBox="1"/>
          <p:nvPr/>
        </p:nvSpPr>
        <p:spPr>
          <a:xfrm>
            <a:off x="413285" y="7640397"/>
            <a:ext cx="11733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 </a:t>
            </a:r>
            <a:r>
              <a:rPr lang="de-DE" sz="1000" dirty="0" err="1">
                <a:latin typeface="Pangolin" panose="00000500000000000000" pitchFamily="2" charset="0"/>
              </a:rPr>
              <a:t>users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7493744C-689E-4C13-AC20-86825FB51093}"/>
              </a:ext>
            </a:extLst>
          </p:cNvPr>
          <p:cNvSpPr txBox="1"/>
          <p:nvPr/>
        </p:nvSpPr>
        <p:spPr>
          <a:xfrm>
            <a:off x="1803216" y="7423244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29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48F2DDA-C4DD-4F55-8EFF-37101E84D42B}"/>
              </a:ext>
            </a:extLst>
          </p:cNvPr>
          <p:cNvSpPr txBox="1"/>
          <p:nvPr/>
        </p:nvSpPr>
        <p:spPr>
          <a:xfrm>
            <a:off x="1803216" y="7640396"/>
            <a:ext cx="5260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8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3F4DF48-A2C7-4FBB-B391-F72BFA2439FB}"/>
              </a:ext>
            </a:extLst>
          </p:cNvPr>
          <p:cNvSpPr txBox="1"/>
          <p:nvPr/>
        </p:nvSpPr>
        <p:spPr>
          <a:xfrm>
            <a:off x="1597628" y="7494769"/>
            <a:ext cx="346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848F0634-CBBA-4329-8CA7-B58C42FE8826}"/>
              </a:ext>
            </a:extLst>
          </p:cNvPr>
          <p:cNvSpPr txBox="1"/>
          <p:nvPr/>
        </p:nvSpPr>
        <p:spPr>
          <a:xfrm>
            <a:off x="2239059" y="7499966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CF2E4BB-F0D5-4960-B674-978486CD0605}"/>
              </a:ext>
            </a:extLst>
          </p:cNvPr>
          <p:cNvSpPr txBox="1"/>
          <p:nvPr/>
        </p:nvSpPr>
        <p:spPr>
          <a:xfrm>
            <a:off x="2364555" y="7494768"/>
            <a:ext cx="999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3,6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3BBD748E-74A8-4D50-82BC-A5C5787CB81B}"/>
              </a:ext>
            </a:extLst>
          </p:cNvPr>
          <p:cNvSpPr/>
          <p:nvPr/>
        </p:nvSpPr>
        <p:spPr>
          <a:xfrm>
            <a:off x="50351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410682-51D7-4581-8A09-195D61956268}"/>
              </a:ext>
            </a:extLst>
          </p:cNvPr>
          <p:cNvSpPr txBox="1"/>
          <p:nvPr/>
        </p:nvSpPr>
        <p:spPr>
          <a:xfrm>
            <a:off x="246593" y="79877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MEDIANS: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C57BE969-6F25-4939-945D-999E9466A5B0}"/>
              </a:ext>
            </a:extLst>
          </p:cNvPr>
          <p:cNvSpPr/>
          <p:nvPr/>
        </p:nvSpPr>
        <p:spPr>
          <a:xfrm>
            <a:off x="82721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DC978815-7818-4882-9E59-591FDC038977}"/>
              </a:ext>
            </a:extLst>
          </p:cNvPr>
          <p:cNvSpPr/>
          <p:nvPr/>
        </p:nvSpPr>
        <p:spPr>
          <a:xfrm>
            <a:off x="1160585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C4C1A72-4618-448B-8DAF-C9817E00A6CD}"/>
              </a:ext>
            </a:extLst>
          </p:cNvPr>
          <p:cNvSpPr/>
          <p:nvPr/>
        </p:nvSpPr>
        <p:spPr>
          <a:xfrm>
            <a:off x="24125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C6DE54C3-A375-42ED-A88B-DDB0A80E98F5}"/>
              </a:ext>
            </a:extLst>
          </p:cNvPr>
          <p:cNvSpPr/>
          <p:nvPr/>
        </p:nvSpPr>
        <p:spPr>
          <a:xfrm>
            <a:off x="2749161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37AE7F5-DA2A-4E41-AA9F-7ACDC9169EB2}"/>
              </a:ext>
            </a:extLst>
          </p:cNvPr>
          <p:cNvSpPr/>
          <p:nvPr/>
        </p:nvSpPr>
        <p:spPr>
          <a:xfrm>
            <a:off x="3080149" y="833566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F6B080-561D-41B6-AB50-EFA510A5E40C}"/>
              </a:ext>
            </a:extLst>
          </p:cNvPr>
          <p:cNvSpPr txBox="1"/>
          <p:nvPr/>
        </p:nvSpPr>
        <p:spPr>
          <a:xfrm>
            <a:off x="461967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68E1E-0C9B-4045-A977-62CAAF5CF9E2}"/>
              </a:ext>
            </a:extLst>
          </p:cNvPr>
          <p:cNvSpPr txBox="1"/>
          <p:nvPr/>
        </p:nvSpPr>
        <p:spPr>
          <a:xfrm>
            <a:off x="79843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2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4EF4B7F-802C-4052-999E-3FF224ED88A4}"/>
              </a:ext>
            </a:extLst>
          </p:cNvPr>
          <p:cNvSpPr txBox="1"/>
          <p:nvPr/>
        </p:nvSpPr>
        <p:spPr>
          <a:xfrm>
            <a:off x="112542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0B0FF9A-95B3-4683-8CFD-6A44F1411E6A}"/>
              </a:ext>
            </a:extLst>
          </p:cNvPr>
          <p:cNvSpPr txBox="1"/>
          <p:nvPr/>
        </p:nvSpPr>
        <p:spPr>
          <a:xfrm>
            <a:off x="2387505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1D8AB32E-DF12-4974-B620-22DA857ED442}"/>
              </a:ext>
            </a:extLst>
          </p:cNvPr>
          <p:cNvSpPr txBox="1"/>
          <p:nvPr/>
        </p:nvSpPr>
        <p:spPr>
          <a:xfrm>
            <a:off x="2719833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98B78A9-B3A6-4072-87FB-88E03B420D68}"/>
              </a:ext>
            </a:extLst>
          </p:cNvPr>
          <p:cNvSpPr txBox="1"/>
          <p:nvPr/>
        </p:nvSpPr>
        <p:spPr>
          <a:xfrm>
            <a:off x="3049918" y="8369748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DBD7A55-FC40-4B50-9268-77D6F22AA8BB}"/>
              </a:ext>
            </a:extLst>
          </p:cNvPr>
          <p:cNvSpPr txBox="1"/>
          <p:nvPr/>
        </p:nvSpPr>
        <p:spPr>
          <a:xfrm>
            <a:off x="3425330" y="8330711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A4ACF69-5649-4563-A20B-457D664FA923}"/>
              </a:ext>
            </a:extLst>
          </p:cNvPr>
          <p:cNvSpPr txBox="1"/>
          <p:nvPr/>
        </p:nvSpPr>
        <p:spPr>
          <a:xfrm>
            <a:off x="3523117" y="8325513"/>
            <a:ext cx="77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highlight>
                  <a:srgbClr val="C0C0C0"/>
                </a:highlight>
                <a:latin typeface="Pangolin" panose="00000500000000000000" pitchFamily="2" charset="0"/>
              </a:rPr>
              <a:t>4 </a:t>
            </a:r>
            <a:r>
              <a:rPr lang="de-DE" sz="1400" dirty="0" err="1"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A9AF1BD8-7ABA-4453-B5D5-910711C4A1E6}"/>
              </a:ext>
            </a:extLst>
          </p:cNvPr>
          <p:cNvSpPr txBox="1"/>
          <p:nvPr/>
        </p:nvSpPr>
        <p:spPr>
          <a:xfrm>
            <a:off x="413285" y="9081875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 1               2               3               4               5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32FA4B4-8C4D-4662-B3E1-FF927B17A023}"/>
              </a:ext>
            </a:extLst>
          </p:cNvPr>
          <p:cNvSpPr txBox="1"/>
          <p:nvPr/>
        </p:nvSpPr>
        <p:spPr>
          <a:xfrm>
            <a:off x="413285" y="9314204"/>
            <a:ext cx="24478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>
                <a:latin typeface="Pangolin" panose="00000500000000000000" pitchFamily="2" charset="0"/>
              </a:rPr>
              <a:t>1x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</a:t>
            </a:r>
            <a:r>
              <a:rPr lang="de-DE" sz="1000" dirty="0" err="1">
                <a:latin typeface="Pangolin" panose="00000500000000000000" pitchFamily="2" charset="0"/>
              </a:rPr>
              <a:t>1x</a:t>
            </a:r>
            <a:r>
              <a:rPr lang="de-DE" sz="1000" dirty="0">
                <a:latin typeface="Pangolin" panose="00000500000000000000" pitchFamily="2" charset="0"/>
              </a:rPr>
              <a:t>              2x            3x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CD061A3-7368-4BD4-BB96-C37D155D8611}"/>
              </a:ext>
            </a:extLst>
          </p:cNvPr>
          <p:cNvSpPr txBox="1"/>
          <p:nvPr/>
        </p:nvSpPr>
        <p:spPr>
          <a:xfrm>
            <a:off x="2664032" y="9173154"/>
            <a:ext cx="187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latin typeface="Pangolin" panose="00000500000000000000" pitchFamily="2" charset="0"/>
              </a:rPr>
              <a:t>=</a:t>
            </a:r>
            <a:endParaRPr lang="de-AT" sz="14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16E258E1-5B7D-4EF6-80D9-FFC33CEF85A4}"/>
              </a:ext>
            </a:extLst>
          </p:cNvPr>
          <p:cNvSpPr txBox="1"/>
          <p:nvPr/>
        </p:nvSpPr>
        <p:spPr>
          <a:xfrm>
            <a:off x="2818842" y="9161722"/>
            <a:ext cx="908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5 </a:t>
            </a:r>
            <a:r>
              <a:rPr lang="de-DE" sz="1400" dirty="0" err="1">
                <a:solidFill>
                  <a:schemeClr val="tx1"/>
                </a:solidFill>
                <a:highlight>
                  <a:srgbClr val="C0C0C0"/>
                </a:highlight>
                <a:latin typeface="Pangolin" panose="00000500000000000000" pitchFamily="2" charset="0"/>
              </a:rPr>
              <a:t>stars</a:t>
            </a:r>
            <a:endParaRPr lang="de-AT" sz="1400" dirty="0">
              <a:solidFill>
                <a:schemeClr val="tx1"/>
              </a:solidFill>
              <a:highlight>
                <a:srgbClr val="C0C0C0"/>
              </a:highlight>
              <a:latin typeface="Pangolin" panose="00000500000000000000" pitchFamily="2" charset="0"/>
            </a:endParaRPr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8B9255E-A3E9-4027-B854-F2C1A42A3549}"/>
              </a:ext>
            </a:extLst>
          </p:cNvPr>
          <p:cNvSpPr txBox="1"/>
          <p:nvPr/>
        </p:nvSpPr>
        <p:spPr>
          <a:xfrm>
            <a:off x="246593" y="8794053"/>
            <a:ext cx="2044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1" dirty="0">
                <a:latin typeface="Pangolin" panose="00000500000000000000" pitchFamily="2" charset="0"/>
              </a:rPr>
              <a:t>Berechnung des MODUS:</a:t>
            </a:r>
            <a:endParaRPr lang="de-AT" sz="1000" b="1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004B46A-CD6D-4E8A-8E63-0B4F91410DB5}"/>
              </a:ext>
            </a:extLst>
          </p:cNvPr>
          <p:cNvSpPr txBox="1"/>
          <p:nvPr/>
        </p:nvSpPr>
        <p:spPr>
          <a:xfrm>
            <a:off x="466800" y="2089423"/>
            <a:ext cx="365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45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17D8C7F3-2E50-4424-A54A-64C329B45610}"/>
              </a:ext>
            </a:extLst>
          </p:cNvPr>
          <p:cNvCxnSpPr/>
          <p:nvPr/>
        </p:nvCxnSpPr>
        <p:spPr>
          <a:xfrm>
            <a:off x="461967" y="1413140"/>
            <a:ext cx="16997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6B455CE2-A024-4D2A-93C1-6BB981B99AB7}"/>
              </a:ext>
            </a:extLst>
          </p:cNvPr>
          <p:cNvCxnSpPr>
            <a:cxnSpLocks/>
          </p:cNvCxnSpPr>
          <p:nvPr/>
        </p:nvCxnSpPr>
        <p:spPr>
          <a:xfrm>
            <a:off x="2473218" y="1408112"/>
            <a:ext cx="248782" cy="3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457C522E-9CA2-4274-9742-D794855919EC}"/>
              </a:ext>
            </a:extLst>
          </p:cNvPr>
          <p:cNvCxnSpPr>
            <a:cxnSpLocks/>
          </p:cNvCxnSpPr>
          <p:nvPr/>
        </p:nvCxnSpPr>
        <p:spPr>
          <a:xfrm>
            <a:off x="470311" y="4539789"/>
            <a:ext cx="14210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1E371D18-D974-4917-8509-9CEF5E0D3837}"/>
              </a:ext>
            </a:extLst>
          </p:cNvPr>
          <p:cNvCxnSpPr>
            <a:cxnSpLocks/>
          </p:cNvCxnSpPr>
          <p:nvPr/>
        </p:nvCxnSpPr>
        <p:spPr>
          <a:xfrm>
            <a:off x="2237757" y="4543686"/>
            <a:ext cx="254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E108C8AB-65CE-4DDC-B5C6-A40B1735097E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453155" y="7648656"/>
            <a:ext cx="114447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9667EC51-0A36-47B5-A716-75B8BC8D9846}"/>
              </a:ext>
            </a:extLst>
          </p:cNvPr>
          <p:cNvCxnSpPr>
            <a:cxnSpLocks/>
          </p:cNvCxnSpPr>
          <p:nvPr/>
        </p:nvCxnSpPr>
        <p:spPr>
          <a:xfrm>
            <a:off x="1936174" y="7650044"/>
            <a:ext cx="268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E73E7312-CE1F-4309-876E-07F14CEEADC1}"/>
              </a:ext>
            </a:extLst>
          </p:cNvPr>
          <p:cNvSpPr/>
          <p:nvPr/>
        </p:nvSpPr>
        <p:spPr>
          <a:xfrm>
            <a:off x="1981195" y="2072657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EFD141E5-D704-491F-AC62-8FA97148AC39}"/>
              </a:ext>
            </a:extLst>
          </p:cNvPr>
          <p:cNvSpPr txBox="1"/>
          <p:nvPr/>
        </p:nvSpPr>
        <p:spPr>
          <a:xfrm>
            <a:off x="1934729" y="210107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Pangolin" panose="00000500000000000000" pitchFamily="2" charset="0"/>
              </a:rPr>
              <a:t>6</a:t>
            </a:r>
            <a:r>
              <a:rPr lang="de-DE" sz="1000" dirty="0">
                <a:latin typeface="Pangolin" panose="00000500000000000000" pitchFamily="2" charset="0"/>
              </a:rPr>
              <a:t>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8C5ADF-FC12-477A-96A9-CC2E2097098F}"/>
              </a:ext>
            </a:extLst>
          </p:cNvPr>
          <p:cNvSpPr/>
          <p:nvPr/>
        </p:nvSpPr>
        <p:spPr>
          <a:xfrm>
            <a:off x="1541195" y="5162503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630FC3FA-C88A-4301-B2B9-AADF5D5D5997}"/>
              </a:ext>
            </a:extLst>
          </p:cNvPr>
          <p:cNvSpPr/>
          <p:nvPr/>
        </p:nvSpPr>
        <p:spPr>
          <a:xfrm>
            <a:off x="1621920" y="5194864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6F82B02-4A7D-4E16-AE24-C66740186707}"/>
              </a:ext>
            </a:extLst>
          </p:cNvPr>
          <p:cNvSpPr txBox="1"/>
          <p:nvPr/>
        </p:nvSpPr>
        <p:spPr>
          <a:xfrm>
            <a:off x="1576984" y="522513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13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20908A7-F203-4C6D-BC6C-4264B5051558}"/>
              </a:ext>
            </a:extLst>
          </p:cNvPr>
          <p:cNvSpPr/>
          <p:nvPr/>
        </p:nvSpPr>
        <p:spPr>
          <a:xfrm>
            <a:off x="1948813" y="5198079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0BCC3C9E-1065-4E69-A7EB-B5784632D93D}"/>
              </a:ext>
            </a:extLst>
          </p:cNvPr>
          <p:cNvSpPr txBox="1"/>
          <p:nvPr/>
        </p:nvSpPr>
        <p:spPr>
          <a:xfrm>
            <a:off x="1902347" y="5226498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14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B887FCB-131E-4913-B081-B9ACAAB7407F}"/>
              </a:ext>
            </a:extLst>
          </p:cNvPr>
          <p:cNvSpPr/>
          <p:nvPr/>
        </p:nvSpPr>
        <p:spPr>
          <a:xfrm>
            <a:off x="1531959" y="8315927"/>
            <a:ext cx="790977" cy="353864"/>
          </a:xfrm>
          <a:custGeom>
            <a:avLst/>
            <a:gdLst>
              <a:gd name="connsiteX0" fmla="*/ 0 w 790977"/>
              <a:gd name="connsiteY0" fmla="*/ 0 h 353864"/>
              <a:gd name="connsiteX1" fmla="*/ 379669 w 790977"/>
              <a:gd name="connsiteY1" fmla="*/ 0 h 353864"/>
              <a:gd name="connsiteX2" fmla="*/ 790977 w 790977"/>
              <a:gd name="connsiteY2" fmla="*/ 0 h 353864"/>
              <a:gd name="connsiteX3" fmla="*/ 790977 w 790977"/>
              <a:gd name="connsiteY3" fmla="*/ 353864 h 353864"/>
              <a:gd name="connsiteX4" fmla="*/ 411308 w 790977"/>
              <a:gd name="connsiteY4" fmla="*/ 353864 h 353864"/>
              <a:gd name="connsiteX5" fmla="*/ 0 w 790977"/>
              <a:gd name="connsiteY5" fmla="*/ 353864 h 353864"/>
              <a:gd name="connsiteX6" fmla="*/ 0 w 790977"/>
              <a:gd name="connsiteY6" fmla="*/ 0 h 353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977" h="353864" fill="none" extrusionOk="0">
                <a:moveTo>
                  <a:pt x="0" y="0"/>
                </a:moveTo>
                <a:cubicBezTo>
                  <a:pt x="179330" y="-6610"/>
                  <a:pt x="225980" y="14136"/>
                  <a:pt x="379669" y="0"/>
                </a:cubicBezTo>
                <a:cubicBezTo>
                  <a:pt x="533358" y="-14136"/>
                  <a:pt x="637521" y="-20358"/>
                  <a:pt x="790977" y="0"/>
                </a:cubicBezTo>
                <a:cubicBezTo>
                  <a:pt x="784159" y="145541"/>
                  <a:pt x="789778" y="248316"/>
                  <a:pt x="790977" y="353864"/>
                </a:cubicBezTo>
                <a:cubicBezTo>
                  <a:pt x="630072" y="355336"/>
                  <a:pt x="578316" y="360162"/>
                  <a:pt x="411308" y="353864"/>
                </a:cubicBezTo>
                <a:cubicBezTo>
                  <a:pt x="244300" y="347566"/>
                  <a:pt x="195308" y="340761"/>
                  <a:pt x="0" y="353864"/>
                </a:cubicBezTo>
                <a:cubicBezTo>
                  <a:pt x="-1882" y="177876"/>
                  <a:pt x="-6087" y="82315"/>
                  <a:pt x="0" y="0"/>
                </a:cubicBezTo>
                <a:close/>
              </a:path>
              <a:path w="790977" h="353864" stroke="0" extrusionOk="0">
                <a:moveTo>
                  <a:pt x="0" y="0"/>
                </a:moveTo>
                <a:cubicBezTo>
                  <a:pt x="82343" y="-16132"/>
                  <a:pt x="268077" y="-15669"/>
                  <a:pt x="371759" y="0"/>
                </a:cubicBezTo>
                <a:cubicBezTo>
                  <a:pt x="475441" y="15669"/>
                  <a:pt x="664947" y="-11639"/>
                  <a:pt x="790977" y="0"/>
                </a:cubicBezTo>
                <a:cubicBezTo>
                  <a:pt x="800624" y="77167"/>
                  <a:pt x="798081" y="242918"/>
                  <a:pt x="790977" y="353864"/>
                </a:cubicBezTo>
                <a:cubicBezTo>
                  <a:pt x="639927" y="363326"/>
                  <a:pt x="546641" y="353704"/>
                  <a:pt x="379669" y="353864"/>
                </a:cubicBezTo>
                <a:cubicBezTo>
                  <a:pt x="212697" y="354024"/>
                  <a:pt x="99574" y="348555"/>
                  <a:pt x="0" y="353864"/>
                </a:cubicBezTo>
                <a:cubicBezTo>
                  <a:pt x="4766" y="181702"/>
                  <a:pt x="2305" y="17016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09645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EFC1DC24-736D-4B47-850C-35D3806C3D5F}"/>
              </a:ext>
            </a:extLst>
          </p:cNvPr>
          <p:cNvSpPr/>
          <p:nvPr/>
        </p:nvSpPr>
        <p:spPr>
          <a:xfrm>
            <a:off x="1612684" y="8348288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3BB37B00-B304-46C7-AF55-0C6EBF97B0E7}"/>
              </a:ext>
            </a:extLst>
          </p:cNvPr>
          <p:cNvSpPr txBox="1"/>
          <p:nvPr/>
        </p:nvSpPr>
        <p:spPr>
          <a:xfrm>
            <a:off x="1567748" y="8378556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FA604688-1059-46F2-A3F8-9EFF3E299225}"/>
              </a:ext>
            </a:extLst>
          </p:cNvPr>
          <p:cNvSpPr/>
          <p:nvPr/>
        </p:nvSpPr>
        <p:spPr>
          <a:xfrm>
            <a:off x="1939577" y="8351503"/>
            <a:ext cx="291827" cy="285750"/>
          </a:xfrm>
          <a:custGeom>
            <a:avLst/>
            <a:gdLst>
              <a:gd name="connsiteX0" fmla="*/ 0 w 291827"/>
              <a:gd name="connsiteY0" fmla="*/ 142875 h 285750"/>
              <a:gd name="connsiteX1" fmla="*/ 145914 w 291827"/>
              <a:gd name="connsiteY1" fmla="*/ 0 h 285750"/>
              <a:gd name="connsiteX2" fmla="*/ 291828 w 291827"/>
              <a:gd name="connsiteY2" fmla="*/ 142875 h 285750"/>
              <a:gd name="connsiteX3" fmla="*/ 145914 w 291827"/>
              <a:gd name="connsiteY3" fmla="*/ 285750 h 285750"/>
              <a:gd name="connsiteX4" fmla="*/ 0 w 291827"/>
              <a:gd name="connsiteY4" fmla="*/ 1428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827" h="285750" fill="none" extrusionOk="0">
                <a:moveTo>
                  <a:pt x="0" y="142875"/>
                </a:moveTo>
                <a:cubicBezTo>
                  <a:pt x="12538" y="52050"/>
                  <a:pt x="75328" y="660"/>
                  <a:pt x="145914" y="0"/>
                </a:cubicBezTo>
                <a:cubicBezTo>
                  <a:pt x="235016" y="14556"/>
                  <a:pt x="280898" y="63732"/>
                  <a:pt x="291828" y="142875"/>
                </a:cubicBezTo>
                <a:cubicBezTo>
                  <a:pt x="310786" y="224532"/>
                  <a:pt x="212654" y="279431"/>
                  <a:pt x="145914" y="285750"/>
                </a:cubicBezTo>
                <a:cubicBezTo>
                  <a:pt x="49982" y="290329"/>
                  <a:pt x="7873" y="211110"/>
                  <a:pt x="0" y="142875"/>
                </a:cubicBezTo>
                <a:close/>
              </a:path>
              <a:path w="291827" h="285750" stroke="0" extrusionOk="0">
                <a:moveTo>
                  <a:pt x="0" y="142875"/>
                </a:moveTo>
                <a:cubicBezTo>
                  <a:pt x="-8299" y="78528"/>
                  <a:pt x="48984" y="-6749"/>
                  <a:pt x="145914" y="0"/>
                </a:cubicBezTo>
                <a:cubicBezTo>
                  <a:pt x="237058" y="-1559"/>
                  <a:pt x="289377" y="68430"/>
                  <a:pt x="291828" y="142875"/>
                </a:cubicBezTo>
                <a:cubicBezTo>
                  <a:pt x="280922" y="225428"/>
                  <a:pt x="219270" y="294299"/>
                  <a:pt x="145914" y="285750"/>
                </a:cubicBezTo>
                <a:cubicBezTo>
                  <a:pt x="69079" y="283323"/>
                  <a:pt x="-7494" y="223502"/>
                  <a:pt x="0" y="142875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F16E1640-3081-4390-ABC2-11249D81AA93}"/>
              </a:ext>
            </a:extLst>
          </p:cNvPr>
          <p:cNvSpPr txBox="1"/>
          <p:nvPr/>
        </p:nvSpPr>
        <p:spPr>
          <a:xfrm>
            <a:off x="1893111" y="8379922"/>
            <a:ext cx="3965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latin typeface="Pangolin" panose="00000500000000000000" pitchFamily="2" charset="0"/>
              </a:rPr>
              <a:t>4</a:t>
            </a:r>
            <a:endParaRPr lang="de-AT" sz="1000" dirty="0">
              <a:solidFill>
                <a:schemeClr val="tx1"/>
              </a:solidFill>
              <a:latin typeface="Pangolin" panose="00000500000000000000" pitchFamily="2" charset="0"/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7DF46593-FDC1-43BF-A1DE-F467E9DB3007}"/>
              </a:ext>
            </a:extLst>
          </p:cNvPr>
          <p:cNvSpPr txBox="1"/>
          <p:nvPr/>
        </p:nvSpPr>
        <p:spPr>
          <a:xfrm>
            <a:off x="114552" y="221488"/>
            <a:ext cx="2055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Pangolin" panose="00000500000000000000" pitchFamily="2" charset="0"/>
              </a:rPr>
              <a:t>Lagemaße</a:t>
            </a:r>
            <a:endParaRPr lang="de-AT" sz="1000" dirty="0">
              <a:latin typeface="Pangolin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C992B-A0A8-53A0-FFAB-A7BFC139C389}"/>
              </a:ext>
            </a:extLst>
          </p:cNvPr>
          <p:cNvSpPr txBox="1"/>
          <p:nvPr/>
        </p:nvSpPr>
        <p:spPr>
          <a:xfrm>
            <a:off x="6450037" y="9662499"/>
            <a:ext cx="251992" cy="24622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GB" sz="1000" dirty="0">
                <a:latin typeface="Pangolin" panose="00000500000000000000" pitchFamily="2" charset="0"/>
              </a:rPr>
              <a:t>7</a:t>
            </a:r>
            <a:endParaRPr lang="en-AT" sz="1000" dirty="0">
              <a:latin typeface="Pangoli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8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F7B09DBF6D7B4DA35692C22AFAF86F" ma:contentTypeVersion="14" ma:contentTypeDescription="Ein neues Dokument erstellen." ma:contentTypeScope="" ma:versionID="7fa51edddc3b5d4add4053e4f476b28c">
  <xsd:schema xmlns:xsd="http://www.w3.org/2001/XMLSchema" xmlns:xs="http://www.w3.org/2001/XMLSchema" xmlns:p="http://schemas.microsoft.com/office/2006/metadata/properties" xmlns:ns2="da1b7603-f8b8-47c9-9682-dc6aa8e9acd7" xmlns:ns3="94bcf745-830c-42f4-885c-a1d7342e6e36" targetNamespace="http://schemas.microsoft.com/office/2006/metadata/properties" ma:root="true" ma:fieldsID="7be54b9049223abbaf215f38e7f70585" ns2:_="" ns3:_="">
    <xsd:import namespace="da1b7603-f8b8-47c9-9682-dc6aa8e9acd7"/>
    <xsd:import namespace="94bcf745-830c-42f4-885c-a1d7342e6e3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b7603-f8b8-47c9-9682-dc6aa8e9acd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a84640ab-69e5-4507-afc1-7da4bb7a5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cf745-830c-42f4-885c-a1d7342e6e3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243bb-53a8-4b98-83ee-304bfef20349}" ma:internalName="TaxCatchAll" ma:showField="CatchAllData" ma:web="94bcf745-830c-42f4-885c-a1d7342e6e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1b7603-f8b8-47c9-9682-dc6aa8e9acd7">
      <Terms xmlns="http://schemas.microsoft.com/office/infopath/2007/PartnerControls"/>
    </lcf76f155ced4ddcb4097134ff3c332f>
    <TaxCatchAll xmlns="94bcf745-830c-42f4-885c-a1d7342e6e36" xsi:nil="true"/>
  </documentManagement>
</p:properties>
</file>

<file path=customXml/itemProps1.xml><?xml version="1.0" encoding="utf-8"?>
<ds:datastoreItem xmlns:ds="http://schemas.openxmlformats.org/officeDocument/2006/customXml" ds:itemID="{329A8B4E-FDB2-442F-A1FE-63815B7A5B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66F5FA-3CD3-4B09-952F-6F12F44088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b7603-f8b8-47c9-9682-dc6aa8e9acd7"/>
    <ds:schemaRef ds:uri="94bcf745-830c-42f4-885c-a1d7342e6e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4C1447-3C1F-45A8-A213-56C966138D6C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a1b7603-f8b8-47c9-9682-dc6aa8e9acd7"/>
    <ds:schemaRef ds:uri="http://schemas.microsoft.com/office/infopath/2007/PartnerControls"/>
    <ds:schemaRef ds:uri="94bcf745-830c-42f4-885c-a1d7342e6e3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1670</Words>
  <Application>Microsoft Office PowerPoint</Application>
  <PresentationFormat>A4 Paper (210x297 mm)</PresentationFormat>
  <Paragraphs>287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Pangolin</vt:lpstr>
      <vt:lpstr>Segoe UI</vt:lpstr>
      <vt:lpstr>Source Sans Pro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Boucher Magdalena</dc:creator>
  <cp:lastModifiedBy>de-Jesus-Oliveira Victor-Adriel</cp:lastModifiedBy>
  <cp:revision>71</cp:revision>
  <dcterms:created xsi:type="dcterms:W3CDTF">2022-09-19T11:21:57Z</dcterms:created>
  <dcterms:modified xsi:type="dcterms:W3CDTF">2023-02-18T02:07:39Z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0x0101009BF7B09DBF6D7B4DA35692C22AFAF86F</vt:lpwstr>
  </property>
  <property fmtid="{D5CDD505-2E9C-101B-9397-08002B2CF9AE}" pid="3" name="MediaServiceImageTags">
    <vt:lpwstr/>
  </property>
</Properties>
</file>