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 showGuides="1">
      <p:cViewPr>
        <p:scale>
          <a:sx n="222" d="100"/>
          <a:sy n="222" d="100"/>
        </p:scale>
        <p:origin x="-2784" y="-29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BFCD3-A00B-44D0-8550-549B0BB34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4D070-90E8-4F17-A31E-056D28C8B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B2DDA-997C-4840-BF9E-5FAAF509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BC2-41B2-4F21-AD18-25B0EC799D42}" type="datetimeFigureOut">
              <a:rPr lang="de-AT" smtClean="0"/>
              <a:t>07.10.2022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29BDF-DEE3-426E-BFDE-933F1597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04B8B-DAA9-42B2-A9EF-8296D176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BA37-A838-4500-8B0B-61BD6975BBA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28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760E9-453E-4B6C-BD02-5A2C0895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D1804C-ED48-41CA-A845-31C8C3ADD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664E3-827D-406C-AEB7-C0AB829A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BC2-41B2-4F21-AD18-25B0EC799D42}" type="datetimeFigureOut">
              <a:rPr lang="de-AT" smtClean="0"/>
              <a:t>07.10.2022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8CCE8A-0347-4CFA-A987-22DDF13B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EE862-07E5-4938-8187-F1AC6533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BA37-A838-4500-8B0B-61BD6975BBA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494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3BE3AC-2346-4DE8-B3AB-787E405D9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F1473F-B3AA-4C70-BB6E-06EB5FE00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63864-150A-4B67-951E-BE87BD0A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BC2-41B2-4F21-AD18-25B0EC799D42}" type="datetimeFigureOut">
              <a:rPr lang="de-AT" smtClean="0"/>
              <a:t>07.10.2022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7A743-CA91-4D98-9200-CE79AC79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7511A3-6FDF-4AC1-B6C4-97455148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BA37-A838-4500-8B0B-61BD6975BBA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4929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33D03-0C35-4B0D-B392-17DEC78E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A2685-5C16-421D-AA3F-211FD981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916C47-AAC8-44A6-A34E-1B6DCBAA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BC2-41B2-4F21-AD18-25B0EC799D42}" type="datetimeFigureOut">
              <a:rPr lang="de-AT" smtClean="0"/>
              <a:t>07.10.2022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9D5944-3F4A-4692-A388-330BA6E9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C7FE2F-C121-4823-8614-42B84BA2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BA37-A838-4500-8B0B-61BD6975BBA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074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E9E04-6E35-475B-A0EA-682203C7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C0C048-F234-428E-A9A1-A776AA70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D57DE-62F4-452F-8064-E477AFF8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BC2-41B2-4F21-AD18-25B0EC799D42}" type="datetimeFigureOut">
              <a:rPr lang="de-AT" smtClean="0"/>
              <a:t>07.10.2022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56B8C-45B2-488B-B00B-029E5CDF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1AA4DE-D86A-4454-A9F5-417669DE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BA37-A838-4500-8B0B-61BD6975BBA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5495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A81FA-7554-4D1F-A939-E2177EF9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C8FE5-FFFD-4E9B-BDD2-A378D3660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B723C9-E40C-45C8-8CE8-43F503F7B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C3698-4F7C-4A16-9A6B-96F49175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BC2-41B2-4F21-AD18-25B0EC799D42}" type="datetimeFigureOut">
              <a:rPr lang="de-AT" smtClean="0"/>
              <a:t>07.10.2022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F99F90-DF9B-448F-B8B9-5E85296B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936CE5-222F-4AD2-A690-97B38412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BA37-A838-4500-8B0B-61BD6975BBA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078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693F2-D73C-493A-88C3-9F7535B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DE0C35-DD7C-437E-87C1-A128F2797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356EAD-970C-41B9-B8C3-E06E8E68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035DEE-6933-4E29-AC6A-11A9C544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665F7A-2B97-4AC7-BCB2-33C2F061E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7C1D33-B1F7-4FAC-9ACE-C9EA7A1F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BC2-41B2-4F21-AD18-25B0EC799D42}" type="datetimeFigureOut">
              <a:rPr lang="de-AT" smtClean="0"/>
              <a:t>07.10.2022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DED9AA-E81E-4A15-9D08-2C952A65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54F674-6030-4E7C-89CA-BC24699A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BA37-A838-4500-8B0B-61BD6975BBA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7122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C8C4B-47BB-4282-83FA-5B6F253D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634252-FD86-4136-AF1F-CDB6BC9B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BC2-41B2-4F21-AD18-25B0EC799D42}" type="datetimeFigureOut">
              <a:rPr lang="de-AT" smtClean="0"/>
              <a:t>07.10.2022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237DDB-125E-457B-9966-BF4D0401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43E8EB-B5EF-4861-B183-27339C91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BA37-A838-4500-8B0B-61BD6975BBA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259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20ED5C-B9FA-49DB-8C15-57273AEF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BC2-41B2-4F21-AD18-25B0EC799D42}" type="datetimeFigureOut">
              <a:rPr lang="de-AT" smtClean="0"/>
              <a:t>07.10.2022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9BDACC-AE6B-410A-8360-8CEEFC39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8BD4AF-59F3-4083-9FB4-893BE5AE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BA37-A838-4500-8B0B-61BD6975BBA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86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BC267-58B2-4F36-B73A-556BA28D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AAACC4-1DD3-4310-8B86-76E4CC98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DCDE08-E297-4153-857E-BD2575FFD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58A0D8-47FA-4131-8BB4-0F419FBD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BC2-41B2-4F21-AD18-25B0EC799D42}" type="datetimeFigureOut">
              <a:rPr lang="de-AT" smtClean="0"/>
              <a:t>07.10.2022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27221B-3A8D-43F8-B632-812D98F1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459D0C-F09D-4DAF-9A47-8166CCF4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BA37-A838-4500-8B0B-61BD6975BBA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66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2E1C1-A21F-4A81-B43F-BB6F02C2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3515B7-D3E9-46CD-A14D-41DF226C1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5A6C40-F087-487D-BDF9-3C4107685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FA867B-48B3-4DC1-AC7A-A9FE89B2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FBC2-41B2-4F21-AD18-25B0EC799D42}" type="datetimeFigureOut">
              <a:rPr lang="de-AT" smtClean="0"/>
              <a:t>07.10.2022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8E51E9-30FC-4C1B-99F8-E33F2909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65E43-5D8C-4C8F-8F2B-EA40C772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BA37-A838-4500-8B0B-61BD6975BBA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134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F62C2A-EAFA-43D2-8C10-D6D5A05B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8EB9F0-F5AB-45CC-8746-78B7F23E3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63683B-6F5E-485D-B657-42720768B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FBC2-41B2-4F21-AD18-25B0EC799D42}" type="datetimeFigureOut">
              <a:rPr lang="de-AT" smtClean="0"/>
              <a:t>07.10.2022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DA06AE-FD58-4AD1-B5CD-AF79DA619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7CCAB0-A262-4422-B06D-B4E642AB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BA37-A838-4500-8B0B-61BD6975BBA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8372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4339BBA-23C1-49CA-988D-44D2B63C8C69}"/>
              </a:ext>
            </a:extLst>
          </p:cNvPr>
          <p:cNvSpPr/>
          <p:nvPr/>
        </p:nvSpPr>
        <p:spPr>
          <a:xfrm>
            <a:off x="2147925" y="2587748"/>
            <a:ext cx="1050677" cy="369116"/>
          </a:xfrm>
          <a:custGeom>
            <a:avLst/>
            <a:gdLst>
              <a:gd name="connsiteX0" fmla="*/ 0 w 1050677"/>
              <a:gd name="connsiteY0" fmla="*/ 0 h 369116"/>
              <a:gd name="connsiteX1" fmla="*/ 535845 w 1050677"/>
              <a:gd name="connsiteY1" fmla="*/ 0 h 369116"/>
              <a:gd name="connsiteX2" fmla="*/ 1050677 w 1050677"/>
              <a:gd name="connsiteY2" fmla="*/ 0 h 369116"/>
              <a:gd name="connsiteX3" fmla="*/ 1050677 w 1050677"/>
              <a:gd name="connsiteY3" fmla="*/ 369116 h 369116"/>
              <a:gd name="connsiteX4" fmla="*/ 546352 w 1050677"/>
              <a:gd name="connsiteY4" fmla="*/ 369116 h 369116"/>
              <a:gd name="connsiteX5" fmla="*/ 0 w 1050677"/>
              <a:gd name="connsiteY5" fmla="*/ 369116 h 369116"/>
              <a:gd name="connsiteX6" fmla="*/ 0 w 1050677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677" h="369116" fill="none" extrusionOk="0">
                <a:moveTo>
                  <a:pt x="0" y="0"/>
                </a:moveTo>
                <a:cubicBezTo>
                  <a:pt x="239590" y="-16810"/>
                  <a:pt x="383316" y="25321"/>
                  <a:pt x="535845" y="0"/>
                </a:cubicBezTo>
                <a:cubicBezTo>
                  <a:pt x="688375" y="-25321"/>
                  <a:pt x="946973" y="-7914"/>
                  <a:pt x="1050677" y="0"/>
                </a:cubicBezTo>
                <a:cubicBezTo>
                  <a:pt x="1066899" y="78362"/>
                  <a:pt x="1044260" y="226656"/>
                  <a:pt x="1050677" y="369116"/>
                </a:cubicBezTo>
                <a:cubicBezTo>
                  <a:pt x="870927" y="392945"/>
                  <a:pt x="717628" y="368210"/>
                  <a:pt x="546352" y="369116"/>
                </a:cubicBezTo>
                <a:cubicBezTo>
                  <a:pt x="375077" y="370022"/>
                  <a:pt x="238576" y="388528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50677" h="369116" stroke="0" extrusionOk="0">
                <a:moveTo>
                  <a:pt x="0" y="0"/>
                </a:moveTo>
                <a:cubicBezTo>
                  <a:pt x="165726" y="-4191"/>
                  <a:pt x="359093" y="-9337"/>
                  <a:pt x="514832" y="0"/>
                </a:cubicBezTo>
                <a:cubicBezTo>
                  <a:pt x="670571" y="9337"/>
                  <a:pt x="864881" y="-16261"/>
                  <a:pt x="1050677" y="0"/>
                </a:cubicBezTo>
                <a:cubicBezTo>
                  <a:pt x="1045880" y="80992"/>
                  <a:pt x="1059986" y="279737"/>
                  <a:pt x="1050677" y="369116"/>
                </a:cubicBezTo>
                <a:cubicBezTo>
                  <a:pt x="871906" y="368145"/>
                  <a:pt x="739230" y="365611"/>
                  <a:pt x="556859" y="369116"/>
                </a:cubicBezTo>
                <a:cubicBezTo>
                  <a:pt x="374488" y="372621"/>
                  <a:pt x="258751" y="373471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Title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211ACA2-A957-45E2-A8EA-F6288296CD04}"/>
              </a:ext>
            </a:extLst>
          </p:cNvPr>
          <p:cNvSpPr/>
          <p:nvPr/>
        </p:nvSpPr>
        <p:spPr>
          <a:xfrm>
            <a:off x="3198602" y="2587748"/>
            <a:ext cx="1050677" cy="369116"/>
          </a:xfrm>
          <a:custGeom>
            <a:avLst/>
            <a:gdLst>
              <a:gd name="connsiteX0" fmla="*/ 0 w 1050677"/>
              <a:gd name="connsiteY0" fmla="*/ 0 h 369116"/>
              <a:gd name="connsiteX1" fmla="*/ 535845 w 1050677"/>
              <a:gd name="connsiteY1" fmla="*/ 0 h 369116"/>
              <a:gd name="connsiteX2" fmla="*/ 1050677 w 1050677"/>
              <a:gd name="connsiteY2" fmla="*/ 0 h 369116"/>
              <a:gd name="connsiteX3" fmla="*/ 1050677 w 1050677"/>
              <a:gd name="connsiteY3" fmla="*/ 369116 h 369116"/>
              <a:gd name="connsiteX4" fmla="*/ 546352 w 1050677"/>
              <a:gd name="connsiteY4" fmla="*/ 369116 h 369116"/>
              <a:gd name="connsiteX5" fmla="*/ 0 w 1050677"/>
              <a:gd name="connsiteY5" fmla="*/ 369116 h 369116"/>
              <a:gd name="connsiteX6" fmla="*/ 0 w 1050677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677" h="369116" fill="none" extrusionOk="0">
                <a:moveTo>
                  <a:pt x="0" y="0"/>
                </a:moveTo>
                <a:cubicBezTo>
                  <a:pt x="239590" y="-16810"/>
                  <a:pt x="383316" y="25321"/>
                  <a:pt x="535845" y="0"/>
                </a:cubicBezTo>
                <a:cubicBezTo>
                  <a:pt x="688375" y="-25321"/>
                  <a:pt x="946973" y="-7914"/>
                  <a:pt x="1050677" y="0"/>
                </a:cubicBezTo>
                <a:cubicBezTo>
                  <a:pt x="1066899" y="78362"/>
                  <a:pt x="1044260" y="226656"/>
                  <a:pt x="1050677" y="369116"/>
                </a:cubicBezTo>
                <a:cubicBezTo>
                  <a:pt x="870927" y="392945"/>
                  <a:pt x="717628" y="368210"/>
                  <a:pt x="546352" y="369116"/>
                </a:cubicBezTo>
                <a:cubicBezTo>
                  <a:pt x="375077" y="370022"/>
                  <a:pt x="238576" y="388528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50677" h="369116" stroke="0" extrusionOk="0">
                <a:moveTo>
                  <a:pt x="0" y="0"/>
                </a:moveTo>
                <a:cubicBezTo>
                  <a:pt x="165726" y="-4191"/>
                  <a:pt x="359093" y="-9337"/>
                  <a:pt x="514832" y="0"/>
                </a:cubicBezTo>
                <a:cubicBezTo>
                  <a:pt x="670571" y="9337"/>
                  <a:pt x="864881" y="-16261"/>
                  <a:pt x="1050677" y="0"/>
                </a:cubicBezTo>
                <a:cubicBezTo>
                  <a:pt x="1045880" y="80992"/>
                  <a:pt x="1059986" y="279737"/>
                  <a:pt x="1050677" y="369116"/>
                </a:cubicBezTo>
                <a:cubicBezTo>
                  <a:pt x="871906" y="368145"/>
                  <a:pt x="739230" y="365611"/>
                  <a:pt x="556859" y="369116"/>
                </a:cubicBezTo>
                <a:cubicBezTo>
                  <a:pt x="374488" y="372621"/>
                  <a:pt x="258751" y="373471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Director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9852E04-287C-44DF-AD60-587F08555FEE}"/>
              </a:ext>
            </a:extLst>
          </p:cNvPr>
          <p:cNvSpPr/>
          <p:nvPr/>
        </p:nvSpPr>
        <p:spPr>
          <a:xfrm>
            <a:off x="4249279" y="2587748"/>
            <a:ext cx="1090971" cy="369116"/>
          </a:xfrm>
          <a:custGeom>
            <a:avLst/>
            <a:gdLst>
              <a:gd name="connsiteX0" fmla="*/ 0 w 1090971"/>
              <a:gd name="connsiteY0" fmla="*/ 0 h 369116"/>
              <a:gd name="connsiteX1" fmla="*/ 556395 w 1090971"/>
              <a:gd name="connsiteY1" fmla="*/ 0 h 369116"/>
              <a:gd name="connsiteX2" fmla="*/ 1090971 w 1090971"/>
              <a:gd name="connsiteY2" fmla="*/ 0 h 369116"/>
              <a:gd name="connsiteX3" fmla="*/ 1090971 w 1090971"/>
              <a:gd name="connsiteY3" fmla="*/ 369116 h 369116"/>
              <a:gd name="connsiteX4" fmla="*/ 567305 w 1090971"/>
              <a:gd name="connsiteY4" fmla="*/ 369116 h 369116"/>
              <a:gd name="connsiteX5" fmla="*/ 0 w 1090971"/>
              <a:gd name="connsiteY5" fmla="*/ 369116 h 369116"/>
              <a:gd name="connsiteX6" fmla="*/ 0 w 1090971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971" h="369116" fill="none" extrusionOk="0">
                <a:moveTo>
                  <a:pt x="0" y="0"/>
                </a:moveTo>
                <a:cubicBezTo>
                  <a:pt x="224023" y="17688"/>
                  <a:pt x="443927" y="-12845"/>
                  <a:pt x="556395" y="0"/>
                </a:cubicBezTo>
                <a:cubicBezTo>
                  <a:pt x="668864" y="12845"/>
                  <a:pt x="860419" y="-4722"/>
                  <a:pt x="1090971" y="0"/>
                </a:cubicBezTo>
                <a:cubicBezTo>
                  <a:pt x="1107193" y="78362"/>
                  <a:pt x="1084554" y="226656"/>
                  <a:pt x="1090971" y="369116"/>
                </a:cubicBezTo>
                <a:cubicBezTo>
                  <a:pt x="966257" y="345428"/>
                  <a:pt x="809929" y="382976"/>
                  <a:pt x="567305" y="369116"/>
                </a:cubicBezTo>
                <a:cubicBezTo>
                  <a:pt x="324681" y="355256"/>
                  <a:pt x="183655" y="369729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90971" h="369116" stroke="0" extrusionOk="0">
                <a:moveTo>
                  <a:pt x="0" y="0"/>
                </a:moveTo>
                <a:cubicBezTo>
                  <a:pt x="255352" y="9769"/>
                  <a:pt x="427078" y="-4969"/>
                  <a:pt x="534576" y="0"/>
                </a:cubicBezTo>
                <a:cubicBezTo>
                  <a:pt x="642074" y="4969"/>
                  <a:pt x="862693" y="-920"/>
                  <a:pt x="1090971" y="0"/>
                </a:cubicBezTo>
                <a:cubicBezTo>
                  <a:pt x="1086174" y="80992"/>
                  <a:pt x="1100280" y="279737"/>
                  <a:pt x="1090971" y="369116"/>
                </a:cubicBezTo>
                <a:cubicBezTo>
                  <a:pt x="944786" y="349383"/>
                  <a:pt x="724396" y="343994"/>
                  <a:pt x="578215" y="369116"/>
                </a:cubicBezTo>
                <a:cubicBezTo>
                  <a:pt x="432034" y="394238"/>
                  <a:pt x="219942" y="344950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Actor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70D1DA-E460-4078-BE04-30890EFB1B6E}"/>
              </a:ext>
            </a:extLst>
          </p:cNvPr>
          <p:cNvSpPr/>
          <p:nvPr/>
        </p:nvSpPr>
        <p:spPr>
          <a:xfrm>
            <a:off x="5340250" y="2587748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Length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A4053FA-2842-4F61-AEC7-2FDEA189A788}"/>
              </a:ext>
            </a:extLst>
          </p:cNvPr>
          <p:cNvSpPr/>
          <p:nvPr/>
        </p:nvSpPr>
        <p:spPr>
          <a:xfrm>
            <a:off x="6442810" y="2587748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Year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AA0148E-2BBD-4769-A9F2-95CA26E4573D}"/>
              </a:ext>
            </a:extLst>
          </p:cNvPr>
          <p:cNvSpPr/>
          <p:nvPr/>
        </p:nvSpPr>
        <p:spPr>
          <a:xfrm>
            <a:off x="7545370" y="2587748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Popularity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841CEB3-CCB2-4795-9CB3-5DF7FF65E0DB}"/>
              </a:ext>
            </a:extLst>
          </p:cNvPr>
          <p:cNvSpPr/>
          <p:nvPr/>
        </p:nvSpPr>
        <p:spPr>
          <a:xfrm>
            <a:off x="8647930" y="2587748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Genre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64CA647-C4F5-46DB-9178-C3E3DAF4B7C7}"/>
              </a:ext>
            </a:extLst>
          </p:cNvPr>
          <p:cNvSpPr/>
          <p:nvPr/>
        </p:nvSpPr>
        <p:spPr>
          <a:xfrm>
            <a:off x="2147925" y="2956864"/>
            <a:ext cx="1050677" cy="369116"/>
          </a:xfrm>
          <a:custGeom>
            <a:avLst/>
            <a:gdLst>
              <a:gd name="connsiteX0" fmla="*/ 0 w 1050677"/>
              <a:gd name="connsiteY0" fmla="*/ 0 h 369116"/>
              <a:gd name="connsiteX1" fmla="*/ 535845 w 1050677"/>
              <a:gd name="connsiteY1" fmla="*/ 0 h 369116"/>
              <a:gd name="connsiteX2" fmla="*/ 1050677 w 1050677"/>
              <a:gd name="connsiteY2" fmla="*/ 0 h 369116"/>
              <a:gd name="connsiteX3" fmla="*/ 1050677 w 1050677"/>
              <a:gd name="connsiteY3" fmla="*/ 369116 h 369116"/>
              <a:gd name="connsiteX4" fmla="*/ 546352 w 1050677"/>
              <a:gd name="connsiteY4" fmla="*/ 369116 h 369116"/>
              <a:gd name="connsiteX5" fmla="*/ 0 w 1050677"/>
              <a:gd name="connsiteY5" fmla="*/ 369116 h 369116"/>
              <a:gd name="connsiteX6" fmla="*/ 0 w 1050677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677" h="369116" fill="none" extrusionOk="0">
                <a:moveTo>
                  <a:pt x="0" y="0"/>
                </a:moveTo>
                <a:cubicBezTo>
                  <a:pt x="239590" y="-16810"/>
                  <a:pt x="383316" y="25321"/>
                  <a:pt x="535845" y="0"/>
                </a:cubicBezTo>
                <a:cubicBezTo>
                  <a:pt x="688375" y="-25321"/>
                  <a:pt x="946973" y="-7914"/>
                  <a:pt x="1050677" y="0"/>
                </a:cubicBezTo>
                <a:cubicBezTo>
                  <a:pt x="1066899" y="78362"/>
                  <a:pt x="1044260" y="226656"/>
                  <a:pt x="1050677" y="369116"/>
                </a:cubicBezTo>
                <a:cubicBezTo>
                  <a:pt x="870927" y="392945"/>
                  <a:pt x="717628" y="368210"/>
                  <a:pt x="546352" y="369116"/>
                </a:cubicBezTo>
                <a:cubicBezTo>
                  <a:pt x="375077" y="370022"/>
                  <a:pt x="238576" y="388528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50677" h="369116" stroke="0" extrusionOk="0">
                <a:moveTo>
                  <a:pt x="0" y="0"/>
                </a:moveTo>
                <a:cubicBezTo>
                  <a:pt x="165726" y="-4191"/>
                  <a:pt x="359093" y="-9337"/>
                  <a:pt x="514832" y="0"/>
                </a:cubicBezTo>
                <a:cubicBezTo>
                  <a:pt x="670571" y="9337"/>
                  <a:pt x="864881" y="-16261"/>
                  <a:pt x="1050677" y="0"/>
                </a:cubicBezTo>
                <a:cubicBezTo>
                  <a:pt x="1045880" y="80992"/>
                  <a:pt x="1059986" y="279737"/>
                  <a:pt x="1050677" y="369116"/>
                </a:cubicBezTo>
                <a:cubicBezTo>
                  <a:pt x="871906" y="368145"/>
                  <a:pt x="739230" y="365611"/>
                  <a:pt x="556859" y="369116"/>
                </a:cubicBezTo>
                <a:cubicBezTo>
                  <a:pt x="374488" y="372621"/>
                  <a:pt x="258751" y="373471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Goldfinger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43BC426-BA43-4C4A-80D7-C9C54D334788}"/>
              </a:ext>
            </a:extLst>
          </p:cNvPr>
          <p:cNvSpPr/>
          <p:nvPr/>
        </p:nvSpPr>
        <p:spPr>
          <a:xfrm>
            <a:off x="3198602" y="2956864"/>
            <a:ext cx="1050677" cy="369116"/>
          </a:xfrm>
          <a:custGeom>
            <a:avLst/>
            <a:gdLst>
              <a:gd name="connsiteX0" fmla="*/ 0 w 1050677"/>
              <a:gd name="connsiteY0" fmla="*/ 0 h 369116"/>
              <a:gd name="connsiteX1" fmla="*/ 535845 w 1050677"/>
              <a:gd name="connsiteY1" fmla="*/ 0 h 369116"/>
              <a:gd name="connsiteX2" fmla="*/ 1050677 w 1050677"/>
              <a:gd name="connsiteY2" fmla="*/ 0 h 369116"/>
              <a:gd name="connsiteX3" fmla="*/ 1050677 w 1050677"/>
              <a:gd name="connsiteY3" fmla="*/ 369116 h 369116"/>
              <a:gd name="connsiteX4" fmla="*/ 546352 w 1050677"/>
              <a:gd name="connsiteY4" fmla="*/ 369116 h 369116"/>
              <a:gd name="connsiteX5" fmla="*/ 0 w 1050677"/>
              <a:gd name="connsiteY5" fmla="*/ 369116 h 369116"/>
              <a:gd name="connsiteX6" fmla="*/ 0 w 1050677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677" h="369116" fill="none" extrusionOk="0">
                <a:moveTo>
                  <a:pt x="0" y="0"/>
                </a:moveTo>
                <a:cubicBezTo>
                  <a:pt x="239590" y="-16810"/>
                  <a:pt x="383316" y="25321"/>
                  <a:pt x="535845" y="0"/>
                </a:cubicBezTo>
                <a:cubicBezTo>
                  <a:pt x="688375" y="-25321"/>
                  <a:pt x="946973" y="-7914"/>
                  <a:pt x="1050677" y="0"/>
                </a:cubicBezTo>
                <a:cubicBezTo>
                  <a:pt x="1066899" y="78362"/>
                  <a:pt x="1044260" y="226656"/>
                  <a:pt x="1050677" y="369116"/>
                </a:cubicBezTo>
                <a:cubicBezTo>
                  <a:pt x="870927" y="392945"/>
                  <a:pt x="717628" y="368210"/>
                  <a:pt x="546352" y="369116"/>
                </a:cubicBezTo>
                <a:cubicBezTo>
                  <a:pt x="375077" y="370022"/>
                  <a:pt x="238576" y="388528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50677" h="369116" stroke="0" extrusionOk="0">
                <a:moveTo>
                  <a:pt x="0" y="0"/>
                </a:moveTo>
                <a:cubicBezTo>
                  <a:pt x="165726" y="-4191"/>
                  <a:pt x="359093" y="-9337"/>
                  <a:pt x="514832" y="0"/>
                </a:cubicBezTo>
                <a:cubicBezTo>
                  <a:pt x="670571" y="9337"/>
                  <a:pt x="864881" y="-16261"/>
                  <a:pt x="1050677" y="0"/>
                </a:cubicBezTo>
                <a:cubicBezTo>
                  <a:pt x="1045880" y="80992"/>
                  <a:pt x="1059986" y="279737"/>
                  <a:pt x="1050677" y="369116"/>
                </a:cubicBezTo>
                <a:cubicBezTo>
                  <a:pt x="871906" y="368145"/>
                  <a:pt x="739230" y="365611"/>
                  <a:pt x="556859" y="369116"/>
                </a:cubicBezTo>
                <a:cubicBezTo>
                  <a:pt x="374488" y="372621"/>
                  <a:pt x="258751" y="373471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Hamilton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EAC549-F9AB-46ED-ACAE-A539537CF014}"/>
              </a:ext>
            </a:extLst>
          </p:cNvPr>
          <p:cNvSpPr/>
          <p:nvPr/>
        </p:nvSpPr>
        <p:spPr>
          <a:xfrm>
            <a:off x="4249279" y="2956864"/>
            <a:ext cx="1090971" cy="369116"/>
          </a:xfrm>
          <a:custGeom>
            <a:avLst/>
            <a:gdLst>
              <a:gd name="connsiteX0" fmla="*/ 0 w 1090971"/>
              <a:gd name="connsiteY0" fmla="*/ 0 h 369116"/>
              <a:gd name="connsiteX1" fmla="*/ 556395 w 1090971"/>
              <a:gd name="connsiteY1" fmla="*/ 0 h 369116"/>
              <a:gd name="connsiteX2" fmla="*/ 1090971 w 1090971"/>
              <a:gd name="connsiteY2" fmla="*/ 0 h 369116"/>
              <a:gd name="connsiteX3" fmla="*/ 1090971 w 1090971"/>
              <a:gd name="connsiteY3" fmla="*/ 369116 h 369116"/>
              <a:gd name="connsiteX4" fmla="*/ 567305 w 1090971"/>
              <a:gd name="connsiteY4" fmla="*/ 369116 h 369116"/>
              <a:gd name="connsiteX5" fmla="*/ 0 w 1090971"/>
              <a:gd name="connsiteY5" fmla="*/ 369116 h 369116"/>
              <a:gd name="connsiteX6" fmla="*/ 0 w 1090971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971" h="369116" fill="none" extrusionOk="0">
                <a:moveTo>
                  <a:pt x="0" y="0"/>
                </a:moveTo>
                <a:cubicBezTo>
                  <a:pt x="224023" y="17688"/>
                  <a:pt x="443927" y="-12845"/>
                  <a:pt x="556395" y="0"/>
                </a:cubicBezTo>
                <a:cubicBezTo>
                  <a:pt x="668864" y="12845"/>
                  <a:pt x="860419" y="-4722"/>
                  <a:pt x="1090971" y="0"/>
                </a:cubicBezTo>
                <a:cubicBezTo>
                  <a:pt x="1107193" y="78362"/>
                  <a:pt x="1084554" y="226656"/>
                  <a:pt x="1090971" y="369116"/>
                </a:cubicBezTo>
                <a:cubicBezTo>
                  <a:pt x="966257" y="345428"/>
                  <a:pt x="809929" y="382976"/>
                  <a:pt x="567305" y="369116"/>
                </a:cubicBezTo>
                <a:cubicBezTo>
                  <a:pt x="324681" y="355256"/>
                  <a:pt x="183655" y="369729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90971" h="369116" stroke="0" extrusionOk="0">
                <a:moveTo>
                  <a:pt x="0" y="0"/>
                </a:moveTo>
                <a:cubicBezTo>
                  <a:pt x="255352" y="9769"/>
                  <a:pt x="427078" y="-4969"/>
                  <a:pt x="534576" y="0"/>
                </a:cubicBezTo>
                <a:cubicBezTo>
                  <a:pt x="642074" y="4969"/>
                  <a:pt x="862693" y="-920"/>
                  <a:pt x="1090971" y="0"/>
                </a:cubicBezTo>
                <a:cubicBezTo>
                  <a:pt x="1086174" y="80992"/>
                  <a:pt x="1100280" y="279737"/>
                  <a:pt x="1090971" y="369116"/>
                </a:cubicBezTo>
                <a:cubicBezTo>
                  <a:pt x="944786" y="349383"/>
                  <a:pt x="724396" y="343994"/>
                  <a:pt x="578215" y="369116"/>
                </a:cubicBezTo>
                <a:cubicBezTo>
                  <a:pt x="432034" y="394238"/>
                  <a:pt x="219942" y="344950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Connery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9C30D6B-581A-4598-9F07-2750F0B341AD}"/>
              </a:ext>
            </a:extLst>
          </p:cNvPr>
          <p:cNvSpPr/>
          <p:nvPr/>
        </p:nvSpPr>
        <p:spPr>
          <a:xfrm>
            <a:off x="5340250" y="2956864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112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DA09C-034C-4FED-B840-6B7F37B602D2}"/>
              </a:ext>
            </a:extLst>
          </p:cNvPr>
          <p:cNvSpPr/>
          <p:nvPr/>
        </p:nvSpPr>
        <p:spPr>
          <a:xfrm>
            <a:off x="6442810" y="2956864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1964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92A9DB3-1E26-4971-8D4F-AD1B76574B77}"/>
              </a:ext>
            </a:extLst>
          </p:cNvPr>
          <p:cNvSpPr/>
          <p:nvPr/>
        </p:nvSpPr>
        <p:spPr>
          <a:xfrm>
            <a:off x="7545370" y="2956864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7.7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9D3D88E-B269-43ED-907C-9034C2D965E6}"/>
              </a:ext>
            </a:extLst>
          </p:cNvPr>
          <p:cNvSpPr/>
          <p:nvPr/>
        </p:nvSpPr>
        <p:spPr>
          <a:xfrm>
            <a:off x="8647930" y="2956864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Action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4887757-E2B5-4D5E-9B24-FDE1D769873C}"/>
              </a:ext>
            </a:extLst>
          </p:cNvPr>
          <p:cNvSpPr/>
          <p:nvPr/>
        </p:nvSpPr>
        <p:spPr>
          <a:xfrm>
            <a:off x="2147925" y="3325980"/>
            <a:ext cx="1050677" cy="369116"/>
          </a:xfrm>
          <a:custGeom>
            <a:avLst/>
            <a:gdLst>
              <a:gd name="connsiteX0" fmla="*/ 0 w 1050677"/>
              <a:gd name="connsiteY0" fmla="*/ 0 h 369116"/>
              <a:gd name="connsiteX1" fmla="*/ 535845 w 1050677"/>
              <a:gd name="connsiteY1" fmla="*/ 0 h 369116"/>
              <a:gd name="connsiteX2" fmla="*/ 1050677 w 1050677"/>
              <a:gd name="connsiteY2" fmla="*/ 0 h 369116"/>
              <a:gd name="connsiteX3" fmla="*/ 1050677 w 1050677"/>
              <a:gd name="connsiteY3" fmla="*/ 369116 h 369116"/>
              <a:gd name="connsiteX4" fmla="*/ 546352 w 1050677"/>
              <a:gd name="connsiteY4" fmla="*/ 369116 h 369116"/>
              <a:gd name="connsiteX5" fmla="*/ 0 w 1050677"/>
              <a:gd name="connsiteY5" fmla="*/ 369116 h 369116"/>
              <a:gd name="connsiteX6" fmla="*/ 0 w 1050677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677" h="369116" fill="none" extrusionOk="0">
                <a:moveTo>
                  <a:pt x="0" y="0"/>
                </a:moveTo>
                <a:cubicBezTo>
                  <a:pt x="239590" y="-16810"/>
                  <a:pt x="383316" y="25321"/>
                  <a:pt x="535845" y="0"/>
                </a:cubicBezTo>
                <a:cubicBezTo>
                  <a:pt x="688375" y="-25321"/>
                  <a:pt x="946973" y="-7914"/>
                  <a:pt x="1050677" y="0"/>
                </a:cubicBezTo>
                <a:cubicBezTo>
                  <a:pt x="1066899" y="78362"/>
                  <a:pt x="1044260" y="226656"/>
                  <a:pt x="1050677" y="369116"/>
                </a:cubicBezTo>
                <a:cubicBezTo>
                  <a:pt x="870927" y="392945"/>
                  <a:pt x="717628" y="368210"/>
                  <a:pt x="546352" y="369116"/>
                </a:cubicBezTo>
                <a:cubicBezTo>
                  <a:pt x="375077" y="370022"/>
                  <a:pt x="238576" y="388528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50677" h="369116" stroke="0" extrusionOk="0">
                <a:moveTo>
                  <a:pt x="0" y="0"/>
                </a:moveTo>
                <a:cubicBezTo>
                  <a:pt x="165726" y="-4191"/>
                  <a:pt x="359093" y="-9337"/>
                  <a:pt x="514832" y="0"/>
                </a:cubicBezTo>
                <a:cubicBezTo>
                  <a:pt x="670571" y="9337"/>
                  <a:pt x="864881" y="-16261"/>
                  <a:pt x="1050677" y="0"/>
                </a:cubicBezTo>
                <a:cubicBezTo>
                  <a:pt x="1045880" y="80992"/>
                  <a:pt x="1059986" y="279737"/>
                  <a:pt x="1050677" y="369116"/>
                </a:cubicBezTo>
                <a:cubicBezTo>
                  <a:pt x="871906" y="368145"/>
                  <a:pt x="739230" y="365611"/>
                  <a:pt x="556859" y="369116"/>
                </a:cubicBezTo>
                <a:cubicBezTo>
                  <a:pt x="374488" y="372621"/>
                  <a:pt x="258751" y="373471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Ben Hur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33CD10E-89FB-4FAF-8E24-B2F2D8294E2A}"/>
              </a:ext>
            </a:extLst>
          </p:cNvPr>
          <p:cNvSpPr/>
          <p:nvPr/>
        </p:nvSpPr>
        <p:spPr>
          <a:xfrm>
            <a:off x="3198602" y="3325980"/>
            <a:ext cx="1050677" cy="369116"/>
          </a:xfrm>
          <a:custGeom>
            <a:avLst/>
            <a:gdLst>
              <a:gd name="connsiteX0" fmla="*/ 0 w 1050677"/>
              <a:gd name="connsiteY0" fmla="*/ 0 h 369116"/>
              <a:gd name="connsiteX1" fmla="*/ 535845 w 1050677"/>
              <a:gd name="connsiteY1" fmla="*/ 0 h 369116"/>
              <a:gd name="connsiteX2" fmla="*/ 1050677 w 1050677"/>
              <a:gd name="connsiteY2" fmla="*/ 0 h 369116"/>
              <a:gd name="connsiteX3" fmla="*/ 1050677 w 1050677"/>
              <a:gd name="connsiteY3" fmla="*/ 369116 h 369116"/>
              <a:gd name="connsiteX4" fmla="*/ 546352 w 1050677"/>
              <a:gd name="connsiteY4" fmla="*/ 369116 h 369116"/>
              <a:gd name="connsiteX5" fmla="*/ 0 w 1050677"/>
              <a:gd name="connsiteY5" fmla="*/ 369116 h 369116"/>
              <a:gd name="connsiteX6" fmla="*/ 0 w 1050677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677" h="369116" fill="none" extrusionOk="0">
                <a:moveTo>
                  <a:pt x="0" y="0"/>
                </a:moveTo>
                <a:cubicBezTo>
                  <a:pt x="239590" y="-16810"/>
                  <a:pt x="383316" y="25321"/>
                  <a:pt x="535845" y="0"/>
                </a:cubicBezTo>
                <a:cubicBezTo>
                  <a:pt x="688375" y="-25321"/>
                  <a:pt x="946973" y="-7914"/>
                  <a:pt x="1050677" y="0"/>
                </a:cubicBezTo>
                <a:cubicBezTo>
                  <a:pt x="1066899" y="78362"/>
                  <a:pt x="1044260" y="226656"/>
                  <a:pt x="1050677" y="369116"/>
                </a:cubicBezTo>
                <a:cubicBezTo>
                  <a:pt x="870927" y="392945"/>
                  <a:pt x="717628" y="368210"/>
                  <a:pt x="546352" y="369116"/>
                </a:cubicBezTo>
                <a:cubicBezTo>
                  <a:pt x="375077" y="370022"/>
                  <a:pt x="238576" y="388528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50677" h="369116" stroke="0" extrusionOk="0">
                <a:moveTo>
                  <a:pt x="0" y="0"/>
                </a:moveTo>
                <a:cubicBezTo>
                  <a:pt x="165726" y="-4191"/>
                  <a:pt x="359093" y="-9337"/>
                  <a:pt x="514832" y="0"/>
                </a:cubicBezTo>
                <a:cubicBezTo>
                  <a:pt x="670571" y="9337"/>
                  <a:pt x="864881" y="-16261"/>
                  <a:pt x="1050677" y="0"/>
                </a:cubicBezTo>
                <a:cubicBezTo>
                  <a:pt x="1045880" y="80992"/>
                  <a:pt x="1059986" y="279737"/>
                  <a:pt x="1050677" y="369116"/>
                </a:cubicBezTo>
                <a:cubicBezTo>
                  <a:pt x="871906" y="368145"/>
                  <a:pt x="739230" y="365611"/>
                  <a:pt x="556859" y="369116"/>
                </a:cubicBezTo>
                <a:cubicBezTo>
                  <a:pt x="374488" y="372621"/>
                  <a:pt x="258751" y="373471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Wyler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70DAE28-905B-427A-B35C-381B108C4BF3}"/>
              </a:ext>
            </a:extLst>
          </p:cNvPr>
          <p:cNvSpPr/>
          <p:nvPr/>
        </p:nvSpPr>
        <p:spPr>
          <a:xfrm>
            <a:off x="4249279" y="3325980"/>
            <a:ext cx="1090971" cy="369116"/>
          </a:xfrm>
          <a:custGeom>
            <a:avLst/>
            <a:gdLst>
              <a:gd name="connsiteX0" fmla="*/ 0 w 1090971"/>
              <a:gd name="connsiteY0" fmla="*/ 0 h 369116"/>
              <a:gd name="connsiteX1" fmla="*/ 556395 w 1090971"/>
              <a:gd name="connsiteY1" fmla="*/ 0 h 369116"/>
              <a:gd name="connsiteX2" fmla="*/ 1090971 w 1090971"/>
              <a:gd name="connsiteY2" fmla="*/ 0 h 369116"/>
              <a:gd name="connsiteX3" fmla="*/ 1090971 w 1090971"/>
              <a:gd name="connsiteY3" fmla="*/ 369116 h 369116"/>
              <a:gd name="connsiteX4" fmla="*/ 567305 w 1090971"/>
              <a:gd name="connsiteY4" fmla="*/ 369116 h 369116"/>
              <a:gd name="connsiteX5" fmla="*/ 0 w 1090971"/>
              <a:gd name="connsiteY5" fmla="*/ 369116 h 369116"/>
              <a:gd name="connsiteX6" fmla="*/ 0 w 1090971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971" h="369116" fill="none" extrusionOk="0">
                <a:moveTo>
                  <a:pt x="0" y="0"/>
                </a:moveTo>
                <a:cubicBezTo>
                  <a:pt x="224023" y="17688"/>
                  <a:pt x="443927" y="-12845"/>
                  <a:pt x="556395" y="0"/>
                </a:cubicBezTo>
                <a:cubicBezTo>
                  <a:pt x="668864" y="12845"/>
                  <a:pt x="860419" y="-4722"/>
                  <a:pt x="1090971" y="0"/>
                </a:cubicBezTo>
                <a:cubicBezTo>
                  <a:pt x="1107193" y="78362"/>
                  <a:pt x="1084554" y="226656"/>
                  <a:pt x="1090971" y="369116"/>
                </a:cubicBezTo>
                <a:cubicBezTo>
                  <a:pt x="966257" y="345428"/>
                  <a:pt x="809929" y="382976"/>
                  <a:pt x="567305" y="369116"/>
                </a:cubicBezTo>
                <a:cubicBezTo>
                  <a:pt x="324681" y="355256"/>
                  <a:pt x="183655" y="369729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90971" h="369116" stroke="0" extrusionOk="0">
                <a:moveTo>
                  <a:pt x="0" y="0"/>
                </a:moveTo>
                <a:cubicBezTo>
                  <a:pt x="255352" y="9769"/>
                  <a:pt x="427078" y="-4969"/>
                  <a:pt x="534576" y="0"/>
                </a:cubicBezTo>
                <a:cubicBezTo>
                  <a:pt x="642074" y="4969"/>
                  <a:pt x="862693" y="-920"/>
                  <a:pt x="1090971" y="0"/>
                </a:cubicBezTo>
                <a:cubicBezTo>
                  <a:pt x="1086174" y="80992"/>
                  <a:pt x="1100280" y="279737"/>
                  <a:pt x="1090971" y="369116"/>
                </a:cubicBezTo>
                <a:cubicBezTo>
                  <a:pt x="944786" y="349383"/>
                  <a:pt x="724396" y="343994"/>
                  <a:pt x="578215" y="369116"/>
                </a:cubicBezTo>
                <a:cubicBezTo>
                  <a:pt x="432034" y="394238"/>
                  <a:pt x="219942" y="344950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Heston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80A963-0CE7-4F9E-AE24-068D0CD779DA}"/>
              </a:ext>
            </a:extLst>
          </p:cNvPr>
          <p:cNvSpPr/>
          <p:nvPr/>
        </p:nvSpPr>
        <p:spPr>
          <a:xfrm>
            <a:off x="5340250" y="3325980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212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5CD4D9B-5C45-40A7-AF87-153B20FE658A}"/>
              </a:ext>
            </a:extLst>
          </p:cNvPr>
          <p:cNvSpPr/>
          <p:nvPr/>
        </p:nvSpPr>
        <p:spPr>
          <a:xfrm>
            <a:off x="6442810" y="3325980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1959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9A19EF-DBD9-46A0-AE47-5D6EF9C5DCF5}"/>
              </a:ext>
            </a:extLst>
          </p:cNvPr>
          <p:cNvSpPr/>
          <p:nvPr/>
        </p:nvSpPr>
        <p:spPr>
          <a:xfrm>
            <a:off x="7545370" y="3325980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8.2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AFF24A-D470-4474-B21C-12E491D15DE3}"/>
              </a:ext>
            </a:extLst>
          </p:cNvPr>
          <p:cNvSpPr/>
          <p:nvPr/>
        </p:nvSpPr>
        <p:spPr>
          <a:xfrm>
            <a:off x="8647930" y="3325980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Action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75F7B64-DE5B-4572-8926-8C986A538F2A}"/>
              </a:ext>
            </a:extLst>
          </p:cNvPr>
          <p:cNvSpPr/>
          <p:nvPr/>
        </p:nvSpPr>
        <p:spPr>
          <a:xfrm>
            <a:off x="2147925" y="3695096"/>
            <a:ext cx="1050677" cy="369116"/>
          </a:xfrm>
          <a:custGeom>
            <a:avLst/>
            <a:gdLst>
              <a:gd name="connsiteX0" fmla="*/ 0 w 1050677"/>
              <a:gd name="connsiteY0" fmla="*/ 0 h 369116"/>
              <a:gd name="connsiteX1" fmla="*/ 535845 w 1050677"/>
              <a:gd name="connsiteY1" fmla="*/ 0 h 369116"/>
              <a:gd name="connsiteX2" fmla="*/ 1050677 w 1050677"/>
              <a:gd name="connsiteY2" fmla="*/ 0 h 369116"/>
              <a:gd name="connsiteX3" fmla="*/ 1050677 w 1050677"/>
              <a:gd name="connsiteY3" fmla="*/ 369116 h 369116"/>
              <a:gd name="connsiteX4" fmla="*/ 546352 w 1050677"/>
              <a:gd name="connsiteY4" fmla="*/ 369116 h 369116"/>
              <a:gd name="connsiteX5" fmla="*/ 0 w 1050677"/>
              <a:gd name="connsiteY5" fmla="*/ 369116 h 369116"/>
              <a:gd name="connsiteX6" fmla="*/ 0 w 1050677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677" h="369116" fill="none" extrusionOk="0">
                <a:moveTo>
                  <a:pt x="0" y="0"/>
                </a:moveTo>
                <a:cubicBezTo>
                  <a:pt x="239590" y="-16810"/>
                  <a:pt x="383316" y="25321"/>
                  <a:pt x="535845" y="0"/>
                </a:cubicBezTo>
                <a:cubicBezTo>
                  <a:pt x="688375" y="-25321"/>
                  <a:pt x="946973" y="-7914"/>
                  <a:pt x="1050677" y="0"/>
                </a:cubicBezTo>
                <a:cubicBezTo>
                  <a:pt x="1066899" y="78362"/>
                  <a:pt x="1044260" y="226656"/>
                  <a:pt x="1050677" y="369116"/>
                </a:cubicBezTo>
                <a:cubicBezTo>
                  <a:pt x="870927" y="392945"/>
                  <a:pt x="717628" y="368210"/>
                  <a:pt x="546352" y="369116"/>
                </a:cubicBezTo>
                <a:cubicBezTo>
                  <a:pt x="375077" y="370022"/>
                  <a:pt x="238576" y="388528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50677" h="369116" stroke="0" extrusionOk="0">
                <a:moveTo>
                  <a:pt x="0" y="0"/>
                </a:moveTo>
                <a:cubicBezTo>
                  <a:pt x="165726" y="-4191"/>
                  <a:pt x="359093" y="-9337"/>
                  <a:pt x="514832" y="0"/>
                </a:cubicBezTo>
                <a:cubicBezTo>
                  <a:pt x="670571" y="9337"/>
                  <a:pt x="864881" y="-16261"/>
                  <a:pt x="1050677" y="0"/>
                </a:cubicBezTo>
                <a:cubicBezTo>
                  <a:pt x="1045880" y="80992"/>
                  <a:pt x="1059986" y="279737"/>
                  <a:pt x="1050677" y="369116"/>
                </a:cubicBezTo>
                <a:cubicBezTo>
                  <a:pt x="871906" y="368145"/>
                  <a:pt x="739230" y="365611"/>
                  <a:pt x="556859" y="369116"/>
                </a:cubicBezTo>
                <a:cubicBezTo>
                  <a:pt x="374488" y="372621"/>
                  <a:pt x="258751" y="373471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Ben Hur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0071BAF-54F4-4376-9099-7DC3A40F8810}"/>
              </a:ext>
            </a:extLst>
          </p:cNvPr>
          <p:cNvSpPr/>
          <p:nvPr/>
        </p:nvSpPr>
        <p:spPr>
          <a:xfrm>
            <a:off x="3198602" y="3695096"/>
            <a:ext cx="1050677" cy="369116"/>
          </a:xfrm>
          <a:custGeom>
            <a:avLst/>
            <a:gdLst>
              <a:gd name="connsiteX0" fmla="*/ 0 w 1050677"/>
              <a:gd name="connsiteY0" fmla="*/ 0 h 369116"/>
              <a:gd name="connsiteX1" fmla="*/ 535845 w 1050677"/>
              <a:gd name="connsiteY1" fmla="*/ 0 h 369116"/>
              <a:gd name="connsiteX2" fmla="*/ 1050677 w 1050677"/>
              <a:gd name="connsiteY2" fmla="*/ 0 h 369116"/>
              <a:gd name="connsiteX3" fmla="*/ 1050677 w 1050677"/>
              <a:gd name="connsiteY3" fmla="*/ 369116 h 369116"/>
              <a:gd name="connsiteX4" fmla="*/ 546352 w 1050677"/>
              <a:gd name="connsiteY4" fmla="*/ 369116 h 369116"/>
              <a:gd name="connsiteX5" fmla="*/ 0 w 1050677"/>
              <a:gd name="connsiteY5" fmla="*/ 369116 h 369116"/>
              <a:gd name="connsiteX6" fmla="*/ 0 w 1050677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677" h="369116" fill="none" extrusionOk="0">
                <a:moveTo>
                  <a:pt x="0" y="0"/>
                </a:moveTo>
                <a:cubicBezTo>
                  <a:pt x="239590" y="-16810"/>
                  <a:pt x="383316" y="25321"/>
                  <a:pt x="535845" y="0"/>
                </a:cubicBezTo>
                <a:cubicBezTo>
                  <a:pt x="688375" y="-25321"/>
                  <a:pt x="946973" y="-7914"/>
                  <a:pt x="1050677" y="0"/>
                </a:cubicBezTo>
                <a:cubicBezTo>
                  <a:pt x="1066899" y="78362"/>
                  <a:pt x="1044260" y="226656"/>
                  <a:pt x="1050677" y="369116"/>
                </a:cubicBezTo>
                <a:cubicBezTo>
                  <a:pt x="870927" y="392945"/>
                  <a:pt x="717628" y="368210"/>
                  <a:pt x="546352" y="369116"/>
                </a:cubicBezTo>
                <a:cubicBezTo>
                  <a:pt x="375077" y="370022"/>
                  <a:pt x="238576" y="388528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50677" h="369116" stroke="0" extrusionOk="0">
                <a:moveTo>
                  <a:pt x="0" y="0"/>
                </a:moveTo>
                <a:cubicBezTo>
                  <a:pt x="165726" y="-4191"/>
                  <a:pt x="359093" y="-9337"/>
                  <a:pt x="514832" y="0"/>
                </a:cubicBezTo>
                <a:cubicBezTo>
                  <a:pt x="670571" y="9337"/>
                  <a:pt x="864881" y="-16261"/>
                  <a:pt x="1050677" y="0"/>
                </a:cubicBezTo>
                <a:cubicBezTo>
                  <a:pt x="1045880" y="80992"/>
                  <a:pt x="1059986" y="279737"/>
                  <a:pt x="1050677" y="369116"/>
                </a:cubicBezTo>
                <a:cubicBezTo>
                  <a:pt x="871906" y="368145"/>
                  <a:pt x="739230" y="365611"/>
                  <a:pt x="556859" y="369116"/>
                </a:cubicBezTo>
                <a:cubicBezTo>
                  <a:pt x="374488" y="372621"/>
                  <a:pt x="258751" y="373471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Niblo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DB7A531-A3EB-4B67-A7F6-B2C90F540156}"/>
              </a:ext>
            </a:extLst>
          </p:cNvPr>
          <p:cNvSpPr/>
          <p:nvPr/>
        </p:nvSpPr>
        <p:spPr>
          <a:xfrm>
            <a:off x="4249279" y="3695096"/>
            <a:ext cx="1090971" cy="369116"/>
          </a:xfrm>
          <a:custGeom>
            <a:avLst/>
            <a:gdLst>
              <a:gd name="connsiteX0" fmla="*/ 0 w 1090971"/>
              <a:gd name="connsiteY0" fmla="*/ 0 h 369116"/>
              <a:gd name="connsiteX1" fmla="*/ 556395 w 1090971"/>
              <a:gd name="connsiteY1" fmla="*/ 0 h 369116"/>
              <a:gd name="connsiteX2" fmla="*/ 1090971 w 1090971"/>
              <a:gd name="connsiteY2" fmla="*/ 0 h 369116"/>
              <a:gd name="connsiteX3" fmla="*/ 1090971 w 1090971"/>
              <a:gd name="connsiteY3" fmla="*/ 369116 h 369116"/>
              <a:gd name="connsiteX4" fmla="*/ 567305 w 1090971"/>
              <a:gd name="connsiteY4" fmla="*/ 369116 h 369116"/>
              <a:gd name="connsiteX5" fmla="*/ 0 w 1090971"/>
              <a:gd name="connsiteY5" fmla="*/ 369116 h 369116"/>
              <a:gd name="connsiteX6" fmla="*/ 0 w 1090971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971" h="369116" fill="none" extrusionOk="0">
                <a:moveTo>
                  <a:pt x="0" y="0"/>
                </a:moveTo>
                <a:cubicBezTo>
                  <a:pt x="224023" y="17688"/>
                  <a:pt x="443927" y="-12845"/>
                  <a:pt x="556395" y="0"/>
                </a:cubicBezTo>
                <a:cubicBezTo>
                  <a:pt x="668864" y="12845"/>
                  <a:pt x="860419" y="-4722"/>
                  <a:pt x="1090971" y="0"/>
                </a:cubicBezTo>
                <a:cubicBezTo>
                  <a:pt x="1107193" y="78362"/>
                  <a:pt x="1084554" y="226656"/>
                  <a:pt x="1090971" y="369116"/>
                </a:cubicBezTo>
                <a:cubicBezTo>
                  <a:pt x="966257" y="345428"/>
                  <a:pt x="809929" y="382976"/>
                  <a:pt x="567305" y="369116"/>
                </a:cubicBezTo>
                <a:cubicBezTo>
                  <a:pt x="324681" y="355256"/>
                  <a:pt x="183655" y="369729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90971" h="369116" stroke="0" extrusionOk="0">
                <a:moveTo>
                  <a:pt x="0" y="0"/>
                </a:moveTo>
                <a:cubicBezTo>
                  <a:pt x="255352" y="9769"/>
                  <a:pt x="427078" y="-4969"/>
                  <a:pt x="534576" y="0"/>
                </a:cubicBezTo>
                <a:cubicBezTo>
                  <a:pt x="642074" y="4969"/>
                  <a:pt x="862693" y="-920"/>
                  <a:pt x="1090971" y="0"/>
                </a:cubicBezTo>
                <a:cubicBezTo>
                  <a:pt x="1086174" y="80992"/>
                  <a:pt x="1100280" y="279737"/>
                  <a:pt x="1090971" y="369116"/>
                </a:cubicBezTo>
                <a:cubicBezTo>
                  <a:pt x="944786" y="349383"/>
                  <a:pt x="724396" y="343994"/>
                  <a:pt x="578215" y="369116"/>
                </a:cubicBezTo>
                <a:cubicBezTo>
                  <a:pt x="432034" y="394238"/>
                  <a:pt x="219942" y="344950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Novarro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169F65A-2D3A-4F0E-8E90-D5F655E60C4F}"/>
              </a:ext>
            </a:extLst>
          </p:cNvPr>
          <p:cNvSpPr/>
          <p:nvPr/>
        </p:nvSpPr>
        <p:spPr>
          <a:xfrm>
            <a:off x="5340250" y="3695096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133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45C5BFA-F6A5-4F75-A144-FF5FAC6B32FB}"/>
              </a:ext>
            </a:extLst>
          </p:cNvPr>
          <p:cNvSpPr/>
          <p:nvPr/>
        </p:nvSpPr>
        <p:spPr>
          <a:xfrm>
            <a:off x="6442810" y="3695096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1926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0FF6203-D35A-4191-842F-4903EAB88098}"/>
              </a:ext>
            </a:extLst>
          </p:cNvPr>
          <p:cNvSpPr/>
          <p:nvPr/>
        </p:nvSpPr>
        <p:spPr>
          <a:xfrm>
            <a:off x="7545370" y="3695096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7.4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A10D8B-6218-489A-8FAD-151962820786}"/>
              </a:ext>
            </a:extLst>
          </p:cNvPr>
          <p:cNvSpPr/>
          <p:nvPr/>
        </p:nvSpPr>
        <p:spPr>
          <a:xfrm>
            <a:off x="8647930" y="3695096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Drama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29AD80E-FD31-4D02-ACB9-978BEBE24ED0}"/>
              </a:ext>
            </a:extLst>
          </p:cNvPr>
          <p:cNvSpPr/>
          <p:nvPr/>
        </p:nvSpPr>
        <p:spPr>
          <a:xfrm>
            <a:off x="2147925" y="4064212"/>
            <a:ext cx="1050677" cy="369116"/>
          </a:xfrm>
          <a:custGeom>
            <a:avLst/>
            <a:gdLst>
              <a:gd name="connsiteX0" fmla="*/ 0 w 1050677"/>
              <a:gd name="connsiteY0" fmla="*/ 0 h 369116"/>
              <a:gd name="connsiteX1" fmla="*/ 535845 w 1050677"/>
              <a:gd name="connsiteY1" fmla="*/ 0 h 369116"/>
              <a:gd name="connsiteX2" fmla="*/ 1050677 w 1050677"/>
              <a:gd name="connsiteY2" fmla="*/ 0 h 369116"/>
              <a:gd name="connsiteX3" fmla="*/ 1050677 w 1050677"/>
              <a:gd name="connsiteY3" fmla="*/ 369116 h 369116"/>
              <a:gd name="connsiteX4" fmla="*/ 546352 w 1050677"/>
              <a:gd name="connsiteY4" fmla="*/ 369116 h 369116"/>
              <a:gd name="connsiteX5" fmla="*/ 0 w 1050677"/>
              <a:gd name="connsiteY5" fmla="*/ 369116 h 369116"/>
              <a:gd name="connsiteX6" fmla="*/ 0 w 1050677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677" h="369116" fill="none" extrusionOk="0">
                <a:moveTo>
                  <a:pt x="0" y="0"/>
                </a:moveTo>
                <a:cubicBezTo>
                  <a:pt x="239590" y="-16810"/>
                  <a:pt x="383316" y="25321"/>
                  <a:pt x="535845" y="0"/>
                </a:cubicBezTo>
                <a:cubicBezTo>
                  <a:pt x="688375" y="-25321"/>
                  <a:pt x="946973" y="-7914"/>
                  <a:pt x="1050677" y="0"/>
                </a:cubicBezTo>
                <a:cubicBezTo>
                  <a:pt x="1066899" y="78362"/>
                  <a:pt x="1044260" y="226656"/>
                  <a:pt x="1050677" y="369116"/>
                </a:cubicBezTo>
                <a:cubicBezTo>
                  <a:pt x="870927" y="392945"/>
                  <a:pt x="717628" y="368210"/>
                  <a:pt x="546352" y="369116"/>
                </a:cubicBezTo>
                <a:cubicBezTo>
                  <a:pt x="375077" y="370022"/>
                  <a:pt x="238576" y="388528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50677" h="369116" stroke="0" extrusionOk="0">
                <a:moveTo>
                  <a:pt x="0" y="0"/>
                </a:moveTo>
                <a:cubicBezTo>
                  <a:pt x="165726" y="-4191"/>
                  <a:pt x="359093" y="-9337"/>
                  <a:pt x="514832" y="0"/>
                </a:cubicBezTo>
                <a:cubicBezTo>
                  <a:pt x="670571" y="9337"/>
                  <a:pt x="864881" y="-16261"/>
                  <a:pt x="1050677" y="0"/>
                </a:cubicBezTo>
                <a:cubicBezTo>
                  <a:pt x="1045880" y="80992"/>
                  <a:pt x="1059986" y="279737"/>
                  <a:pt x="1050677" y="369116"/>
                </a:cubicBezTo>
                <a:cubicBezTo>
                  <a:pt x="871906" y="368145"/>
                  <a:pt x="739230" y="365611"/>
                  <a:pt x="556859" y="369116"/>
                </a:cubicBezTo>
                <a:cubicBezTo>
                  <a:pt x="374488" y="372621"/>
                  <a:pt x="258751" y="373471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Gladiator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66B56A1-EA50-45C8-8EA7-CAEE877B348C}"/>
              </a:ext>
            </a:extLst>
          </p:cNvPr>
          <p:cNvSpPr/>
          <p:nvPr/>
        </p:nvSpPr>
        <p:spPr>
          <a:xfrm>
            <a:off x="3198602" y="4064212"/>
            <a:ext cx="1050677" cy="369116"/>
          </a:xfrm>
          <a:custGeom>
            <a:avLst/>
            <a:gdLst>
              <a:gd name="connsiteX0" fmla="*/ 0 w 1050677"/>
              <a:gd name="connsiteY0" fmla="*/ 0 h 369116"/>
              <a:gd name="connsiteX1" fmla="*/ 535845 w 1050677"/>
              <a:gd name="connsiteY1" fmla="*/ 0 h 369116"/>
              <a:gd name="connsiteX2" fmla="*/ 1050677 w 1050677"/>
              <a:gd name="connsiteY2" fmla="*/ 0 h 369116"/>
              <a:gd name="connsiteX3" fmla="*/ 1050677 w 1050677"/>
              <a:gd name="connsiteY3" fmla="*/ 369116 h 369116"/>
              <a:gd name="connsiteX4" fmla="*/ 546352 w 1050677"/>
              <a:gd name="connsiteY4" fmla="*/ 369116 h 369116"/>
              <a:gd name="connsiteX5" fmla="*/ 0 w 1050677"/>
              <a:gd name="connsiteY5" fmla="*/ 369116 h 369116"/>
              <a:gd name="connsiteX6" fmla="*/ 0 w 1050677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677" h="369116" fill="none" extrusionOk="0">
                <a:moveTo>
                  <a:pt x="0" y="0"/>
                </a:moveTo>
                <a:cubicBezTo>
                  <a:pt x="239590" y="-16810"/>
                  <a:pt x="383316" y="25321"/>
                  <a:pt x="535845" y="0"/>
                </a:cubicBezTo>
                <a:cubicBezTo>
                  <a:pt x="688375" y="-25321"/>
                  <a:pt x="946973" y="-7914"/>
                  <a:pt x="1050677" y="0"/>
                </a:cubicBezTo>
                <a:cubicBezTo>
                  <a:pt x="1066899" y="78362"/>
                  <a:pt x="1044260" y="226656"/>
                  <a:pt x="1050677" y="369116"/>
                </a:cubicBezTo>
                <a:cubicBezTo>
                  <a:pt x="870927" y="392945"/>
                  <a:pt x="717628" y="368210"/>
                  <a:pt x="546352" y="369116"/>
                </a:cubicBezTo>
                <a:cubicBezTo>
                  <a:pt x="375077" y="370022"/>
                  <a:pt x="238576" y="388528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50677" h="369116" stroke="0" extrusionOk="0">
                <a:moveTo>
                  <a:pt x="0" y="0"/>
                </a:moveTo>
                <a:cubicBezTo>
                  <a:pt x="165726" y="-4191"/>
                  <a:pt x="359093" y="-9337"/>
                  <a:pt x="514832" y="0"/>
                </a:cubicBezTo>
                <a:cubicBezTo>
                  <a:pt x="670571" y="9337"/>
                  <a:pt x="864881" y="-16261"/>
                  <a:pt x="1050677" y="0"/>
                </a:cubicBezTo>
                <a:cubicBezTo>
                  <a:pt x="1045880" y="80992"/>
                  <a:pt x="1059986" y="279737"/>
                  <a:pt x="1050677" y="369116"/>
                </a:cubicBezTo>
                <a:cubicBezTo>
                  <a:pt x="871906" y="368145"/>
                  <a:pt x="739230" y="365611"/>
                  <a:pt x="556859" y="369116"/>
                </a:cubicBezTo>
                <a:cubicBezTo>
                  <a:pt x="374488" y="372621"/>
                  <a:pt x="258751" y="373471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Scott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6B1C814-CF6C-4078-895F-CD093B1C8955}"/>
              </a:ext>
            </a:extLst>
          </p:cNvPr>
          <p:cNvSpPr/>
          <p:nvPr/>
        </p:nvSpPr>
        <p:spPr>
          <a:xfrm>
            <a:off x="4249279" y="4064212"/>
            <a:ext cx="1090971" cy="369116"/>
          </a:xfrm>
          <a:custGeom>
            <a:avLst/>
            <a:gdLst>
              <a:gd name="connsiteX0" fmla="*/ 0 w 1090971"/>
              <a:gd name="connsiteY0" fmla="*/ 0 h 369116"/>
              <a:gd name="connsiteX1" fmla="*/ 556395 w 1090971"/>
              <a:gd name="connsiteY1" fmla="*/ 0 h 369116"/>
              <a:gd name="connsiteX2" fmla="*/ 1090971 w 1090971"/>
              <a:gd name="connsiteY2" fmla="*/ 0 h 369116"/>
              <a:gd name="connsiteX3" fmla="*/ 1090971 w 1090971"/>
              <a:gd name="connsiteY3" fmla="*/ 369116 h 369116"/>
              <a:gd name="connsiteX4" fmla="*/ 567305 w 1090971"/>
              <a:gd name="connsiteY4" fmla="*/ 369116 h 369116"/>
              <a:gd name="connsiteX5" fmla="*/ 0 w 1090971"/>
              <a:gd name="connsiteY5" fmla="*/ 369116 h 369116"/>
              <a:gd name="connsiteX6" fmla="*/ 0 w 1090971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971" h="369116" fill="none" extrusionOk="0">
                <a:moveTo>
                  <a:pt x="0" y="0"/>
                </a:moveTo>
                <a:cubicBezTo>
                  <a:pt x="224023" y="17688"/>
                  <a:pt x="443927" y="-12845"/>
                  <a:pt x="556395" y="0"/>
                </a:cubicBezTo>
                <a:cubicBezTo>
                  <a:pt x="668864" y="12845"/>
                  <a:pt x="860419" y="-4722"/>
                  <a:pt x="1090971" y="0"/>
                </a:cubicBezTo>
                <a:cubicBezTo>
                  <a:pt x="1107193" y="78362"/>
                  <a:pt x="1084554" y="226656"/>
                  <a:pt x="1090971" y="369116"/>
                </a:cubicBezTo>
                <a:cubicBezTo>
                  <a:pt x="966257" y="345428"/>
                  <a:pt x="809929" y="382976"/>
                  <a:pt x="567305" y="369116"/>
                </a:cubicBezTo>
                <a:cubicBezTo>
                  <a:pt x="324681" y="355256"/>
                  <a:pt x="183655" y="369729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90971" h="369116" stroke="0" extrusionOk="0">
                <a:moveTo>
                  <a:pt x="0" y="0"/>
                </a:moveTo>
                <a:cubicBezTo>
                  <a:pt x="255352" y="9769"/>
                  <a:pt x="427078" y="-4969"/>
                  <a:pt x="534576" y="0"/>
                </a:cubicBezTo>
                <a:cubicBezTo>
                  <a:pt x="642074" y="4969"/>
                  <a:pt x="862693" y="-920"/>
                  <a:pt x="1090971" y="0"/>
                </a:cubicBezTo>
                <a:cubicBezTo>
                  <a:pt x="1086174" y="80992"/>
                  <a:pt x="1100280" y="279737"/>
                  <a:pt x="1090971" y="369116"/>
                </a:cubicBezTo>
                <a:cubicBezTo>
                  <a:pt x="944786" y="349383"/>
                  <a:pt x="724396" y="343994"/>
                  <a:pt x="578215" y="369116"/>
                </a:cubicBezTo>
                <a:cubicBezTo>
                  <a:pt x="432034" y="394238"/>
                  <a:pt x="219942" y="344950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Crowe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9A87332-3572-425D-ADE1-F0B5CC1DF3F8}"/>
              </a:ext>
            </a:extLst>
          </p:cNvPr>
          <p:cNvSpPr/>
          <p:nvPr/>
        </p:nvSpPr>
        <p:spPr>
          <a:xfrm>
            <a:off x="5340250" y="4064212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155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3DD9C56-4E98-41B9-A4D2-9EA926805F95}"/>
              </a:ext>
            </a:extLst>
          </p:cNvPr>
          <p:cNvSpPr/>
          <p:nvPr/>
        </p:nvSpPr>
        <p:spPr>
          <a:xfrm>
            <a:off x="6442810" y="4064212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2000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59E18D6-0A2E-47C0-95FC-6E1A1B5E8E44}"/>
              </a:ext>
            </a:extLst>
          </p:cNvPr>
          <p:cNvSpPr/>
          <p:nvPr/>
        </p:nvSpPr>
        <p:spPr>
          <a:xfrm>
            <a:off x="7545370" y="4064212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8.5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F0DA14F-71F0-4BAA-87BD-48555D660D27}"/>
              </a:ext>
            </a:extLst>
          </p:cNvPr>
          <p:cNvSpPr/>
          <p:nvPr/>
        </p:nvSpPr>
        <p:spPr>
          <a:xfrm>
            <a:off x="8647930" y="4064212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History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621C907-8880-422C-965A-CF1741CD4C1F}"/>
              </a:ext>
            </a:extLst>
          </p:cNvPr>
          <p:cNvSpPr/>
          <p:nvPr/>
        </p:nvSpPr>
        <p:spPr>
          <a:xfrm>
            <a:off x="2147925" y="4433328"/>
            <a:ext cx="1050677" cy="369116"/>
          </a:xfrm>
          <a:custGeom>
            <a:avLst/>
            <a:gdLst>
              <a:gd name="connsiteX0" fmla="*/ 0 w 1050677"/>
              <a:gd name="connsiteY0" fmla="*/ 0 h 369116"/>
              <a:gd name="connsiteX1" fmla="*/ 535845 w 1050677"/>
              <a:gd name="connsiteY1" fmla="*/ 0 h 369116"/>
              <a:gd name="connsiteX2" fmla="*/ 1050677 w 1050677"/>
              <a:gd name="connsiteY2" fmla="*/ 0 h 369116"/>
              <a:gd name="connsiteX3" fmla="*/ 1050677 w 1050677"/>
              <a:gd name="connsiteY3" fmla="*/ 369116 h 369116"/>
              <a:gd name="connsiteX4" fmla="*/ 546352 w 1050677"/>
              <a:gd name="connsiteY4" fmla="*/ 369116 h 369116"/>
              <a:gd name="connsiteX5" fmla="*/ 0 w 1050677"/>
              <a:gd name="connsiteY5" fmla="*/ 369116 h 369116"/>
              <a:gd name="connsiteX6" fmla="*/ 0 w 1050677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677" h="369116" fill="none" extrusionOk="0">
                <a:moveTo>
                  <a:pt x="0" y="0"/>
                </a:moveTo>
                <a:cubicBezTo>
                  <a:pt x="239590" y="-16810"/>
                  <a:pt x="383316" y="25321"/>
                  <a:pt x="535845" y="0"/>
                </a:cubicBezTo>
                <a:cubicBezTo>
                  <a:pt x="688375" y="-25321"/>
                  <a:pt x="946973" y="-7914"/>
                  <a:pt x="1050677" y="0"/>
                </a:cubicBezTo>
                <a:cubicBezTo>
                  <a:pt x="1066899" y="78362"/>
                  <a:pt x="1044260" y="226656"/>
                  <a:pt x="1050677" y="369116"/>
                </a:cubicBezTo>
                <a:cubicBezTo>
                  <a:pt x="870927" y="392945"/>
                  <a:pt x="717628" y="368210"/>
                  <a:pt x="546352" y="369116"/>
                </a:cubicBezTo>
                <a:cubicBezTo>
                  <a:pt x="375077" y="370022"/>
                  <a:pt x="238576" y="388528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50677" h="369116" stroke="0" extrusionOk="0">
                <a:moveTo>
                  <a:pt x="0" y="0"/>
                </a:moveTo>
                <a:cubicBezTo>
                  <a:pt x="165726" y="-4191"/>
                  <a:pt x="359093" y="-9337"/>
                  <a:pt x="514832" y="0"/>
                </a:cubicBezTo>
                <a:cubicBezTo>
                  <a:pt x="670571" y="9337"/>
                  <a:pt x="864881" y="-16261"/>
                  <a:pt x="1050677" y="0"/>
                </a:cubicBezTo>
                <a:cubicBezTo>
                  <a:pt x="1045880" y="80992"/>
                  <a:pt x="1059986" y="279737"/>
                  <a:pt x="1050677" y="369116"/>
                </a:cubicBezTo>
                <a:cubicBezTo>
                  <a:pt x="871906" y="368145"/>
                  <a:pt x="739230" y="365611"/>
                  <a:pt x="556859" y="369116"/>
                </a:cubicBezTo>
                <a:cubicBezTo>
                  <a:pt x="374488" y="372621"/>
                  <a:pt x="258751" y="373471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Casablanca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F8000A7-D484-4799-B8A0-2E64CE20DF40}"/>
              </a:ext>
            </a:extLst>
          </p:cNvPr>
          <p:cNvSpPr/>
          <p:nvPr/>
        </p:nvSpPr>
        <p:spPr>
          <a:xfrm>
            <a:off x="3198602" y="4433328"/>
            <a:ext cx="1050677" cy="369116"/>
          </a:xfrm>
          <a:custGeom>
            <a:avLst/>
            <a:gdLst>
              <a:gd name="connsiteX0" fmla="*/ 0 w 1050677"/>
              <a:gd name="connsiteY0" fmla="*/ 0 h 369116"/>
              <a:gd name="connsiteX1" fmla="*/ 535845 w 1050677"/>
              <a:gd name="connsiteY1" fmla="*/ 0 h 369116"/>
              <a:gd name="connsiteX2" fmla="*/ 1050677 w 1050677"/>
              <a:gd name="connsiteY2" fmla="*/ 0 h 369116"/>
              <a:gd name="connsiteX3" fmla="*/ 1050677 w 1050677"/>
              <a:gd name="connsiteY3" fmla="*/ 369116 h 369116"/>
              <a:gd name="connsiteX4" fmla="*/ 546352 w 1050677"/>
              <a:gd name="connsiteY4" fmla="*/ 369116 h 369116"/>
              <a:gd name="connsiteX5" fmla="*/ 0 w 1050677"/>
              <a:gd name="connsiteY5" fmla="*/ 369116 h 369116"/>
              <a:gd name="connsiteX6" fmla="*/ 0 w 1050677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677" h="369116" fill="none" extrusionOk="0">
                <a:moveTo>
                  <a:pt x="0" y="0"/>
                </a:moveTo>
                <a:cubicBezTo>
                  <a:pt x="239590" y="-16810"/>
                  <a:pt x="383316" y="25321"/>
                  <a:pt x="535845" y="0"/>
                </a:cubicBezTo>
                <a:cubicBezTo>
                  <a:pt x="688375" y="-25321"/>
                  <a:pt x="946973" y="-7914"/>
                  <a:pt x="1050677" y="0"/>
                </a:cubicBezTo>
                <a:cubicBezTo>
                  <a:pt x="1066899" y="78362"/>
                  <a:pt x="1044260" y="226656"/>
                  <a:pt x="1050677" y="369116"/>
                </a:cubicBezTo>
                <a:cubicBezTo>
                  <a:pt x="870927" y="392945"/>
                  <a:pt x="717628" y="368210"/>
                  <a:pt x="546352" y="369116"/>
                </a:cubicBezTo>
                <a:cubicBezTo>
                  <a:pt x="375077" y="370022"/>
                  <a:pt x="238576" y="388528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50677" h="369116" stroke="0" extrusionOk="0">
                <a:moveTo>
                  <a:pt x="0" y="0"/>
                </a:moveTo>
                <a:cubicBezTo>
                  <a:pt x="165726" y="-4191"/>
                  <a:pt x="359093" y="-9337"/>
                  <a:pt x="514832" y="0"/>
                </a:cubicBezTo>
                <a:cubicBezTo>
                  <a:pt x="670571" y="9337"/>
                  <a:pt x="864881" y="-16261"/>
                  <a:pt x="1050677" y="0"/>
                </a:cubicBezTo>
                <a:cubicBezTo>
                  <a:pt x="1045880" y="80992"/>
                  <a:pt x="1059986" y="279737"/>
                  <a:pt x="1050677" y="369116"/>
                </a:cubicBezTo>
                <a:cubicBezTo>
                  <a:pt x="871906" y="368145"/>
                  <a:pt x="739230" y="365611"/>
                  <a:pt x="556859" y="369116"/>
                </a:cubicBezTo>
                <a:cubicBezTo>
                  <a:pt x="374488" y="372621"/>
                  <a:pt x="258751" y="373471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Curtiz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B7F66D5-32EC-4FA4-AA06-AAB69B09E535}"/>
              </a:ext>
            </a:extLst>
          </p:cNvPr>
          <p:cNvSpPr/>
          <p:nvPr/>
        </p:nvSpPr>
        <p:spPr>
          <a:xfrm>
            <a:off x="4249279" y="4433328"/>
            <a:ext cx="1090971" cy="369116"/>
          </a:xfrm>
          <a:custGeom>
            <a:avLst/>
            <a:gdLst>
              <a:gd name="connsiteX0" fmla="*/ 0 w 1090971"/>
              <a:gd name="connsiteY0" fmla="*/ 0 h 369116"/>
              <a:gd name="connsiteX1" fmla="*/ 556395 w 1090971"/>
              <a:gd name="connsiteY1" fmla="*/ 0 h 369116"/>
              <a:gd name="connsiteX2" fmla="*/ 1090971 w 1090971"/>
              <a:gd name="connsiteY2" fmla="*/ 0 h 369116"/>
              <a:gd name="connsiteX3" fmla="*/ 1090971 w 1090971"/>
              <a:gd name="connsiteY3" fmla="*/ 369116 h 369116"/>
              <a:gd name="connsiteX4" fmla="*/ 567305 w 1090971"/>
              <a:gd name="connsiteY4" fmla="*/ 369116 h 369116"/>
              <a:gd name="connsiteX5" fmla="*/ 0 w 1090971"/>
              <a:gd name="connsiteY5" fmla="*/ 369116 h 369116"/>
              <a:gd name="connsiteX6" fmla="*/ 0 w 1090971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971" h="369116" fill="none" extrusionOk="0">
                <a:moveTo>
                  <a:pt x="0" y="0"/>
                </a:moveTo>
                <a:cubicBezTo>
                  <a:pt x="224023" y="17688"/>
                  <a:pt x="443927" y="-12845"/>
                  <a:pt x="556395" y="0"/>
                </a:cubicBezTo>
                <a:cubicBezTo>
                  <a:pt x="668864" y="12845"/>
                  <a:pt x="860419" y="-4722"/>
                  <a:pt x="1090971" y="0"/>
                </a:cubicBezTo>
                <a:cubicBezTo>
                  <a:pt x="1107193" y="78362"/>
                  <a:pt x="1084554" y="226656"/>
                  <a:pt x="1090971" y="369116"/>
                </a:cubicBezTo>
                <a:cubicBezTo>
                  <a:pt x="966257" y="345428"/>
                  <a:pt x="809929" y="382976"/>
                  <a:pt x="567305" y="369116"/>
                </a:cubicBezTo>
                <a:cubicBezTo>
                  <a:pt x="324681" y="355256"/>
                  <a:pt x="183655" y="369729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090971" h="369116" stroke="0" extrusionOk="0">
                <a:moveTo>
                  <a:pt x="0" y="0"/>
                </a:moveTo>
                <a:cubicBezTo>
                  <a:pt x="255352" y="9769"/>
                  <a:pt x="427078" y="-4969"/>
                  <a:pt x="534576" y="0"/>
                </a:cubicBezTo>
                <a:cubicBezTo>
                  <a:pt x="642074" y="4969"/>
                  <a:pt x="862693" y="-920"/>
                  <a:pt x="1090971" y="0"/>
                </a:cubicBezTo>
                <a:cubicBezTo>
                  <a:pt x="1086174" y="80992"/>
                  <a:pt x="1100280" y="279737"/>
                  <a:pt x="1090971" y="369116"/>
                </a:cubicBezTo>
                <a:cubicBezTo>
                  <a:pt x="944786" y="349383"/>
                  <a:pt x="724396" y="343994"/>
                  <a:pt x="578215" y="369116"/>
                </a:cubicBezTo>
                <a:cubicBezTo>
                  <a:pt x="432034" y="394238"/>
                  <a:pt x="219942" y="344950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Bogart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D32DA7F-9B54-4E90-B0EB-394620E9ED2E}"/>
              </a:ext>
            </a:extLst>
          </p:cNvPr>
          <p:cNvSpPr/>
          <p:nvPr/>
        </p:nvSpPr>
        <p:spPr>
          <a:xfrm>
            <a:off x="5340250" y="4433328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102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FEFAD14-DBAB-41A8-9012-4449148AACAC}"/>
              </a:ext>
            </a:extLst>
          </p:cNvPr>
          <p:cNvSpPr/>
          <p:nvPr/>
        </p:nvSpPr>
        <p:spPr>
          <a:xfrm>
            <a:off x="6442810" y="4433328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1942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7F68922-4E1F-4001-ABBC-4D1279FE2FF2}"/>
              </a:ext>
            </a:extLst>
          </p:cNvPr>
          <p:cNvSpPr/>
          <p:nvPr/>
        </p:nvSpPr>
        <p:spPr>
          <a:xfrm>
            <a:off x="7545370" y="4433328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9.5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E7E6544-D3A0-46A0-80BA-A711396B74EB}"/>
              </a:ext>
            </a:extLst>
          </p:cNvPr>
          <p:cNvSpPr/>
          <p:nvPr/>
        </p:nvSpPr>
        <p:spPr>
          <a:xfrm>
            <a:off x="8647930" y="4433328"/>
            <a:ext cx="1102560" cy="369116"/>
          </a:xfrm>
          <a:custGeom>
            <a:avLst/>
            <a:gdLst>
              <a:gd name="connsiteX0" fmla="*/ 0 w 1102560"/>
              <a:gd name="connsiteY0" fmla="*/ 0 h 369116"/>
              <a:gd name="connsiteX1" fmla="*/ 562306 w 1102560"/>
              <a:gd name="connsiteY1" fmla="*/ 0 h 369116"/>
              <a:gd name="connsiteX2" fmla="*/ 1102560 w 1102560"/>
              <a:gd name="connsiteY2" fmla="*/ 0 h 369116"/>
              <a:gd name="connsiteX3" fmla="*/ 1102560 w 1102560"/>
              <a:gd name="connsiteY3" fmla="*/ 369116 h 369116"/>
              <a:gd name="connsiteX4" fmla="*/ 573331 w 1102560"/>
              <a:gd name="connsiteY4" fmla="*/ 369116 h 369116"/>
              <a:gd name="connsiteX5" fmla="*/ 0 w 1102560"/>
              <a:gd name="connsiteY5" fmla="*/ 369116 h 369116"/>
              <a:gd name="connsiteX6" fmla="*/ 0 w 1102560"/>
              <a:gd name="connsiteY6" fmla="*/ 0 h 36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560" h="369116" fill="none" extrusionOk="0">
                <a:moveTo>
                  <a:pt x="0" y="0"/>
                </a:moveTo>
                <a:cubicBezTo>
                  <a:pt x="121956" y="-16196"/>
                  <a:pt x="371685" y="-20890"/>
                  <a:pt x="562306" y="0"/>
                </a:cubicBezTo>
                <a:cubicBezTo>
                  <a:pt x="752927" y="20890"/>
                  <a:pt x="964475" y="3126"/>
                  <a:pt x="1102560" y="0"/>
                </a:cubicBezTo>
                <a:cubicBezTo>
                  <a:pt x="1118782" y="78362"/>
                  <a:pt x="1096143" y="226656"/>
                  <a:pt x="1102560" y="369116"/>
                </a:cubicBezTo>
                <a:cubicBezTo>
                  <a:pt x="966643" y="389312"/>
                  <a:pt x="712872" y="390384"/>
                  <a:pt x="573331" y="369116"/>
                </a:cubicBezTo>
                <a:cubicBezTo>
                  <a:pt x="433790" y="347848"/>
                  <a:pt x="122204" y="342566"/>
                  <a:pt x="0" y="369116"/>
                </a:cubicBezTo>
                <a:cubicBezTo>
                  <a:pt x="-13408" y="238277"/>
                  <a:pt x="-10777" y="83328"/>
                  <a:pt x="0" y="0"/>
                </a:cubicBezTo>
                <a:close/>
              </a:path>
              <a:path w="1102560" h="369116" stroke="0" extrusionOk="0">
                <a:moveTo>
                  <a:pt x="0" y="0"/>
                </a:moveTo>
                <a:cubicBezTo>
                  <a:pt x="130685" y="-9637"/>
                  <a:pt x="339907" y="23566"/>
                  <a:pt x="540254" y="0"/>
                </a:cubicBezTo>
                <a:cubicBezTo>
                  <a:pt x="740601" y="-23566"/>
                  <a:pt x="981331" y="-14098"/>
                  <a:pt x="1102560" y="0"/>
                </a:cubicBezTo>
                <a:cubicBezTo>
                  <a:pt x="1097763" y="80992"/>
                  <a:pt x="1111869" y="279737"/>
                  <a:pt x="1102560" y="369116"/>
                </a:cubicBezTo>
                <a:cubicBezTo>
                  <a:pt x="977978" y="353320"/>
                  <a:pt x="797105" y="360494"/>
                  <a:pt x="584357" y="369116"/>
                </a:cubicBezTo>
                <a:cubicBezTo>
                  <a:pt x="371609" y="377738"/>
                  <a:pt x="161617" y="369877"/>
                  <a:pt x="0" y="369116"/>
                </a:cubicBezTo>
                <a:cubicBezTo>
                  <a:pt x="-8598" y="280648"/>
                  <a:pt x="12260" y="84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AT" sz="1400" dirty="0">
                <a:latin typeface="Pangolin" panose="00000500000000000000" pitchFamily="2" charset="0"/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429287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BF7B09DBF6D7B4DA35692C22AFAF86F" ma:contentTypeVersion="16" ma:contentTypeDescription="Ein neues Dokument erstellen." ma:contentTypeScope="" ma:versionID="a5f25a2d2f3966261c4134713dfa4526">
  <xsd:schema xmlns:xsd="http://www.w3.org/2001/XMLSchema" xmlns:xs="http://www.w3.org/2001/XMLSchema" xmlns:p="http://schemas.microsoft.com/office/2006/metadata/properties" xmlns:ns2="da1b7603-f8b8-47c9-9682-dc6aa8e9acd7" xmlns:ns3="94bcf745-830c-42f4-885c-a1d7342e6e36" targetNamespace="http://schemas.microsoft.com/office/2006/metadata/properties" ma:root="true" ma:fieldsID="3bd5b08873ef7f837dc9b940f7d80505" ns2:_="" ns3:_="">
    <xsd:import namespace="da1b7603-f8b8-47c9-9682-dc6aa8e9acd7"/>
    <xsd:import namespace="94bcf745-830c-42f4-885c-a1d7342e6e3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b7603-f8b8-47c9-9682-dc6aa8e9acd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a84640ab-69e5-4507-afc1-7da4bb7a5f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cf745-830c-42f4-885c-a1d7342e6e3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9243bb-53a8-4b98-83ee-304bfef20349}" ma:internalName="TaxCatchAll" ma:showField="CatchAllData" ma:web="94bcf745-830c-42f4-885c-a1d7342e6e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1b7603-f8b8-47c9-9682-dc6aa8e9acd7">
      <Terms xmlns="http://schemas.microsoft.com/office/infopath/2007/PartnerControls"/>
    </lcf76f155ced4ddcb4097134ff3c332f>
    <TaxCatchAll xmlns="94bcf745-830c-42f4-885c-a1d7342e6e36" xsi:nil="true"/>
  </documentManagement>
</p:properties>
</file>

<file path=customXml/itemProps1.xml><?xml version="1.0" encoding="utf-8"?>
<ds:datastoreItem xmlns:ds="http://schemas.openxmlformats.org/officeDocument/2006/customXml" ds:itemID="{1087D206-C802-47A2-AE96-9BED712B068E}"/>
</file>

<file path=customXml/itemProps2.xml><?xml version="1.0" encoding="utf-8"?>
<ds:datastoreItem xmlns:ds="http://schemas.openxmlformats.org/officeDocument/2006/customXml" ds:itemID="{11232341-2E31-4908-AF37-7A646D082E0C}"/>
</file>

<file path=customXml/itemProps3.xml><?xml version="1.0" encoding="utf-8"?>
<ds:datastoreItem xmlns:ds="http://schemas.openxmlformats.org/officeDocument/2006/customXml" ds:itemID="{0F2E649F-6847-45AA-9DD9-1AF8DBCCC5E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42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Pangolin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Boucher Magdalena</dc:creator>
  <cp:lastModifiedBy>Boucher Magdalena</cp:lastModifiedBy>
  <cp:revision>1</cp:revision>
  <dcterms:created xsi:type="dcterms:W3CDTF">2022-10-07T12:34:07Z</dcterms:created>
  <dcterms:modified xsi:type="dcterms:W3CDTF">2022-10-07T12:50:17Z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0x0101009BF7B09DBF6D7B4DA35692C22AFAF86F</vt:lpwstr>
  </property>
</Properties>
</file>