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-Jesus-Oliveira Victor-Adriel" userId="a708fc36-3c1b-42ab-b5e9-2e1fa3c6605e" providerId="ADAL" clId="{B5D038C0-D7A8-4B27-9154-49F0265DBC18}"/>
    <pc:docChg chg="undo custSel modSld">
      <pc:chgData name="de-Jesus-Oliveira Victor-Adriel" userId="a708fc36-3c1b-42ab-b5e9-2e1fa3c6605e" providerId="ADAL" clId="{B5D038C0-D7A8-4B27-9154-49F0265DBC18}" dt="2023-03-29T12:42:48.717" v="49" actId="1076"/>
      <pc:docMkLst>
        <pc:docMk/>
      </pc:docMkLst>
      <pc:sldChg chg="addSp modSp mod">
        <pc:chgData name="de-Jesus-Oliveira Victor-Adriel" userId="a708fc36-3c1b-42ab-b5e9-2e1fa3c6605e" providerId="ADAL" clId="{B5D038C0-D7A8-4B27-9154-49F0265DBC18}" dt="2023-03-29T12:42:48.717" v="49" actId="1076"/>
        <pc:sldMkLst>
          <pc:docMk/>
          <pc:sldMk cId="714278618" sldId="256"/>
        </pc:sldMkLst>
        <pc:spChg chg="add mod">
          <ac:chgData name="de-Jesus-Oliveira Victor-Adriel" userId="a708fc36-3c1b-42ab-b5e9-2e1fa3c6605e" providerId="ADAL" clId="{B5D038C0-D7A8-4B27-9154-49F0265DBC18}" dt="2023-03-29T12:42:37.141" v="44" actId="1035"/>
          <ac:spMkLst>
            <pc:docMk/>
            <pc:sldMk cId="714278618" sldId="256"/>
            <ac:spMk id="18" creationId="{3244A64E-774C-957B-E6C2-C9EE1DF9C9CD}"/>
          </ac:spMkLst>
        </pc:spChg>
        <pc:picChg chg="add mod">
          <ac:chgData name="de-Jesus-Oliveira Victor-Adriel" userId="a708fc36-3c1b-42ab-b5e9-2e1fa3c6605e" providerId="ADAL" clId="{B5D038C0-D7A8-4B27-9154-49F0265DBC18}" dt="2023-03-29T12:42:48.717" v="49" actId="1076"/>
          <ac:picMkLst>
            <pc:docMk/>
            <pc:sldMk cId="714278618" sldId="256"/>
            <ac:picMk id="17" creationId="{29996B0B-3817-2C67-CE09-84D1832BE0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553647"/>
            <a:ext cx="10287000" cy="1177772"/>
          </a:xfrm>
        </p:spPr>
        <p:txBody>
          <a:bodyPr anchor="b"/>
          <a:lstStyle>
            <a:lvl1pPr algn="ctr"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776839"/>
            <a:ext cx="10287000" cy="816766"/>
          </a:xfrm>
        </p:spPr>
        <p:txBody>
          <a:bodyPr/>
          <a:lstStyle>
            <a:lvl1pPr marL="0" indent="0" algn="ctr">
              <a:buNone/>
              <a:defRPr sz="1184"/>
            </a:lvl1pPr>
            <a:lvl2pPr marL="225537" indent="0" algn="ctr">
              <a:buNone/>
              <a:defRPr sz="987"/>
            </a:lvl2pPr>
            <a:lvl3pPr marL="451074" indent="0" algn="ctr">
              <a:buNone/>
              <a:defRPr sz="888"/>
            </a:lvl3pPr>
            <a:lvl4pPr marL="676610" indent="0" algn="ctr">
              <a:buNone/>
              <a:defRPr sz="789"/>
            </a:lvl4pPr>
            <a:lvl5pPr marL="902147" indent="0" algn="ctr">
              <a:buNone/>
              <a:defRPr sz="789"/>
            </a:lvl5pPr>
            <a:lvl6pPr marL="1127684" indent="0" algn="ctr">
              <a:buNone/>
              <a:defRPr sz="789"/>
            </a:lvl6pPr>
            <a:lvl7pPr marL="1353221" indent="0" algn="ctr">
              <a:buNone/>
              <a:defRPr sz="789"/>
            </a:lvl7pPr>
            <a:lvl8pPr marL="1578757" indent="0" algn="ctr">
              <a:buNone/>
              <a:defRPr sz="789"/>
            </a:lvl8pPr>
            <a:lvl9pPr marL="1804294" indent="0" algn="ctr">
              <a:buNone/>
              <a:defRPr sz="7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90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26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180111"/>
            <a:ext cx="2957513" cy="2866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180111"/>
            <a:ext cx="8701088" cy="28669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0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67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843392"/>
            <a:ext cx="11830050" cy="1407218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2263923"/>
            <a:ext cx="11830050" cy="740023"/>
          </a:xfrm>
        </p:spPr>
        <p:txBody>
          <a:bodyPr/>
          <a:lstStyle>
            <a:lvl1pPr marL="0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1pPr>
            <a:lvl2pPr marL="225537" indent="0">
              <a:buNone/>
              <a:defRPr sz="987">
                <a:solidFill>
                  <a:schemeClr val="tx1">
                    <a:tint val="75000"/>
                  </a:schemeClr>
                </a:solidFill>
              </a:defRPr>
            </a:lvl2pPr>
            <a:lvl3pPr marL="451074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3pPr>
            <a:lvl4pPr marL="676610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4pPr>
            <a:lvl5pPr marL="90214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5pPr>
            <a:lvl6pPr marL="112768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6pPr>
            <a:lvl7pPr marL="1353221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7pPr>
            <a:lvl8pPr marL="157875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8pPr>
            <a:lvl9pPr marL="180429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6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900557"/>
            <a:ext cx="5829300" cy="21464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900557"/>
            <a:ext cx="5829300" cy="21464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49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80112"/>
            <a:ext cx="11830050" cy="653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829296"/>
            <a:ext cx="5802510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235721"/>
            <a:ext cx="5802510" cy="181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829296"/>
            <a:ext cx="5831087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235721"/>
            <a:ext cx="5831087" cy="181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74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92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80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25531"/>
            <a:ext cx="4423767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487084"/>
            <a:ext cx="6943725" cy="2404096"/>
          </a:xfrm>
        </p:spPr>
        <p:txBody>
          <a:bodyPr/>
          <a:lstStyle>
            <a:lvl1pPr>
              <a:defRPr sz="1579"/>
            </a:lvl1pPr>
            <a:lvl2pPr>
              <a:defRPr sz="1381"/>
            </a:lvl2pPr>
            <a:lvl3pPr>
              <a:defRPr sz="1184"/>
            </a:lvl3pPr>
            <a:lvl4pPr>
              <a:defRPr sz="987"/>
            </a:lvl4pPr>
            <a:lvl5pPr>
              <a:defRPr sz="987"/>
            </a:lvl5pPr>
            <a:lvl6pPr>
              <a:defRPr sz="987"/>
            </a:lvl6pPr>
            <a:lvl7pPr>
              <a:defRPr sz="987"/>
            </a:lvl7pPr>
            <a:lvl8pPr>
              <a:defRPr sz="987"/>
            </a:lvl8pPr>
            <a:lvl9pPr>
              <a:defRPr sz="9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014889"/>
            <a:ext cx="4423767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2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25531"/>
            <a:ext cx="4423767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487084"/>
            <a:ext cx="6943725" cy="2404096"/>
          </a:xfrm>
        </p:spPr>
        <p:txBody>
          <a:bodyPr anchor="t"/>
          <a:lstStyle>
            <a:lvl1pPr marL="0" indent="0">
              <a:buNone/>
              <a:defRPr sz="1579"/>
            </a:lvl1pPr>
            <a:lvl2pPr marL="225537" indent="0">
              <a:buNone/>
              <a:defRPr sz="1381"/>
            </a:lvl2pPr>
            <a:lvl3pPr marL="451074" indent="0">
              <a:buNone/>
              <a:defRPr sz="1184"/>
            </a:lvl3pPr>
            <a:lvl4pPr marL="676610" indent="0">
              <a:buNone/>
              <a:defRPr sz="987"/>
            </a:lvl4pPr>
            <a:lvl5pPr marL="902147" indent="0">
              <a:buNone/>
              <a:defRPr sz="987"/>
            </a:lvl5pPr>
            <a:lvl6pPr marL="1127684" indent="0">
              <a:buNone/>
              <a:defRPr sz="987"/>
            </a:lvl6pPr>
            <a:lvl7pPr marL="1353221" indent="0">
              <a:buNone/>
              <a:defRPr sz="987"/>
            </a:lvl7pPr>
            <a:lvl8pPr marL="1578757" indent="0">
              <a:buNone/>
              <a:defRPr sz="987"/>
            </a:lvl8pPr>
            <a:lvl9pPr marL="1804294" indent="0">
              <a:buNone/>
              <a:defRPr sz="9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014889"/>
            <a:ext cx="4423767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28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80112"/>
            <a:ext cx="11830050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900557"/>
            <a:ext cx="11830050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3135506"/>
            <a:ext cx="308610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B5D9-91B0-4121-BC66-7AEA4CDDFB5C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3135506"/>
            <a:ext cx="462915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3135506"/>
            <a:ext cx="308610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5C8F5-8C41-4133-AD63-58A615023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14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1074" rtl="0" eaLnBrk="1" latinLnBrk="0" hangingPunct="1">
        <a:lnSpc>
          <a:spcPct val="90000"/>
        </a:lnSpc>
        <a:spcBef>
          <a:spcPct val="0"/>
        </a:spcBef>
        <a:buNone/>
        <a:defRPr sz="21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768" indent="-112768" algn="l" defTabSz="451074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3830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2pPr>
      <a:lvl3pPr marL="56384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3pPr>
      <a:lvl4pPr marL="78937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101491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24045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46598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691526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91706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553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5107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7661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90214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2768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53221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7875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80429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F12F1E5-70B0-001A-DA2D-4BBA19715DFE}"/>
              </a:ext>
            </a:extLst>
          </p:cNvPr>
          <p:cNvGrpSpPr/>
          <p:nvPr/>
        </p:nvGrpSpPr>
        <p:grpSpPr>
          <a:xfrm>
            <a:off x="98423" y="38100"/>
            <a:ext cx="13066718" cy="3287249"/>
            <a:chOff x="98423" y="38100"/>
            <a:chExt cx="13066718" cy="3287249"/>
          </a:xfrm>
        </p:grpSpPr>
        <p:pic>
          <p:nvPicPr>
            <p:cNvPr id="6" name="Grafik 2">
              <a:extLst>
                <a:ext uri="{FF2B5EF4-FFF2-40B4-BE49-F238E27FC236}">
                  <a16:creationId xmlns:a16="http://schemas.microsoft.com/office/drawing/2014/main" id="{1E09B347-6BBE-A840-084B-4341F7069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3" t="1254" r="65544" b="65561"/>
            <a:stretch/>
          </p:blipFill>
          <p:spPr>
            <a:xfrm>
              <a:off x="98423" y="38100"/>
              <a:ext cx="2149475" cy="3287249"/>
            </a:xfrm>
            <a:prstGeom prst="rect">
              <a:avLst/>
            </a:prstGeom>
          </p:spPr>
        </p:pic>
        <p:pic>
          <p:nvPicPr>
            <p:cNvPr id="7" name="Grafik 2">
              <a:extLst>
                <a:ext uri="{FF2B5EF4-FFF2-40B4-BE49-F238E27FC236}">
                  <a16:creationId xmlns:a16="http://schemas.microsoft.com/office/drawing/2014/main" id="{2BE65F92-0323-A34E-DE99-4CC757554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44" t="3081" r="3763" b="65585"/>
            <a:stretch/>
          </p:blipFill>
          <p:spPr>
            <a:xfrm>
              <a:off x="2281228" y="221456"/>
              <a:ext cx="2149476" cy="3103893"/>
            </a:xfrm>
            <a:prstGeom prst="rect">
              <a:avLst/>
            </a:prstGeom>
          </p:spPr>
        </p:pic>
        <p:pic>
          <p:nvPicPr>
            <p:cNvPr id="8" name="Grafik 2">
              <a:extLst>
                <a:ext uri="{FF2B5EF4-FFF2-40B4-BE49-F238E27FC236}">
                  <a16:creationId xmlns:a16="http://schemas.microsoft.com/office/drawing/2014/main" id="{0B1F6008-D830-F6A0-ECFD-6CABB289E4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5" t="34508" r="65775" b="33954"/>
            <a:stretch/>
          </p:blipFill>
          <p:spPr>
            <a:xfrm>
              <a:off x="4442616" y="201148"/>
              <a:ext cx="2171701" cy="3124201"/>
            </a:xfrm>
            <a:prstGeom prst="rect">
              <a:avLst/>
            </a:prstGeom>
          </p:spPr>
        </p:pic>
        <p:pic>
          <p:nvPicPr>
            <p:cNvPr id="9" name="Grafik 2">
              <a:extLst>
                <a:ext uri="{FF2B5EF4-FFF2-40B4-BE49-F238E27FC236}">
                  <a16:creationId xmlns:a16="http://schemas.microsoft.com/office/drawing/2014/main" id="{A6024D88-3D4B-704F-8C67-E3F915C7B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" t="3334" r="3523" b="65561"/>
            <a:stretch/>
          </p:blipFill>
          <p:spPr>
            <a:xfrm>
              <a:off x="6611941" y="244011"/>
              <a:ext cx="6553200" cy="308133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D99B93-2AA4-F284-ABBC-4D729B5BD826}"/>
                </a:ext>
              </a:extLst>
            </p:cNvPr>
            <p:cNvSpPr/>
            <p:nvPr/>
          </p:nvSpPr>
          <p:spPr>
            <a:xfrm>
              <a:off x="6996114" y="435305"/>
              <a:ext cx="616744" cy="142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B36F36-C31E-6A6E-8E09-841647C0935A}"/>
                </a:ext>
              </a:extLst>
            </p:cNvPr>
            <p:cNvSpPr txBox="1"/>
            <p:nvPr/>
          </p:nvSpPr>
          <p:spPr>
            <a:xfrm>
              <a:off x="6953251" y="379743"/>
              <a:ext cx="7521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latin typeface="Pangolin" panose="00000500000000000000" pitchFamily="2" charset="0"/>
                </a:rPr>
                <a:t>In </a:t>
              </a:r>
              <a:r>
                <a:rPr lang="de-DE" sz="1000" dirty="0" err="1">
                  <a:latin typeface="Pangolin" panose="00000500000000000000" pitchFamily="2" charset="0"/>
                </a:rPr>
                <a:t>general</a:t>
              </a:r>
              <a:r>
                <a:rPr lang="de-DE" sz="1000" dirty="0">
                  <a:latin typeface="Pangolin" panose="00000500000000000000" pitchFamily="2" charset="0"/>
                </a:rPr>
                <a:t>: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9996B0B-3817-2C67-CE09-84D1832BE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671426" y="2444474"/>
            <a:ext cx="1431694" cy="2698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44A64E-774C-957B-E6C2-C9EE1DF9C9CD}"/>
              </a:ext>
            </a:extLst>
          </p:cNvPr>
          <p:cNvSpPr txBox="1"/>
          <p:nvPr/>
        </p:nvSpPr>
        <p:spPr>
          <a:xfrm rot="16200000">
            <a:off x="12524521" y="860698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7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Attribute Types © 2022 </a:t>
            </a:r>
            <a:r>
              <a:rPr lang="de-DE" sz="7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de-DE" sz="7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Comixplain</a:t>
            </a:r>
          </a:p>
          <a:p>
            <a:pPr algn="r"/>
            <a:r>
              <a:rPr lang="de-DE" sz="700" dirty="0">
                <a:latin typeface="Segoe UI" panose="020B0502040204020203" pitchFamily="34" charset="0"/>
                <a:cs typeface="Segoe UI" panose="020B0502040204020203" pitchFamily="34" charset="0"/>
              </a:rPr>
              <a:t>https://fhstp.github.io/comixplain</a:t>
            </a:r>
          </a:p>
        </p:txBody>
      </p:sp>
    </p:spTree>
    <p:extLst>
      <p:ext uri="{BB962C8B-B14F-4D97-AF65-F5344CB8AC3E}">
        <p14:creationId xmlns:p14="http://schemas.microsoft.com/office/powerpoint/2010/main" val="71427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BF7B09DBF6D7B4DA35692C22AFAF86F" ma:contentTypeVersion="16" ma:contentTypeDescription="Ein neues Dokument erstellen." ma:contentTypeScope="" ma:versionID="a5f25a2d2f3966261c4134713dfa4526">
  <xsd:schema xmlns:xsd="http://www.w3.org/2001/XMLSchema" xmlns:xs="http://www.w3.org/2001/XMLSchema" xmlns:p="http://schemas.microsoft.com/office/2006/metadata/properties" xmlns:ns2="da1b7603-f8b8-47c9-9682-dc6aa8e9acd7" xmlns:ns3="94bcf745-830c-42f4-885c-a1d7342e6e36" targetNamespace="http://schemas.microsoft.com/office/2006/metadata/properties" ma:root="true" ma:fieldsID="3bd5b08873ef7f837dc9b940f7d80505" ns2:_="" ns3:_="">
    <xsd:import namespace="da1b7603-f8b8-47c9-9682-dc6aa8e9acd7"/>
    <xsd:import namespace="94bcf745-830c-42f4-885c-a1d7342e6e3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b7603-f8b8-47c9-9682-dc6aa8e9acd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a84640ab-69e5-4507-afc1-7da4bb7a5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cf745-830c-42f4-885c-a1d7342e6e3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243bb-53a8-4b98-83ee-304bfef20349}" ma:internalName="TaxCatchAll" ma:showField="CatchAllData" ma:web="94bcf745-830c-42f4-885c-a1d7342e6e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1b7603-f8b8-47c9-9682-dc6aa8e9acd7">
      <Terms xmlns="http://schemas.microsoft.com/office/infopath/2007/PartnerControls"/>
    </lcf76f155ced4ddcb4097134ff3c332f>
    <TaxCatchAll xmlns="94bcf745-830c-42f4-885c-a1d7342e6e36" xsi:nil="true"/>
  </documentManagement>
</p:properties>
</file>

<file path=customXml/itemProps1.xml><?xml version="1.0" encoding="utf-8"?>
<ds:datastoreItem xmlns:ds="http://schemas.openxmlformats.org/officeDocument/2006/customXml" ds:itemID="{B0826EA0-4482-4986-B06B-ABF2C74664C5}"/>
</file>

<file path=customXml/itemProps2.xml><?xml version="1.0" encoding="utf-8"?>
<ds:datastoreItem xmlns:ds="http://schemas.openxmlformats.org/officeDocument/2006/customXml" ds:itemID="{F259FF6D-7A7C-4109-96FE-3BA9DA5158AB}"/>
</file>

<file path=customXml/itemProps3.xml><?xml version="1.0" encoding="utf-8"?>
<ds:datastoreItem xmlns:ds="http://schemas.openxmlformats.org/officeDocument/2006/customXml" ds:itemID="{2807E709-41E9-47FE-B641-EBFB148137C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Pangolin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de-Jesus-Oliveira Victor-Adriel</dc:creator>
  <cp:lastModifiedBy>de-Jesus-Oliveira Victor-Adriel</cp:lastModifiedBy>
  <cp:revision>1</cp:revision>
  <dcterms:created xsi:type="dcterms:W3CDTF">2023-03-29T12:27:43Z</dcterms:created>
  <dcterms:modified xsi:type="dcterms:W3CDTF">2023-03-29T12:43:09Z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0x0101009BF7B09DBF6D7B4DA35692C22AFAF86F</vt:lpwstr>
  </property>
</Properties>
</file>