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4"/>
    <p:sldMasterId id="214748369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Aldrich"/>
      <p:regular r:id="rId15"/>
    </p:embeddedFont>
    <p:embeddedFont>
      <p:font typeface="Anaheim"/>
      <p:regular r:id="rId16"/>
      <p:bold r:id="rId17"/>
    </p:embeddedFont>
    <p:embeddedFont>
      <p:font typeface="Bebas Neue"/>
      <p:regular r:id="rId18"/>
    </p:embeddedFont>
    <p:embeddedFont>
      <p:font typeface="Sair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320150-EBA7-4A3A-AAB3-F0D23A8607C3}">
  <a:tblStyle styleId="{5C320150-EBA7-4A3A-AAB3-F0D23A8607C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aira-bold.fntdata"/><Relationship Id="rId22" Type="http://schemas.openxmlformats.org/officeDocument/2006/relationships/font" Target="fonts/Saira-boldItalic.fntdata"/><Relationship Id="rId21" Type="http://schemas.openxmlformats.org/officeDocument/2006/relationships/font" Target="fonts/Sair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Aldrich-regular.fntdata"/><Relationship Id="rId14" Type="http://schemas.openxmlformats.org/officeDocument/2006/relationships/slide" Target="slides/slide8.xml"/><Relationship Id="rId17" Type="http://schemas.openxmlformats.org/officeDocument/2006/relationships/font" Target="fonts/Anaheim-bold.fntdata"/><Relationship Id="rId16" Type="http://schemas.openxmlformats.org/officeDocument/2006/relationships/font" Target="fonts/Anaheim-regular.fntdata"/><Relationship Id="rId19" Type="http://schemas.openxmlformats.org/officeDocument/2006/relationships/font" Target="fonts/Saira-regular.fntdata"/><Relationship Id="rId18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2e4069b28d0_2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6" name="Google Shape;1726;g2e4069b28d0_2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2e4069b28d0_2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3" name="Google Shape;1743;g2e4069b28d0_2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2e4069b28d0_2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1" name="Google Shape;1751;g2e4069b28d0_2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2e4069b28d0_2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7" name="Google Shape;1757;g2e4069b28d0_2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2e4069b28d0_2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7" name="Google Shape;1777;g2e4069b28d0_2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2e4069b28d0_2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4" name="Google Shape;1794;g2e4069b28d0_2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2e4069b28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1" name="Google Shape;1801;g2e4069b28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g2e4069b28d0_2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2" name="Google Shape;1812;g2e4069b28d0_2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s://bit.ly/3A1uf1Q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568675" y="1027819"/>
            <a:ext cx="6006600" cy="22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962600" y="3706181"/>
            <a:ext cx="5218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654;p11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11"/>
          <p:cNvSpPr txBox="1"/>
          <p:nvPr>
            <p:ph type="title"/>
          </p:nvPr>
        </p:nvSpPr>
        <p:spPr>
          <a:xfrm>
            <a:off x="1070755" y="692500"/>
            <a:ext cx="36249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656" name="Google Shape;656;p11"/>
          <p:cNvSpPr txBox="1"/>
          <p:nvPr>
            <p:ph idx="1" type="subTitle"/>
          </p:nvPr>
        </p:nvSpPr>
        <p:spPr>
          <a:xfrm>
            <a:off x="1070755" y="1398522"/>
            <a:ext cx="36249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57" name="Google Shape;657;p11"/>
          <p:cNvSpPr txBox="1"/>
          <p:nvPr>
            <p:ph idx="2" type="title"/>
          </p:nvPr>
        </p:nvSpPr>
        <p:spPr>
          <a:xfrm>
            <a:off x="4448345" y="3299758"/>
            <a:ext cx="36249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658" name="Google Shape;658;p11"/>
          <p:cNvSpPr txBox="1"/>
          <p:nvPr>
            <p:ph idx="3" type="subTitle"/>
          </p:nvPr>
        </p:nvSpPr>
        <p:spPr>
          <a:xfrm>
            <a:off x="4448345" y="4005780"/>
            <a:ext cx="36249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59" name="Google Shape;659;p11"/>
          <p:cNvSpPr txBox="1"/>
          <p:nvPr>
            <p:ph idx="4" type="title"/>
          </p:nvPr>
        </p:nvSpPr>
        <p:spPr>
          <a:xfrm>
            <a:off x="2784904" y="1996128"/>
            <a:ext cx="36249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660" name="Google Shape;660;p11"/>
          <p:cNvSpPr txBox="1"/>
          <p:nvPr>
            <p:ph idx="5" type="subTitle"/>
          </p:nvPr>
        </p:nvSpPr>
        <p:spPr>
          <a:xfrm>
            <a:off x="2784904" y="2702150"/>
            <a:ext cx="36249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661" name="Google Shape;661;p11"/>
          <p:cNvGrpSpPr/>
          <p:nvPr/>
        </p:nvGrpSpPr>
        <p:grpSpPr>
          <a:xfrm>
            <a:off x="56250" y="3058850"/>
            <a:ext cx="1772075" cy="3126028"/>
            <a:chOff x="56250" y="3058850"/>
            <a:chExt cx="1772075" cy="3126028"/>
          </a:xfrm>
        </p:grpSpPr>
        <p:grpSp>
          <p:nvGrpSpPr>
            <p:cNvPr id="662" name="Google Shape;662;p11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663" name="Google Shape;663;p11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rect b="b" l="l" r="r" t="t"/>
                <a:pathLst>
                  <a:path extrusionOk="0" h="34776" w="17824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11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rect b="b" l="l" r="r" t="t"/>
                <a:pathLst>
                  <a:path extrusionOk="0" h="14370" w="5577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11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rect b="b" l="l" r="r" t="t"/>
                <a:pathLst>
                  <a:path extrusionOk="0" h="48733" w="18426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11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rect b="b" l="l" r="r" t="t"/>
                <a:pathLst>
                  <a:path extrusionOk="0" h="45802" w="15337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11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rect b="b" l="l" r="r" t="t"/>
                <a:pathLst>
                  <a:path extrusionOk="0" h="56480" w="15447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11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rect b="b" l="l" r="r" t="t"/>
                <a:pathLst>
                  <a:path extrusionOk="0" h="21325" w="7701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11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rect b="b" l="l" r="r" t="t"/>
                <a:pathLst>
                  <a:path extrusionOk="0" h="27694" w="6734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11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1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1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1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1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11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11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1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1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1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1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11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rect b="b" l="l" r="r" t="t"/>
                <a:pathLst>
                  <a:path extrusionOk="0" h="2061" w="2076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1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11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84" name="Google Shape;684;p11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5" name="Google Shape;685;p11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650975" y="38989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6" name="Google Shape;686;p11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56250" y="42362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7" name="Google Shape;687;p11"/>
          <p:cNvGrpSpPr/>
          <p:nvPr/>
        </p:nvGrpSpPr>
        <p:grpSpPr>
          <a:xfrm>
            <a:off x="7036900" y="-135450"/>
            <a:ext cx="3564950" cy="2530020"/>
            <a:chOff x="7036900" y="-135450"/>
            <a:chExt cx="3564950" cy="2530020"/>
          </a:xfrm>
        </p:grpSpPr>
        <p:grpSp>
          <p:nvGrpSpPr>
            <p:cNvPr id="688" name="Google Shape;688;p11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689" name="Google Shape;689;p11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rect b="b" l="l" r="r" t="t"/>
                <a:pathLst>
                  <a:path extrusionOk="0" h="21863" w="56829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11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rect b="b" l="l" r="r" t="t"/>
                <a:pathLst>
                  <a:path extrusionOk="0" h="22973" w="63926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1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rect b="b" l="l" r="r" t="t"/>
                <a:pathLst>
                  <a:path extrusionOk="0" h="23163" w="66144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1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rect b="b" l="l" r="r" t="t"/>
                <a:pathLst>
                  <a:path extrusionOk="0" h="23955" w="57431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1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rect b="b" l="l" r="r" t="t"/>
                <a:pathLst>
                  <a:path extrusionOk="0" h="24557" w="61629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1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rect b="b" l="l" r="r" t="t"/>
                <a:pathLst>
                  <a:path extrusionOk="0" h="25507" w="52266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1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rect b="b" l="l" r="r" t="t"/>
                <a:pathLst>
                  <a:path extrusionOk="0" h="28914" w="58999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1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rect b="b" l="l" r="r" t="t"/>
                <a:pathLst>
                  <a:path extrusionOk="0" h="28724" w="62786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1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rect b="b" l="l" r="r" t="t"/>
                <a:pathLst>
                  <a:path extrusionOk="0" h="6671" w="41461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1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rect b="b" l="l" r="r" t="t"/>
                <a:pathLst>
                  <a:path extrusionOk="0" h="30102" w="48527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rect b="b" l="l" r="r" t="t"/>
                <a:pathLst>
                  <a:path extrusionOk="0" h="24240" w="44757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rect b="b" l="l" r="r" t="t"/>
                <a:pathLst>
                  <a:path extrusionOk="0" h="27361" w="45058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rect b="b" l="l" r="r" t="t"/>
                <a:pathLst>
                  <a:path extrusionOk="0" h="29120" w="56639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715" name="Google Shape;715;p11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036900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6" name="Google Shape;716;p11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840225" y="-1354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7" name="Google Shape;717;p11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092975" y="1032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Google Shape;719;p12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12"/>
          <p:cNvSpPr txBox="1"/>
          <p:nvPr>
            <p:ph hasCustomPrompt="1" type="title"/>
          </p:nvPr>
        </p:nvSpPr>
        <p:spPr>
          <a:xfrm>
            <a:off x="2159550" y="1527013"/>
            <a:ext cx="48249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1" name="Google Shape;721;p12"/>
          <p:cNvSpPr txBox="1"/>
          <p:nvPr>
            <p:ph idx="1" type="subTitle"/>
          </p:nvPr>
        </p:nvSpPr>
        <p:spPr>
          <a:xfrm>
            <a:off x="2159550" y="3051213"/>
            <a:ext cx="48249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grpSp>
        <p:nvGrpSpPr>
          <p:cNvPr id="722" name="Google Shape;722;p12"/>
          <p:cNvGrpSpPr/>
          <p:nvPr/>
        </p:nvGrpSpPr>
        <p:grpSpPr>
          <a:xfrm>
            <a:off x="-1684333" y="361707"/>
            <a:ext cx="3475508" cy="1748318"/>
            <a:chOff x="-1684333" y="361707"/>
            <a:chExt cx="3475508" cy="1748318"/>
          </a:xfrm>
        </p:grpSpPr>
        <p:grpSp>
          <p:nvGrpSpPr>
            <p:cNvPr id="723" name="Google Shape;723;p12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724" name="Google Shape;724;p12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12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rect b="b" l="l" r="r" t="t"/>
                <a:pathLst>
                  <a:path extrusionOk="0" h="5562" w="14386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12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rect b="b" l="l" r="r" t="t"/>
                <a:pathLst>
                  <a:path extrusionOk="0" h="18411" w="48749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2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2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rect b="b" l="l" r="r" t="t"/>
                <a:pathLst>
                  <a:path extrusionOk="0" h="15448" w="56495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12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rect b="b" l="l" r="r" t="t"/>
                <a:pathLst>
                  <a:path extrusionOk="0" h="7700" w="21309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12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rect b="b" l="l" r="r" t="t"/>
                <a:pathLst>
                  <a:path extrusionOk="0" h="6734" w="2771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12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2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rect b="b" l="l" r="r" t="t"/>
                <a:pathLst>
                  <a:path extrusionOk="0" h="1870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12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12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12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rect b="b" l="l" r="r" t="t"/>
                <a:pathLst>
                  <a:path extrusionOk="0" h="1870" w="187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12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rect b="b" l="l" r="r" t="t"/>
                <a:pathLst>
                  <a:path extrusionOk="0" h="1854" w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12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12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12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12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12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12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12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rect b="b" l="l" r="r" t="t"/>
                <a:pathLst>
                  <a:path extrusionOk="0" h="2077" w="206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12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745" name="Google Shape;745;p12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613825" y="746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6" name="Google Shape;746;p12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-315425" y="932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7" name="Google Shape;747;p12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-129575" y="4211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8" name="Google Shape;748;p12"/>
          <p:cNvGrpSpPr/>
          <p:nvPr/>
        </p:nvGrpSpPr>
        <p:grpSpPr>
          <a:xfrm>
            <a:off x="7315700" y="3550475"/>
            <a:ext cx="4028388" cy="1908650"/>
            <a:chOff x="7315700" y="3550475"/>
            <a:chExt cx="4028388" cy="1908650"/>
          </a:xfrm>
        </p:grpSpPr>
        <p:grpSp>
          <p:nvGrpSpPr>
            <p:cNvPr id="749" name="Google Shape;749;p12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750" name="Google Shape;750;p12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rect b="b" l="l" r="r" t="t"/>
                <a:pathLst>
                  <a:path extrusionOk="0" h="10695" w="2988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12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rect b="b" l="l" r="r" t="t"/>
                <a:pathLst>
                  <a:path extrusionOk="0" h="11281" w="52455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12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rect b="b" l="l" r="r" t="t"/>
                <a:pathLst>
                  <a:path extrusionOk="0" h="2473" w="36074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12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rect b="b" l="l" r="r" t="t"/>
                <a:pathLst>
                  <a:path extrusionOk="0" h="3169" w="37374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12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rect b="b" l="l" r="r" t="t"/>
                <a:pathLst>
                  <a:path extrusionOk="0" h="20659" w="65541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12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rect b="b" l="l" r="r" t="t"/>
                <a:pathLst>
                  <a:path extrusionOk="0" h="18410" w="49018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12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rect b="b" l="l" r="r" t="t"/>
                <a:pathLst>
                  <a:path extrusionOk="0" h="15336" w="45834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12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rect b="b" l="l" r="r" t="t"/>
                <a:pathLst>
                  <a:path extrusionOk="0" h="15448" w="7980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12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rect b="b" l="l" r="r" t="t"/>
                <a:pathLst>
                  <a:path extrusionOk="0" h="7526" w="34031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12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rect b="b" l="l" r="r" t="t"/>
                <a:pathLst>
                  <a:path extrusionOk="0" h="1965" w="5387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12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12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rect b="b" l="l" r="r" t="t"/>
                <a:pathLst>
                  <a:path extrusionOk="0" h="1871" w="187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12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rect b="b" l="l" r="r" t="t"/>
                <a:pathLst>
                  <a:path extrusionOk="0" h="1870" w="1871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12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12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rect b="b" l="l" r="r" t="t"/>
                <a:pathLst>
                  <a:path extrusionOk="0" h="1871" w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12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12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12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12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12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12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rect b="b" l="l" r="r" t="t"/>
                <a:pathLst>
                  <a:path extrusionOk="0" h="1015" w="8683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12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12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12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12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12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12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12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12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12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780" name="Google Shape;780;p12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315700" y="42817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1" name="Google Shape;781;p12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289575" y="35504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2" name="Google Shape;782;p12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341625" y="42817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Google Shape;784;p13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86" name="Google Shape;786;p13"/>
          <p:cNvGrpSpPr/>
          <p:nvPr/>
        </p:nvGrpSpPr>
        <p:grpSpPr>
          <a:xfrm>
            <a:off x="7990275" y="3274400"/>
            <a:ext cx="3920588" cy="1824125"/>
            <a:chOff x="7423500" y="3586650"/>
            <a:chExt cx="3920588" cy="1824125"/>
          </a:xfrm>
        </p:grpSpPr>
        <p:grpSp>
          <p:nvGrpSpPr>
            <p:cNvPr id="787" name="Google Shape;787;p13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788" name="Google Shape;788;p13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rect b="b" l="l" r="r" t="t"/>
                <a:pathLst>
                  <a:path extrusionOk="0" h="10695" w="2988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13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rect b="b" l="l" r="r" t="t"/>
                <a:pathLst>
                  <a:path extrusionOk="0" h="11281" w="52455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13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rect b="b" l="l" r="r" t="t"/>
                <a:pathLst>
                  <a:path extrusionOk="0" h="2473" w="36074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13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rect b="b" l="l" r="r" t="t"/>
                <a:pathLst>
                  <a:path extrusionOk="0" h="3169" w="37374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13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rect b="b" l="l" r="r" t="t"/>
                <a:pathLst>
                  <a:path extrusionOk="0" h="20659" w="65541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13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rect b="b" l="l" r="r" t="t"/>
                <a:pathLst>
                  <a:path extrusionOk="0" h="18410" w="49018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13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rect b="b" l="l" r="r" t="t"/>
                <a:pathLst>
                  <a:path extrusionOk="0" h="15336" w="45834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13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rect b="b" l="l" r="r" t="t"/>
                <a:pathLst>
                  <a:path extrusionOk="0" h="15448" w="7980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13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rect b="b" l="l" r="r" t="t"/>
                <a:pathLst>
                  <a:path extrusionOk="0" h="7526" w="34031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13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rect b="b" l="l" r="r" t="t"/>
                <a:pathLst>
                  <a:path extrusionOk="0" h="1965" w="5387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13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13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rect b="b" l="l" r="r" t="t"/>
                <a:pathLst>
                  <a:path extrusionOk="0" h="1871" w="187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13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rect b="b" l="l" r="r" t="t"/>
                <a:pathLst>
                  <a:path extrusionOk="0" h="1870" w="1871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13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13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rect b="b" l="l" r="r" t="t"/>
                <a:pathLst>
                  <a:path extrusionOk="0" h="1871" w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13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13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13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13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13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rect b="b" l="l" r="r" t="t"/>
                <a:pathLst>
                  <a:path extrusionOk="0" h="1015" w="8683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13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13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13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13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13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13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13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13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818" name="Google Shape;818;p13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423500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9" name="Google Shape;819;p13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300725" y="3586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0" name="Google Shape;820;p13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300725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14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24" name="Google Shape;824;p14"/>
          <p:cNvGrpSpPr/>
          <p:nvPr/>
        </p:nvGrpSpPr>
        <p:grpSpPr>
          <a:xfrm rot="5400000">
            <a:off x="-1448143" y="5026619"/>
            <a:ext cx="4021699" cy="1824125"/>
            <a:chOff x="7322388" y="3586650"/>
            <a:chExt cx="4021699" cy="1824125"/>
          </a:xfrm>
        </p:grpSpPr>
        <p:grpSp>
          <p:nvGrpSpPr>
            <p:cNvPr id="825" name="Google Shape;825;p14"/>
            <p:cNvGrpSpPr/>
            <p:nvPr/>
          </p:nvGrpSpPr>
          <p:grpSpPr>
            <a:xfrm>
              <a:off x="7872231" y="3702559"/>
              <a:ext cx="3471856" cy="1323917"/>
              <a:chOff x="2175025" y="2071900"/>
              <a:chExt cx="2090850" cy="797300"/>
            </a:xfrm>
          </p:grpSpPr>
          <p:sp>
            <p:nvSpPr>
              <p:cNvPr id="826" name="Google Shape;826;p14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rect b="b" l="l" r="r" t="t"/>
                <a:pathLst>
                  <a:path extrusionOk="0" h="2473" w="36074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14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rect b="b" l="l" r="r" t="t"/>
                <a:pathLst>
                  <a:path extrusionOk="0" h="3169" w="37374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14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rect b="b" l="l" r="r" t="t"/>
                <a:pathLst>
                  <a:path extrusionOk="0" h="20659" w="65541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14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rect b="b" l="l" r="r" t="t"/>
                <a:pathLst>
                  <a:path extrusionOk="0" h="18410" w="49018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14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rect b="b" l="l" r="r" t="t"/>
                <a:pathLst>
                  <a:path extrusionOk="0" h="15336" w="45834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14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rect b="b" l="l" r="r" t="t"/>
                <a:pathLst>
                  <a:path extrusionOk="0" h="15448" w="7980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14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rect b="b" l="l" r="r" t="t"/>
                <a:pathLst>
                  <a:path extrusionOk="0" h="7526" w="34031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14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rect b="b" l="l" r="r" t="t"/>
                <a:pathLst>
                  <a:path extrusionOk="0" h="1965" w="5387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14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14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rect b="b" l="l" r="r" t="t"/>
                <a:pathLst>
                  <a:path extrusionOk="0" h="1871" w="187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14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rect b="b" l="l" r="r" t="t"/>
                <a:pathLst>
                  <a:path extrusionOk="0" h="1870" w="1871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14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14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rect b="b" l="l" r="r" t="t"/>
                <a:pathLst>
                  <a:path extrusionOk="0" h="1871" w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14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14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14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14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14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rect b="b" l="l" r="r" t="t"/>
                <a:pathLst>
                  <a:path extrusionOk="0" h="1015" w="8683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14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14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14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14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14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14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14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14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852" name="Google Shape;852;p14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300725" y="3586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3" name="Google Shape;853;p14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300725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4" name="Google Shape;854;p14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322388" y="41727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6" name="Google Shape;856;p15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15"/>
          <p:cNvSpPr txBox="1"/>
          <p:nvPr>
            <p:ph idx="1" type="subTitle"/>
          </p:nvPr>
        </p:nvSpPr>
        <p:spPr>
          <a:xfrm>
            <a:off x="1203288" y="2119550"/>
            <a:ext cx="3900900" cy="22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sp>
        <p:nvSpPr>
          <p:cNvPr id="858" name="Google Shape;858;p15"/>
          <p:cNvSpPr txBox="1"/>
          <p:nvPr>
            <p:ph type="title"/>
          </p:nvPr>
        </p:nvSpPr>
        <p:spPr>
          <a:xfrm>
            <a:off x="1203288" y="818650"/>
            <a:ext cx="39009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59" name="Google Shape;859;p15"/>
          <p:cNvGrpSpPr/>
          <p:nvPr/>
        </p:nvGrpSpPr>
        <p:grpSpPr>
          <a:xfrm rot="5400000">
            <a:off x="-1245187" y="4798401"/>
            <a:ext cx="3920588" cy="1824125"/>
            <a:chOff x="7423500" y="3586650"/>
            <a:chExt cx="3920588" cy="1824125"/>
          </a:xfrm>
        </p:grpSpPr>
        <p:grpSp>
          <p:nvGrpSpPr>
            <p:cNvPr id="860" name="Google Shape;860;p15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861" name="Google Shape;861;p15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rect b="b" l="l" r="r" t="t"/>
                <a:pathLst>
                  <a:path extrusionOk="0" h="10695" w="2988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15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rect b="b" l="l" r="r" t="t"/>
                <a:pathLst>
                  <a:path extrusionOk="0" h="11281" w="52455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15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rect b="b" l="l" r="r" t="t"/>
                <a:pathLst>
                  <a:path extrusionOk="0" h="2473" w="36074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15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rect b="b" l="l" r="r" t="t"/>
                <a:pathLst>
                  <a:path extrusionOk="0" h="3169" w="37374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15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rect b="b" l="l" r="r" t="t"/>
                <a:pathLst>
                  <a:path extrusionOk="0" h="20659" w="65541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15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rect b="b" l="l" r="r" t="t"/>
                <a:pathLst>
                  <a:path extrusionOk="0" h="18410" w="49018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15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rect b="b" l="l" r="r" t="t"/>
                <a:pathLst>
                  <a:path extrusionOk="0" h="15336" w="45834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15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rect b="b" l="l" r="r" t="t"/>
                <a:pathLst>
                  <a:path extrusionOk="0" h="15448" w="7980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15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rect b="b" l="l" r="r" t="t"/>
                <a:pathLst>
                  <a:path extrusionOk="0" h="7526" w="34031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15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rect b="b" l="l" r="r" t="t"/>
                <a:pathLst>
                  <a:path extrusionOk="0" h="1965" w="5387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15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15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rect b="b" l="l" r="r" t="t"/>
                <a:pathLst>
                  <a:path extrusionOk="0" h="1871" w="187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15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rect b="b" l="l" r="r" t="t"/>
                <a:pathLst>
                  <a:path extrusionOk="0" h="1870" w="1871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15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15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rect b="b" l="l" r="r" t="t"/>
                <a:pathLst>
                  <a:path extrusionOk="0" h="1871" w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15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15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15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15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15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15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rect b="b" l="l" r="r" t="t"/>
                <a:pathLst>
                  <a:path extrusionOk="0" h="1015" w="8683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15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15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15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15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15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15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15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15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15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891" name="Google Shape;891;p15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423500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2" name="Google Shape;892;p15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300725" y="3586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3" name="Google Shape;893;p15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300725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5" name="Google Shape;895;p16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16"/>
          <p:cNvSpPr txBox="1"/>
          <p:nvPr>
            <p:ph idx="1" type="subTitle"/>
          </p:nvPr>
        </p:nvSpPr>
        <p:spPr>
          <a:xfrm>
            <a:off x="2603399" y="1289100"/>
            <a:ext cx="39372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97" name="Google Shape;897;p16"/>
          <p:cNvSpPr txBox="1"/>
          <p:nvPr>
            <p:ph type="title"/>
          </p:nvPr>
        </p:nvSpPr>
        <p:spPr>
          <a:xfrm>
            <a:off x="2603399" y="566400"/>
            <a:ext cx="39372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8" name="Google Shape;898;p16"/>
          <p:cNvSpPr/>
          <p:nvPr>
            <p:ph idx="2" type="pic"/>
          </p:nvPr>
        </p:nvSpPr>
        <p:spPr>
          <a:xfrm>
            <a:off x="715099" y="566400"/>
            <a:ext cx="1859700" cy="401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9" name="Google Shape;899;p16"/>
          <p:cNvSpPr/>
          <p:nvPr>
            <p:ph idx="3" type="pic"/>
          </p:nvPr>
        </p:nvSpPr>
        <p:spPr>
          <a:xfrm>
            <a:off x="6569199" y="566400"/>
            <a:ext cx="1859700" cy="401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0" name="Google Shape;900;p16"/>
          <p:cNvSpPr/>
          <p:nvPr>
            <p:ph idx="4" type="pic"/>
          </p:nvPr>
        </p:nvSpPr>
        <p:spPr>
          <a:xfrm>
            <a:off x="2983049" y="2206800"/>
            <a:ext cx="3177900" cy="2370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901" name="Google Shape;901;p16"/>
          <p:cNvGrpSpPr/>
          <p:nvPr/>
        </p:nvGrpSpPr>
        <p:grpSpPr>
          <a:xfrm rot="10800000">
            <a:off x="-2949078" y="-289112"/>
            <a:ext cx="3920588" cy="1824125"/>
            <a:chOff x="7423500" y="3586650"/>
            <a:chExt cx="3920588" cy="1824125"/>
          </a:xfrm>
        </p:grpSpPr>
        <p:grpSp>
          <p:nvGrpSpPr>
            <p:cNvPr id="902" name="Google Shape;902;p16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903" name="Google Shape;903;p16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rect b="b" l="l" r="r" t="t"/>
                <a:pathLst>
                  <a:path extrusionOk="0" h="10695" w="2988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16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rect b="b" l="l" r="r" t="t"/>
                <a:pathLst>
                  <a:path extrusionOk="0" h="11281" w="52455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16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rect b="b" l="l" r="r" t="t"/>
                <a:pathLst>
                  <a:path extrusionOk="0" h="2473" w="36074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16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rect b="b" l="l" r="r" t="t"/>
                <a:pathLst>
                  <a:path extrusionOk="0" h="3169" w="37374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16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rect b="b" l="l" r="r" t="t"/>
                <a:pathLst>
                  <a:path extrusionOk="0" h="20659" w="65541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16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rect b="b" l="l" r="r" t="t"/>
                <a:pathLst>
                  <a:path extrusionOk="0" h="18410" w="49018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16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rect b="b" l="l" r="r" t="t"/>
                <a:pathLst>
                  <a:path extrusionOk="0" h="15336" w="45834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16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rect b="b" l="l" r="r" t="t"/>
                <a:pathLst>
                  <a:path extrusionOk="0" h="15448" w="7980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16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rect b="b" l="l" r="r" t="t"/>
                <a:pathLst>
                  <a:path extrusionOk="0" h="7526" w="34031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16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rect b="b" l="l" r="r" t="t"/>
                <a:pathLst>
                  <a:path extrusionOk="0" h="1965" w="5387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16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16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rect b="b" l="l" r="r" t="t"/>
                <a:pathLst>
                  <a:path extrusionOk="0" h="1871" w="187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16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rect b="b" l="l" r="r" t="t"/>
                <a:pathLst>
                  <a:path extrusionOk="0" h="1870" w="1871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16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16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rect b="b" l="l" r="r" t="t"/>
                <a:pathLst>
                  <a:path extrusionOk="0" h="1871" w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16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16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16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16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16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16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rect b="b" l="l" r="r" t="t"/>
                <a:pathLst>
                  <a:path extrusionOk="0" h="1015" w="8683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16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16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16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16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16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16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16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16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16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933" name="Google Shape;933;p16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423500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4" name="Google Shape;934;p16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300725" y="3586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5" name="Google Shape;935;p16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300725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6" name="Google Shape;936;p16"/>
          <p:cNvGrpSpPr/>
          <p:nvPr/>
        </p:nvGrpSpPr>
        <p:grpSpPr>
          <a:xfrm rot="5400000">
            <a:off x="7181805" y="4282888"/>
            <a:ext cx="3920588" cy="1824125"/>
            <a:chOff x="7423500" y="3586650"/>
            <a:chExt cx="3920588" cy="1824125"/>
          </a:xfrm>
        </p:grpSpPr>
        <p:grpSp>
          <p:nvGrpSpPr>
            <p:cNvPr id="937" name="Google Shape;937;p16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938" name="Google Shape;938;p16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rect b="b" l="l" r="r" t="t"/>
                <a:pathLst>
                  <a:path extrusionOk="0" h="10695" w="2988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16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rect b="b" l="l" r="r" t="t"/>
                <a:pathLst>
                  <a:path extrusionOk="0" h="11281" w="52455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16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rect b="b" l="l" r="r" t="t"/>
                <a:pathLst>
                  <a:path extrusionOk="0" h="2473" w="36074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16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rect b="b" l="l" r="r" t="t"/>
                <a:pathLst>
                  <a:path extrusionOk="0" h="3169" w="37374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16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rect b="b" l="l" r="r" t="t"/>
                <a:pathLst>
                  <a:path extrusionOk="0" h="20659" w="65541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16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rect b="b" l="l" r="r" t="t"/>
                <a:pathLst>
                  <a:path extrusionOk="0" h="18410" w="49018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16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rect b="b" l="l" r="r" t="t"/>
                <a:pathLst>
                  <a:path extrusionOk="0" h="15336" w="45834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16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rect b="b" l="l" r="r" t="t"/>
                <a:pathLst>
                  <a:path extrusionOk="0" h="15448" w="7980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16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rect b="b" l="l" r="r" t="t"/>
                <a:pathLst>
                  <a:path extrusionOk="0" h="7526" w="34031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16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rect b="b" l="l" r="r" t="t"/>
                <a:pathLst>
                  <a:path extrusionOk="0" h="1965" w="5387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16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16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rect b="b" l="l" r="r" t="t"/>
                <a:pathLst>
                  <a:path extrusionOk="0" h="1871" w="187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16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rect b="b" l="l" r="r" t="t"/>
                <a:pathLst>
                  <a:path extrusionOk="0" h="1870" w="1871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16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16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rect b="b" l="l" r="r" t="t"/>
                <a:pathLst>
                  <a:path extrusionOk="0" h="1871" w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16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16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16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16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16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16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rect b="b" l="l" r="r" t="t"/>
                <a:pathLst>
                  <a:path extrusionOk="0" h="1015" w="8683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16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16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16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16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16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16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16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16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16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968" name="Google Shape;968;p16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423500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9" name="Google Shape;969;p16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300725" y="3586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0" name="Google Shape;970;p16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300725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" name="Google Shape;972;p17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17"/>
          <p:cNvSpPr txBox="1"/>
          <p:nvPr>
            <p:ph type="ctrTitle"/>
          </p:nvPr>
        </p:nvSpPr>
        <p:spPr>
          <a:xfrm>
            <a:off x="2429925" y="798950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74" name="Google Shape;974;p17"/>
          <p:cNvSpPr txBox="1"/>
          <p:nvPr>
            <p:ph idx="1" type="subTitle"/>
          </p:nvPr>
        </p:nvSpPr>
        <p:spPr>
          <a:xfrm>
            <a:off x="2425050" y="1833675"/>
            <a:ext cx="42939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975" name="Google Shape;975;p17"/>
          <p:cNvGrpSpPr/>
          <p:nvPr/>
        </p:nvGrpSpPr>
        <p:grpSpPr>
          <a:xfrm>
            <a:off x="7430950" y="3601525"/>
            <a:ext cx="3913138" cy="1786950"/>
            <a:chOff x="7430950" y="3601525"/>
            <a:chExt cx="3913138" cy="1786950"/>
          </a:xfrm>
        </p:grpSpPr>
        <p:grpSp>
          <p:nvGrpSpPr>
            <p:cNvPr id="976" name="Google Shape;976;p17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977" name="Google Shape;977;p17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rect b="b" l="l" r="r" t="t"/>
                <a:pathLst>
                  <a:path extrusionOk="0" h="10695" w="2988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17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rect b="b" l="l" r="r" t="t"/>
                <a:pathLst>
                  <a:path extrusionOk="0" h="11281" w="52455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17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rect b="b" l="l" r="r" t="t"/>
                <a:pathLst>
                  <a:path extrusionOk="0" h="2473" w="36074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17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rect b="b" l="l" r="r" t="t"/>
                <a:pathLst>
                  <a:path extrusionOk="0" h="3169" w="37374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17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rect b="b" l="l" r="r" t="t"/>
                <a:pathLst>
                  <a:path extrusionOk="0" h="20659" w="65541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17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rect b="b" l="l" r="r" t="t"/>
                <a:pathLst>
                  <a:path extrusionOk="0" h="18410" w="49018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17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rect b="b" l="l" r="r" t="t"/>
                <a:pathLst>
                  <a:path extrusionOk="0" h="15336" w="45834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17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rect b="b" l="l" r="r" t="t"/>
                <a:pathLst>
                  <a:path extrusionOk="0" h="15448" w="7980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17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rect b="b" l="l" r="r" t="t"/>
                <a:pathLst>
                  <a:path extrusionOk="0" h="7526" w="34031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17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rect b="b" l="l" r="r" t="t"/>
                <a:pathLst>
                  <a:path extrusionOk="0" h="1965" w="5387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17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17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rect b="b" l="l" r="r" t="t"/>
                <a:pathLst>
                  <a:path extrusionOk="0" h="1871" w="187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17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rect b="b" l="l" r="r" t="t"/>
                <a:pathLst>
                  <a:path extrusionOk="0" h="1870" w="1871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17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17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rect b="b" l="l" r="r" t="t"/>
                <a:pathLst>
                  <a:path extrusionOk="0" h="1871" w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17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17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17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17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17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17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rect b="b" l="l" r="r" t="t"/>
                <a:pathLst>
                  <a:path extrusionOk="0" h="1015" w="8683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17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17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17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17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17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17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17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17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17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007" name="Google Shape;1007;p17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430950" y="42111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8" name="Google Shape;1008;p17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323050" y="36015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9" name="Google Shape;1009;p17"/>
          <p:cNvGrpSpPr/>
          <p:nvPr/>
        </p:nvGrpSpPr>
        <p:grpSpPr>
          <a:xfrm>
            <a:off x="-1684333" y="361707"/>
            <a:ext cx="3460658" cy="1718568"/>
            <a:chOff x="-1684333" y="361707"/>
            <a:chExt cx="3460658" cy="1718568"/>
          </a:xfrm>
        </p:grpSpPr>
        <p:grpSp>
          <p:nvGrpSpPr>
            <p:cNvPr id="1010" name="Google Shape;1010;p17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1011" name="Google Shape;1011;p17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17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rect b="b" l="l" r="r" t="t"/>
                <a:pathLst>
                  <a:path extrusionOk="0" h="5562" w="14386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17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rect b="b" l="l" r="r" t="t"/>
                <a:pathLst>
                  <a:path extrusionOk="0" h="18411" w="48749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17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17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rect b="b" l="l" r="r" t="t"/>
                <a:pathLst>
                  <a:path extrusionOk="0" h="15448" w="56495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17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rect b="b" l="l" r="r" t="t"/>
                <a:pathLst>
                  <a:path extrusionOk="0" h="7700" w="21309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17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rect b="b" l="l" r="r" t="t"/>
                <a:pathLst>
                  <a:path extrusionOk="0" h="6734" w="2771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17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17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rect b="b" l="l" r="r" t="t"/>
                <a:pathLst>
                  <a:path extrusionOk="0" h="1870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17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17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17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rect b="b" l="l" r="r" t="t"/>
                <a:pathLst>
                  <a:path extrusionOk="0" h="1870" w="187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17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rect b="b" l="l" r="r" t="t"/>
                <a:pathLst>
                  <a:path extrusionOk="0" h="1854" w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17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17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17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17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17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17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17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rect b="b" l="l" r="r" t="t"/>
                <a:pathLst>
                  <a:path extrusionOk="0" h="2077" w="206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17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032" name="Google Shape;1032;p17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598975" y="7765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3" name="Google Shape;1033;p17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-367450" y="9029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4" name="Google Shape;1034;p17"/>
          <p:cNvSpPr txBox="1"/>
          <p:nvPr/>
        </p:nvSpPr>
        <p:spPr>
          <a:xfrm>
            <a:off x="2429925" y="2864475"/>
            <a:ext cx="42840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419" sz="10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CREDITS: This presentation template was created by </a:t>
            </a:r>
            <a:r>
              <a:rPr b="1" i="0" lang="es-419" sz="1000" u="sng" cap="none" strike="noStrike">
                <a:solidFill>
                  <a:schemeClr val="hlink"/>
                </a:solidFill>
                <a:latin typeface="Saira"/>
                <a:ea typeface="Saira"/>
                <a:cs typeface="Saira"/>
                <a:sym typeface="Saira"/>
                <a:hlinkClick r:id="rId4"/>
              </a:rPr>
              <a:t>Slidesgo</a:t>
            </a:r>
            <a:r>
              <a:rPr b="0" i="0" lang="es-419" sz="10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, and includes icons by </a:t>
            </a:r>
            <a:r>
              <a:rPr b="1" i="0" lang="es-419" sz="1000" u="sng" cap="none" strike="noStrike">
                <a:solidFill>
                  <a:schemeClr val="hlink"/>
                </a:solidFill>
                <a:latin typeface="Saira"/>
                <a:ea typeface="Saira"/>
                <a:cs typeface="Saira"/>
                <a:sym typeface="Saira"/>
                <a:hlinkClick r:id="rId5"/>
              </a:rPr>
              <a:t>Flaticon</a:t>
            </a:r>
            <a:r>
              <a:rPr b="1" i="0" lang="es-419" sz="10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b="0" i="0" lang="es-419" sz="10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and infographics &amp; images by </a:t>
            </a:r>
            <a:r>
              <a:rPr b="1" i="0" lang="es-419" sz="1000" u="sng" cap="none" strike="noStrike">
                <a:solidFill>
                  <a:schemeClr val="hlink"/>
                </a:solidFill>
                <a:latin typeface="Saira"/>
                <a:ea typeface="Saira"/>
                <a:cs typeface="Saira"/>
                <a:sym typeface="Saira"/>
                <a:hlinkClick r:id="rId6"/>
              </a:rPr>
              <a:t>Freepik</a:t>
            </a:r>
            <a:endParaRPr b="1" i="0" sz="1000" u="sng" cap="none" strike="noStrike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"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Google Shape;1036;p18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18"/>
          <p:cNvSpPr txBox="1"/>
          <p:nvPr>
            <p:ph idx="1" type="subTitle"/>
          </p:nvPr>
        </p:nvSpPr>
        <p:spPr>
          <a:xfrm>
            <a:off x="720000" y="1212525"/>
            <a:ext cx="77040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38" name="Google Shape;103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39" name="Google Shape;1039;p18"/>
          <p:cNvGrpSpPr/>
          <p:nvPr/>
        </p:nvGrpSpPr>
        <p:grpSpPr>
          <a:xfrm>
            <a:off x="7880700" y="361707"/>
            <a:ext cx="3463388" cy="1573618"/>
            <a:chOff x="7880700" y="361707"/>
            <a:chExt cx="3463388" cy="1573618"/>
          </a:xfrm>
        </p:grpSpPr>
        <p:grpSp>
          <p:nvGrpSpPr>
            <p:cNvPr id="1040" name="Google Shape;1040;p18"/>
            <p:cNvGrpSpPr/>
            <p:nvPr/>
          </p:nvGrpSpPr>
          <p:grpSpPr>
            <a:xfrm flipH="1">
              <a:off x="8436907" y="361707"/>
              <a:ext cx="2907181" cy="1177348"/>
              <a:chOff x="2442775" y="3274750"/>
              <a:chExt cx="1690025" cy="684425"/>
            </a:xfrm>
          </p:grpSpPr>
          <p:sp>
            <p:nvSpPr>
              <p:cNvPr id="1041" name="Google Shape;1041;p18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18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rect b="b" l="l" r="r" t="t"/>
                <a:pathLst>
                  <a:path extrusionOk="0" h="5562" w="14386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rect b="b" l="l" r="r" t="t"/>
                <a:pathLst>
                  <a:path extrusionOk="0" h="18411" w="48749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rect b="b" l="l" r="r" t="t"/>
                <a:pathLst>
                  <a:path extrusionOk="0" h="15448" w="56495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rect b="b" l="l" r="r" t="t"/>
                <a:pathLst>
                  <a:path extrusionOk="0" h="7700" w="21309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rect b="b" l="l" r="r" t="t"/>
                <a:pathLst>
                  <a:path extrusionOk="0" h="6734" w="2771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18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18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rect b="b" l="l" r="r" t="t"/>
                <a:pathLst>
                  <a:path extrusionOk="0" h="1870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18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18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18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rect b="b" l="l" r="r" t="t"/>
                <a:pathLst>
                  <a:path extrusionOk="0" h="1870" w="187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18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rect b="b" l="l" r="r" t="t"/>
                <a:pathLst>
                  <a:path extrusionOk="0" h="1854" w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18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18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18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18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18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18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18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rect b="b" l="l" r="r" t="t"/>
                <a:pathLst>
                  <a:path extrusionOk="0" h="2077" w="206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18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062" name="Google Shape;1062;p18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880700" y="7579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" name="Google Shape;1064;p19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5" name="Google Shape;1065;p19"/>
          <p:cNvSpPr txBox="1"/>
          <p:nvPr>
            <p:ph idx="1" type="subTitle"/>
          </p:nvPr>
        </p:nvSpPr>
        <p:spPr>
          <a:xfrm>
            <a:off x="720000" y="1212525"/>
            <a:ext cx="7704000" cy="25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66" name="Google Shape;106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67" name="Google Shape;1067;p19"/>
          <p:cNvGrpSpPr/>
          <p:nvPr/>
        </p:nvGrpSpPr>
        <p:grpSpPr>
          <a:xfrm>
            <a:off x="7564750" y="1350338"/>
            <a:ext cx="3035972" cy="2240335"/>
            <a:chOff x="7564750" y="1350338"/>
            <a:chExt cx="3035972" cy="2240335"/>
          </a:xfrm>
        </p:grpSpPr>
        <p:grpSp>
          <p:nvGrpSpPr>
            <p:cNvPr id="1068" name="Google Shape;1068;p19"/>
            <p:cNvGrpSpPr/>
            <p:nvPr/>
          </p:nvGrpSpPr>
          <p:grpSpPr>
            <a:xfrm>
              <a:off x="8010366" y="1833648"/>
              <a:ext cx="2590356" cy="1757025"/>
              <a:chOff x="2280775" y="570800"/>
              <a:chExt cx="1702725" cy="1154950"/>
            </a:xfrm>
          </p:grpSpPr>
          <p:sp>
            <p:nvSpPr>
              <p:cNvPr id="1069" name="Google Shape;1069;p19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rect b="b" l="l" r="r" t="t"/>
                <a:pathLst>
                  <a:path extrusionOk="0" h="21863" w="56829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19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rect b="b" l="l" r="r" t="t"/>
                <a:pathLst>
                  <a:path extrusionOk="0" h="22973" w="63926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rect b="b" l="l" r="r" t="t"/>
                <a:pathLst>
                  <a:path extrusionOk="0" h="23163" w="66144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rect b="b" l="l" r="r" t="t"/>
                <a:pathLst>
                  <a:path extrusionOk="0" h="23955" w="57431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rect b="b" l="l" r="r" t="t"/>
                <a:pathLst>
                  <a:path extrusionOk="0" h="24557" w="61629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19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rect b="b" l="l" r="r" t="t"/>
                <a:pathLst>
                  <a:path extrusionOk="0" h="25507" w="52266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19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rect b="b" l="l" r="r" t="t"/>
                <a:pathLst>
                  <a:path extrusionOk="0" h="28914" w="58999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19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rect b="b" l="l" r="r" t="t"/>
                <a:pathLst>
                  <a:path extrusionOk="0" h="28724" w="62786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19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rect b="b" l="l" r="r" t="t"/>
                <a:pathLst>
                  <a:path extrusionOk="0" h="6671" w="41461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19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rect b="b" l="l" r="r" t="t"/>
                <a:pathLst>
                  <a:path extrusionOk="0" h="30102" w="48527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19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rect b="b" l="l" r="r" t="t"/>
                <a:pathLst>
                  <a:path extrusionOk="0" h="24240" w="44757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19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rect b="b" l="l" r="r" t="t"/>
                <a:pathLst>
                  <a:path extrusionOk="0" h="27361" w="45058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19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rect b="b" l="l" r="r" t="t"/>
                <a:pathLst>
                  <a:path extrusionOk="0" h="29120" w="56639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p19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19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19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19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19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19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19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19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095" name="Google Shape;1095;p19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564750" y="2123488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6" name="Google Shape;1096;p19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218950" y="1350338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" name="Google Shape;1098;p20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20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100" name="Google Shape;1100;p20"/>
          <p:cNvGrpSpPr/>
          <p:nvPr/>
        </p:nvGrpSpPr>
        <p:grpSpPr>
          <a:xfrm>
            <a:off x="126425" y="3058850"/>
            <a:ext cx="1694475" cy="3126028"/>
            <a:chOff x="126425" y="3058850"/>
            <a:chExt cx="1694475" cy="3126028"/>
          </a:xfrm>
        </p:grpSpPr>
        <p:grpSp>
          <p:nvGrpSpPr>
            <p:cNvPr id="1101" name="Google Shape;1101;p20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102" name="Google Shape;1102;p20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rect b="b" l="l" r="r" t="t"/>
                <a:pathLst>
                  <a:path extrusionOk="0" h="34776" w="17824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20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rect b="b" l="l" r="r" t="t"/>
                <a:pathLst>
                  <a:path extrusionOk="0" h="14370" w="5577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20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rect b="b" l="l" r="r" t="t"/>
                <a:pathLst>
                  <a:path extrusionOk="0" h="48733" w="18426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20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rect b="b" l="l" r="r" t="t"/>
                <a:pathLst>
                  <a:path extrusionOk="0" h="45802" w="15337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20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rect b="b" l="l" r="r" t="t"/>
                <a:pathLst>
                  <a:path extrusionOk="0" h="56480" w="15447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20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rect b="b" l="l" r="r" t="t"/>
                <a:pathLst>
                  <a:path extrusionOk="0" h="21325" w="7701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20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rect b="b" l="l" r="r" t="t"/>
                <a:pathLst>
                  <a:path extrusionOk="0" h="27694" w="6734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20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20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20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20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20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20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20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20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20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20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20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20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rect b="b" l="l" r="r" t="t"/>
                <a:pathLst>
                  <a:path extrusionOk="0" h="2061" w="2076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20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20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123" name="Google Shape;1123;p20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4" name="Google Shape;1124;p20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643550" y="39231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5" name="Google Shape;1125;p20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126425" y="43103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6" name="Google Shape;1126;p20"/>
          <p:cNvGrpSpPr/>
          <p:nvPr/>
        </p:nvGrpSpPr>
        <p:grpSpPr>
          <a:xfrm>
            <a:off x="7114525" y="-120600"/>
            <a:ext cx="3487325" cy="2515170"/>
            <a:chOff x="7114525" y="-120600"/>
            <a:chExt cx="3487325" cy="2515170"/>
          </a:xfrm>
        </p:grpSpPr>
        <p:grpSp>
          <p:nvGrpSpPr>
            <p:cNvPr id="1127" name="Google Shape;1127;p20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128" name="Google Shape;1128;p20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rect b="b" l="l" r="r" t="t"/>
                <a:pathLst>
                  <a:path extrusionOk="0" h="21863" w="56829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20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rect b="b" l="l" r="r" t="t"/>
                <a:pathLst>
                  <a:path extrusionOk="0" h="22973" w="63926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20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rect b="b" l="l" r="r" t="t"/>
                <a:pathLst>
                  <a:path extrusionOk="0" h="23163" w="66144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20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rect b="b" l="l" r="r" t="t"/>
                <a:pathLst>
                  <a:path extrusionOk="0" h="23955" w="57431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20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rect b="b" l="l" r="r" t="t"/>
                <a:pathLst>
                  <a:path extrusionOk="0" h="24557" w="61629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20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rect b="b" l="l" r="r" t="t"/>
                <a:pathLst>
                  <a:path extrusionOk="0" h="25507" w="52266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20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rect b="b" l="l" r="r" t="t"/>
                <a:pathLst>
                  <a:path extrusionOk="0" h="28914" w="58999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20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rect b="b" l="l" r="r" t="t"/>
                <a:pathLst>
                  <a:path extrusionOk="0" h="28724" w="62786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20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rect b="b" l="l" r="r" t="t"/>
                <a:pathLst>
                  <a:path extrusionOk="0" h="6671" w="41461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20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rect b="b" l="l" r="r" t="t"/>
                <a:pathLst>
                  <a:path extrusionOk="0" h="30102" w="48527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20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rect b="b" l="l" r="r" t="t"/>
                <a:pathLst>
                  <a:path extrusionOk="0" h="24240" w="44757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20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rect b="b" l="l" r="r" t="t"/>
                <a:pathLst>
                  <a:path extrusionOk="0" h="27361" w="45058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20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rect b="b" l="l" r="r" t="t"/>
                <a:pathLst>
                  <a:path extrusionOk="0" h="29120" w="56639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20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20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20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20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20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20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20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20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20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20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20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20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20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154" name="Google Shape;1154;p20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114525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5" name="Google Shape;1155;p20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902550" y="-1206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6" name="Google Shape;1156;p20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073525" y="1016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720000" y="1152475"/>
            <a:ext cx="77040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6" name="Google Shape;16;p3"/>
          <p:cNvGrpSpPr/>
          <p:nvPr/>
        </p:nvGrpSpPr>
        <p:grpSpPr>
          <a:xfrm>
            <a:off x="-1684333" y="361707"/>
            <a:ext cx="3423458" cy="1696293"/>
            <a:chOff x="-1684333" y="361707"/>
            <a:chExt cx="3423458" cy="1696293"/>
          </a:xfrm>
        </p:grpSpPr>
        <p:grpSp>
          <p:nvGrpSpPr>
            <p:cNvPr id="17" name="Google Shape;17;p3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18" name="Google Shape;18;p3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rect b="b" l="l" r="r" t="t"/>
                <a:pathLst>
                  <a:path extrusionOk="0" h="5562" w="14386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rect b="b" l="l" r="r" t="t"/>
                <a:pathLst>
                  <a:path extrusionOk="0" h="18411" w="48749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rect b="b" l="l" r="r" t="t"/>
                <a:pathLst>
                  <a:path extrusionOk="0" h="15448" w="56495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rect b="b" l="l" r="r" t="t"/>
                <a:pathLst>
                  <a:path extrusionOk="0" h="7700" w="21309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rect b="b" l="l" r="r" t="t"/>
                <a:pathLst>
                  <a:path extrusionOk="0" h="6734" w="2771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rect b="b" l="l" r="r" t="t"/>
                <a:pathLst>
                  <a:path extrusionOk="0" h="1870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rect b="b" l="l" r="r" t="t"/>
                <a:pathLst>
                  <a:path extrusionOk="0" h="1870" w="187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rect b="b" l="l" r="r" t="t"/>
                <a:pathLst>
                  <a:path extrusionOk="0" h="1854" w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rect b="b" l="l" r="r" t="t"/>
                <a:pathLst>
                  <a:path extrusionOk="0" h="2077" w="206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9" name="Google Shape;39;p3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-345200" y="880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3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561775" y="7396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" name="Google Shape;41;p3"/>
          <p:cNvGrpSpPr/>
          <p:nvPr/>
        </p:nvGrpSpPr>
        <p:grpSpPr>
          <a:xfrm>
            <a:off x="7378900" y="3638900"/>
            <a:ext cx="3965188" cy="1653150"/>
            <a:chOff x="7378900" y="3638900"/>
            <a:chExt cx="3965188" cy="1653150"/>
          </a:xfrm>
        </p:grpSpPr>
        <p:grpSp>
          <p:nvGrpSpPr>
            <p:cNvPr id="42" name="Google Shape;42;p3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rect b="b" l="l" r="r" t="t"/>
                <a:pathLst>
                  <a:path extrusionOk="0" h="10695" w="2988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rect b="b" l="l" r="r" t="t"/>
                <a:pathLst>
                  <a:path extrusionOk="0" h="11281" w="52455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rect b="b" l="l" r="r" t="t"/>
                <a:pathLst>
                  <a:path extrusionOk="0" h="2473" w="36074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rect b="b" l="l" r="r" t="t"/>
                <a:pathLst>
                  <a:path extrusionOk="0" h="3169" w="37374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rect b="b" l="l" r="r" t="t"/>
                <a:pathLst>
                  <a:path extrusionOk="0" h="20659" w="65541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rect b="b" l="l" r="r" t="t"/>
                <a:pathLst>
                  <a:path extrusionOk="0" h="18410" w="49018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rect b="b" l="l" r="r" t="t"/>
                <a:pathLst>
                  <a:path extrusionOk="0" h="15336" w="45834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rect b="b" l="l" r="r" t="t"/>
                <a:pathLst>
                  <a:path extrusionOk="0" h="15448" w="7980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rect b="b" l="l" r="r" t="t"/>
                <a:pathLst>
                  <a:path extrusionOk="0" h="7526" w="34031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rect b="b" l="l" r="r" t="t"/>
                <a:pathLst>
                  <a:path extrusionOk="0" h="1965" w="5387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rect b="b" l="l" r="r" t="t"/>
                <a:pathLst>
                  <a:path extrusionOk="0" h="1871" w="187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rect b="b" l="l" r="r" t="t"/>
                <a:pathLst>
                  <a:path extrusionOk="0" h="1870" w="1871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rect b="b" l="l" r="r" t="t"/>
                <a:pathLst>
                  <a:path extrusionOk="0" h="1871" w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rect b="b" l="l" r="r" t="t"/>
                <a:pathLst>
                  <a:path extrusionOk="0" h="1015" w="8683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73" name="Google Shape;73;p3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378900" y="41147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3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367650" y="36389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8" name="Google Shape;1158;p21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9" name="Google Shape;1159;p21"/>
          <p:cNvSpPr txBox="1"/>
          <p:nvPr>
            <p:ph type="title"/>
          </p:nvPr>
        </p:nvSpPr>
        <p:spPr>
          <a:xfrm>
            <a:off x="2241450" y="1583838"/>
            <a:ext cx="46611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60" name="Google Shape;1160;p21"/>
          <p:cNvSpPr txBox="1"/>
          <p:nvPr>
            <p:ph idx="1" type="subTitle"/>
          </p:nvPr>
        </p:nvSpPr>
        <p:spPr>
          <a:xfrm>
            <a:off x="2241450" y="2565163"/>
            <a:ext cx="46611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161" name="Google Shape;1161;p21"/>
          <p:cNvGrpSpPr/>
          <p:nvPr/>
        </p:nvGrpSpPr>
        <p:grpSpPr>
          <a:xfrm>
            <a:off x="-1684333" y="361707"/>
            <a:ext cx="3490358" cy="1733468"/>
            <a:chOff x="-1684333" y="361707"/>
            <a:chExt cx="3490358" cy="1733468"/>
          </a:xfrm>
        </p:grpSpPr>
        <p:grpSp>
          <p:nvGrpSpPr>
            <p:cNvPr id="1162" name="Google Shape;1162;p21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1163" name="Google Shape;1163;p21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21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rect b="b" l="l" r="r" t="t"/>
                <a:pathLst>
                  <a:path extrusionOk="0" h="5562" w="14386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21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rect b="b" l="l" r="r" t="t"/>
                <a:pathLst>
                  <a:path extrusionOk="0" h="18411" w="48749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21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21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rect b="b" l="l" r="r" t="t"/>
                <a:pathLst>
                  <a:path extrusionOk="0" h="15448" w="56495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21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rect b="b" l="l" r="r" t="t"/>
                <a:pathLst>
                  <a:path extrusionOk="0" h="7700" w="21309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21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rect b="b" l="l" r="r" t="t"/>
                <a:pathLst>
                  <a:path extrusionOk="0" h="6734" w="2771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21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21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rect b="b" l="l" r="r" t="t"/>
                <a:pathLst>
                  <a:path extrusionOk="0" h="1870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21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21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21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rect b="b" l="l" r="r" t="t"/>
                <a:pathLst>
                  <a:path extrusionOk="0" h="1870" w="187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21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rect b="b" l="l" r="r" t="t"/>
                <a:pathLst>
                  <a:path extrusionOk="0" h="1854" w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21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21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21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21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21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21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21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rect b="b" l="l" r="r" t="t"/>
                <a:pathLst>
                  <a:path extrusionOk="0" h="2077" w="206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21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184" name="Google Shape;1184;p21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628675" y="7617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5" name="Google Shape;1185;p21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-337750" y="917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6" name="Google Shape;1186;p21"/>
          <p:cNvGrpSpPr/>
          <p:nvPr/>
        </p:nvGrpSpPr>
        <p:grpSpPr>
          <a:xfrm>
            <a:off x="7323150" y="3559675"/>
            <a:ext cx="4020938" cy="1950500"/>
            <a:chOff x="7323150" y="3559675"/>
            <a:chExt cx="4020938" cy="1950500"/>
          </a:xfrm>
        </p:grpSpPr>
        <p:grpSp>
          <p:nvGrpSpPr>
            <p:cNvPr id="1187" name="Google Shape;1187;p21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1188" name="Google Shape;1188;p21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rect b="b" l="l" r="r" t="t"/>
                <a:pathLst>
                  <a:path extrusionOk="0" h="10695" w="2988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21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rect b="b" l="l" r="r" t="t"/>
                <a:pathLst>
                  <a:path extrusionOk="0" h="11281" w="52455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21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rect b="b" l="l" r="r" t="t"/>
                <a:pathLst>
                  <a:path extrusionOk="0" h="2473" w="36074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21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rect b="b" l="l" r="r" t="t"/>
                <a:pathLst>
                  <a:path extrusionOk="0" h="3169" w="37374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21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rect b="b" l="l" r="r" t="t"/>
                <a:pathLst>
                  <a:path extrusionOk="0" h="20659" w="65541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21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rect b="b" l="l" r="r" t="t"/>
                <a:pathLst>
                  <a:path extrusionOk="0" h="18410" w="49018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21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rect b="b" l="l" r="r" t="t"/>
                <a:pathLst>
                  <a:path extrusionOk="0" h="15336" w="45834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21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rect b="b" l="l" r="r" t="t"/>
                <a:pathLst>
                  <a:path extrusionOk="0" h="15448" w="7980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21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rect b="b" l="l" r="r" t="t"/>
                <a:pathLst>
                  <a:path extrusionOk="0" h="7526" w="34031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21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rect b="b" l="l" r="r" t="t"/>
                <a:pathLst>
                  <a:path extrusionOk="0" h="1965" w="5387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1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21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rect b="b" l="l" r="r" t="t"/>
                <a:pathLst>
                  <a:path extrusionOk="0" h="1871" w="187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21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rect b="b" l="l" r="r" t="t"/>
                <a:pathLst>
                  <a:path extrusionOk="0" h="1870" w="1871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21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21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rect b="b" l="l" r="r" t="t"/>
                <a:pathLst>
                  <a:path extrusionOk="0" h="1871" w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21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21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21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21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21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21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rect b="b" l="l" r="r" t="t"/>
                <a:pathLst>
                  <a:path extrusionOk="0" h="1015" w="8683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21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21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21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21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21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21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21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21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21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218" name="Google Shape;1218;p21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323150" y="4207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9" name="Google Shape;1219;p21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282150" y="3559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0" name="Google Shape;1220;p21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363950" y="433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2" name="Google Shape;1222;p22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3" name="Google Shape;1223;p22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24" name="Google Shape;1224;p22"/>
          <p:cNvGrpSpPr/>
          <p:nvPr/>
        </p:nvGrpSpPr>
        <p:grpSpPr>
          <a:xfrm>
            <a:off x="-1642006" y="-243575"/>
            <a:ext cx="3539356" cy="2528970"/>
            <a:chOff x="-1642006" y="-243575"/>
            <a:chExt cx="3539356" cy="2528970"/>
          </a:xfrm>
        </p:grpSpPr>
        <p:grpSp>
          <p:nvGrpSpPr>
            <p:cNvPr id="1225" name="Google Shape;1225;p22"/>
            <p:cNvGrpSpPr/>
            <p:nvPr/>
          </p:nvGrpSpPr>
          <p:grpSpPr>
            <a:xfrm flipH="1">
              <a:off x="-1642006" y="159248"/>
              <a:ext cx="3134546" cy="2126147"/>
              <a:chOff x="2280775" y="570800"/>
              <a:chExt cx="1702725" cy="1154950"/>
            </a:xfrm>
          </p:grpSpPr>
          <p:sp>
            <p:nvSpPr>
              <p:cNvPr id="1226" name="Google Shape;1226;p22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rect b="b" l="l" r="r" t="t"/>
                <a:pathLst>
                  <a:path extrusionOk="0" h="21863" w="56829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22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rect b="b" l="l" r="r" t="t"/>
                <a:pathLst>
                  <a:path extrusionOk="0" h="22973" w="63926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22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rect b="b" l="l" r="r" t="t"/>
                <a:pathLst>
                  <a:path extrusionOk="0" h="23163" w="66144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22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rect b="b" l="l" r="r" t="t"/>
                <a:pathLst>
                  <a:path extrusionOk="0" h="23955" w="57431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22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rect b="b" l="l" r="r" t="t"/>
                <a:pathLst>
                  <a:path extrusionOk="0" h="24557" w="61629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22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rect b="b" l="l" r="r" t="t"/>
                <a:pathLst>
                  <a:path extrusionOk="0" h="25507" w="52266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22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rect b="b" l="l" r="r" t="t"/>
                <a:pathLst>
                  <a:path extrusionOk="0" h="28914" w="58999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22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rect b="b" l="l" r="r" t="t"/>
                <a:pathLst>
                  <a:path extrusionOk="0" h="28724" w="62786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22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rect b="b" l="l" r="r" t="t"/>
                <a:pathLst>
                  <a:path extrusionOk="0" h="6671" w="41461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22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rect b="b" l="l" r="r" t="t"/>
                <a:pathLst>
                  <a:path extrusionOk="0" h="30102" w="48527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22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rect b="b" l="l" r="r" t="t"/>
                <a:pathLst>
                  <a:path extrusionOk="0" h="24240" w="44757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22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rect b="b" l="l" r="r" t="t"/>
                <a:pathLst>
                  <a:path extrusionOk="0" h="27361" w="45058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22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rect b="b" l="l" r="r" t="t"/>
                <a:pathLst>
                  <a:path extrusionOk="0" h="29120" w="56639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22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22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p22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22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22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22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p22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22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22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22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p22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p22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p22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252" name="Google Shape;1252;p22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-293125" y="8881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3" name="Google Shape;1253;p22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20000" y="633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4" name="Google Shape;1254;p22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0" y="-2435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5" name="Google Shape;1255;p22"/>
          <p:cNvGrpSpPr/>
          <p:nvPr/>
        </p:nvGrpSpPr>
        <p:grpSpPr>
          <a:xfrm>
            <a:off x="7370500" y="2551650"/>
            <a:ext cx="1600406" cy="3176028"/>
            <a:chOff x="7370500" y="2551650"/>
            <a:chExt cx="1600406" cy="3176028"/>
          </a:xfrm>
        </p:grpSpPr>
        <p:grpSp>
          <p:nvGrpSpPr>
            <p:cNvPr id="1256" name="Google Shape;1256;p22"/>
            <p:cNvGrpSpPr/>
            <p:nvPr/>
          </p:nvGrpSpPr>
          <p:grpSpPr>
            <a:xfrm flipH="1">
              <a:off x="7929690" y="3156034"/>
              <a:ext cx="1041216" cy="2571644"/>
              <a:chOff x="4709050" y="974800"/>
              <a:chExt cx="684425" cy="1690425"/>
            </a:xfrm>
          </p:grpSpPr>
          <p:sp>
            <p:nvSpPr>
              <p:cNvPr id="1257" name="Google Shape;1257;p22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rect b="b" l="l" r="r" t="t"/>
                <a:pathLst>
                  <a:path extrusionOk="0" h="34776" w="17824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22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rect b="b" l="l" r="r" t="t"/>
                <a:pathLst>
                  <a:path extrusionOk="0" h="14370" w="5577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22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rect b="b" l="l" r="r" t="t"/>
                <a:pathLst>
                  <a:path extrusionOk="0" h="48733" w="18426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22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rect b="b" l="l" r="r" t="t"/>
                <a:pathLst>
                  <a:path extrusionOk="0" h="45802" w="15337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22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rect b="b" l="l" r="r" t="t"/>
                <a:pathLst>
                  <a:path extrusionOk="0" h="56480" w="15447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22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rect b="b" l="l" r="r" t="t"/>
                <a:pathLst>
                  <a:path extrusionOk="0" h="21325" w="7701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22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rect b="b" l="l" r="r" t="t"/>
                <a:pathLst>
                  <a:path extrusionOk="0" h="27694" w="6734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22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22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22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22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22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22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22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p22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2" name="Google Shape;1272;p22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22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22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22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rect b="b" l="l" r="r" t="t"/>
                <a:pathLst>
                  <a:path extrusionOk="0" h="2061" w="2076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p22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22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278" name="Google Shape;1278;p22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508525" y="2551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9" name="Google Shape;1279;p22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370500" y="35032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2" name="Google Shape;1282;p24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3" name="Google Shape;1283;p24"/>
          <p:cNvGrpSpPr/>
          <p:nvPr/>
        </p:nvGrpSpPr>
        <p:grpSpPr>
          <a:xfrm>
            <a:off x="66900" y="3058850"/>
            <a:ext cx="1768875" cy="3126028"/>
            <a:chOff x="66900" y="3058850"/>
            <a:chExt cx="1768875" cy="3126028"/>
          </a:xfrm>
        </p:grpSpPr>
        <p:grpSp>
          <p:nvGrpSpPr>
            <p:cNvPr id="1284" name="Google Shape;1284;p24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285" name="Google Shape;1285;p24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rect b="b" l="l" r="r" t="t"/>
                <a:pathLst>
                  <a:path extrusionOk="0" h="34776" w="17824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24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rect b="b" l="l" r="r" t="t"/>
                <a:pathLst>
                  <a:path extrusionOk="0" h="14370" w="5577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24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rect b="b" l="l" r="r" t="t"/>
                <a:pathLst>
                  <a:path extrusionOk="0" h="48733" w="18426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24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rect b="b" l="l" r="r" t="t"/>
                <a:pathLst>
                  <a:path extrusionOk="0" h="45802" w="15337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24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rect b="b" l="l" r="r" t="t"/>
                <a:pathLst>
                  <a:path extrusionOk="0" h="56480" w="15447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24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rect b="b" l="l" r="r" t="t"/>
                <a:pathLst>
                  <a:path extrusionOk="0" h="21325" w="7701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24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rect b="b" l="l" r="r" t="t"/>
                <a:pathLst>
                  <a:path extrusionOk="0" h="27694" w="6734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24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24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24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24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24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24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24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24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24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24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24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24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rect b="b" l="l" r="r" t="t"/>
                <a:pathLst>
                  <a:path extrusionOk="0" h="2061" w="2076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24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24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306" name="Google Shape;1306;p24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7" name="Google Shape;1307;p24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658425" y="38840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8" name="Google Shape;1308;p24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66900" y="43103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9" name="Google Shape;1309;p24"/>
          <p:cNvGrpSpPr/>
          <p:nvPr/>
        </p:nvGrpSpPr>
        <p:grpSpPr>
          <a:xfrm>
            <a:off x="7107050" y="-104675"/>
            <a:ext cx="3494800" cy="2499245"/>
            <a:chOff x="7107050" y="-104675"/>
            <a:chExt cx="3494800" cy="2499245"/>
          </a:xfrm>
        </p:grpSpPr>
        <p:grpSp>
          <p:nvGrpSpPr>
            <p:cNvPr id="1310" name="Google Shape;1310;p24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311" name="Google Shape;1311;p24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rect b="b" l="l" r="r" t="t"/>
                <a:pathLst>
                  <a:path extrusionOk="0" h="21863" w="56829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24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rect b="b" l="l" r="r" t="t"/>
                <a:pathLst>
                  <a:path extrusionOk="0" h="22973" w="63926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24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rect b="b" l="l" r="r" t="t"/>
                <a:pathLst>
                  <a:path extrusionOk="0" h="23163" w="66144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24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rect b="b" l="l" r="r" t="t"/>
                <a:pathLst>
                  <a:path extrusionOk="0" h="23955" w="57431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24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rect b="b" l="l" r="r" t="t"/>
                <a:pathLst>
                  <a:path extrusionOk="0" h="24557" w="61629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24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rect b="b" l="l" r="r" t="t"/>
                <a:pathLst>
                  <a:path extrusionOk="0" h="25507" w="52266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24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rect b="b" l="l" r="r" t="t"/>
                <a:pathLst>
                  <a:path extrusionOk="0" h="28914" w="58999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24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rect b="b" l="l" r="r" t="t"/>
                <a:pathLst>
                  <a:path extrusionOk="0" h="28724" w="62786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24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rect b="b" l="l" r="r" t="t"/>
                <a:pathLst>
                  <a:path extrusionOk="0" h="6671" w="41461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24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rect b="b" l="l" r="r" t="t"/>
                <a:pathLst>
                  <a:path extrusionOk="0" h="30102" w="48527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24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rect b="b" l="l" r="r" t="t"/>
                <a:pathLst>
                  <a:path extrusionOk="0" h="24240" w="44757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24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rect b="b" l="l" r="r" t="t"/>
                <a:pathLst>
                  <a:path extrusionOk="0" h="27361" w="45058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24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rect b="b" l="l" r="r" t="t"/>
                <a:pathLst>
                  <a:path extrusionOk="0" h="29120" w="56639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24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24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24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24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24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24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24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24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24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24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24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24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24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337" name="Google Shape;1337;p24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107050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8" name="Google Shape;1338;p24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803050" y="-104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9" name="Google Shape;1339;p24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100400" y="1072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" name="Google Shape;1341;p25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2" name="Google Shape;1342;p25"/>
          <p:cNvGrpSpPr/>
          <p:nvPr/>
        </p:nvGrpSpPr>
        <p:grpSpPr>
          <a:xfrm>
            <a:off x="-1684333" y="361707"/>
            <a:ext cx="3460658" cy="1726043"/>
            <a:chOff x="-1684333" y="361707"/>
            <a:chExt cx="3460658" cy="1726043"/>
          </a:xfrm>
        </p:grpSpPr>
        <p:grpSp>
          <p:nvGrpSpPr>
            <p:cNvPr id="1343" name="Google Shape;1343;p25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1344" name="Google Shape;1344;p25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25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rect b="b" l="l" r="r" t="t"/>
                <a:pathLst>
                  <a:path extrusionOk="0" h="5562" w="14386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25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rect b="b" l="l" r="r" t="t"/>
                <a:pathLst>
                  <a:path extrusionOk="0" h="18411" w="48749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25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25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rect b="b" l="l" r="r" t="t"/>
                <a:pathLst>
                  <a:path extrusionOk="0" h="15448" w="56495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25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rect b="b" l="l" r="r" t="t"/>
                <a:pathLst>
                  <a:path extrusionOk="0" h="7700" w="21309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25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rect b="b" l="l" r="r" t="t"/>
                <a:pathLst>
                  <a:path extrusionOk="0" h="6734" w="2771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25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25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rect b="b" l="l" r="r" t="t"/>
                <a:pathLst>
                  <a:path extrusionOk="0" h="1870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25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25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25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rect b="b" l="l" r="r" t="t"/>
                <a:pathLst>
                  <a:path extrusionOk="0" h="1870" w="187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25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rect b="b" l="l" r="r" t="t"/>
                <a:pathLst>
                  <a:path extrusionOk="0" h="1854" w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25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25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25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25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25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25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25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rect b="b" l="l" r="r" t="t"/>
                <a:pathLst>
                  <a:path extrusionOk="0" h="2077" w="206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25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365" name="Google Shape;1365;p25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598975" y="7765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6" name="Google Shape;1366;p25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-367450" y="9104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7" name="Google Shape;1367;p25"/>
          <p:cNvGrpSpPr/>
          <p:nvPr/>
        </p:nvGrpSpPr>
        <p:grpSpPr>
          <a:xfrm>
            <a:off x="7352875" y="3702559"/>
            <a:ext cx="3991213" cy="1778866"/>
            <a:chOff x="7352875" y="3702559"/>
            <a:chExt cx="3991213" cy="1778866"/>
          </a:xfrm>
        </p:grpSpPr>
        <p:grpSp>
          <p:nvGrpSpPr>
            <p:cNvPr id="1368" name="Google Shape;1368;p25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1369" name="Google Shape;1369;p25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rect b="b" l="l" r="r" t="t"/>
                <a:pathLst>
                  <a:path extrusionOk="0" h="10695" w="2988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25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rect b="b" l="l" r="r" t="t"/>
                <a:pathLst>
                  <a:path extrusionOk="0" h="11281" w="52455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25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rect b="b" l="l" r="r" t="t"/>
                <a:pathLst>
                  <a:path extrusionOk="0" h="2473" w="36074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25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rect b="b" l="l" r="r" t="t"/>
                <a:pathLst>
                  <a:path extrusionOk="0" h="3169" w="37374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25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rect b="b" l="l" r="r" t="t"/>
                <a:pathLst>
                  <a:path extrusionOk="0" h="20659" w="65541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25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rect b="b" l="l" r="r" t="t"/>
                <a:pathLst>
                  <a:path extrusionOk="0" h="18410" w="49018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25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rect b="b" l="l" r="r" t="t"/>
                <a:pathLst>
                  <a:path extrusionOk="0" h="15336" w="45834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25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rect b="b" l="l" r="r" t="t"/>
                <a:pathLst>
                  <a:path extrusionOk="0" h="15448" w="7980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25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rect b="b" l="l" r="r" t="t"/>
                <a:pathLst>
                  <a:path extrusionOk="0" h="7526" w="34031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25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rect b="b" l="l" r="r" t="t"/>
                <a:pathLst>
                  <a:path extrusionOk="0" h="1965" w="5387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25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25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rect b="b" l="l" r="r" t="t"/>
                <a:pathLst>
                  <a:path extrusionOk="0" h="1871" w="187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25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rect b="b" l="l" r="r" t="t"/>
                <a:pathLst>
                  <a:path extrusionOk="0" h="1870" w="1871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25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25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rect b="b" l="l" r="r" t="t"/>
                <a:pathLst>
                  <a:path extrusionOk="0" h="1871" w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25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25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25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25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25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25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rect b="b" l="l" r="r" t="t"/>
                <a:pathLst>
                  <a:path extrusionOk="0" h="1015" w="8683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25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25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25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25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25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25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25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25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25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399" name="Google Shape;1399;p25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352875" y="42223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0" name="Google Shape;1400;p25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371350" y="43040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5" name="Google Shape;1405;p27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406" name="Google Shape;1406;p27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7" name="Google Shape;1407;p27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408" name="Google Shape;1408;p27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409" name="Google Shape;1409;p27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10" name="Google Shape;1410;p27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11" name="Google Shape;1411;p27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412" name="Google Shape;1412;p27"/>
          <p:cNvSpPr txBox="1"/>
          <p:nvPr>
            <p:ph type="ctrTitle"/>
          </p:nvPr>
        </p:nvSpPr>
        <p:spPr>
          <a:xfrm>
            <a:off x="1244925" y="1205975"/>
            <a:ext cx="3542100" cy="30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13" name="Google Shape;1413;p27"/>
          <p:cNvSpPr txBox="1"/>
          <p:nvPr>
            <p:ph idx="1" type="subTitle"/>
          </p:nvPr>
        </p:nvSpPr>
        <p:spPr>
          <a:xfrm>
            <a:off x="5318725" y="3074550"/>
            <a:ext cx="2497200" cy="104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414" name="Google Shape;1414;p27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415" name="Google Shape;1415;p27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6" name="Google Shape;1416;p27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8" name="Google Shape;1418;p28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419" name="Google Shape;1419;p28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421" name="Google Shape;1421;p28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422" name="Google Shape;1422;p28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23" name="Google Shape;1423;p28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24" name="Google Shape;1424;p28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425" name="Google Shape;1425;p28"/>
          <p:cNvSpPr txBox="1"/>
          <p:nvPr>
            <p:ph idx="1" type="body"/>
          </p:nvPr>
        </p:nvSpPr>
        <p:spPr>
          <a:xfrm>
            <a:off x="720000" y="1400099"/>
            <a:ext cx="77040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426" name="Google Shape;1426;p28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27" name="Google Shape;1427;p28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1428" name="Google Shape;1428;p28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9" name="Google Shape;1429;p28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1" name="Google Shape;1431;p29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432" name="Google Shape;1432;p29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434" name="Google Shape;1434;p29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435" name="Google Shape;1435;p29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438" name="Google Shape;1438;p29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439" name="Google Shape;1439;p29"/>
          <p:cNvSpPr txBox="1"/>
          <p:nvPr>
            <p:ph idx="2" type="title"/>
          </p:nvPr>
        </p:nvSpPr>
        <p:spPr>
          <a:xfrm>
            <a:off x="1589400" y="1808550"/>
            <a:ext cx="8130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440" name="Google Shape;1440;p29"/>
          <p:cNvSpPr txBox="1"/>
          <p:nvPr>
            <p:ph idx="3" type="title"/>
          </p:nvPr>
        </p:nvSpPr>
        <p:spPr>
          <a:xfrm>
            <a:off x="1589400" y="3219089"/>
            <a:ext cx="8130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441" name="Google Shape;1441;p29"/>
          <p:cNvSpPr txBox="1"/>
          <p:nvPr>
            <p:ph idx="4" type="title"/>
          </p:nvPr>
        </p:nvSpPr>
        <p:spPr>
          <a:xfrm>
            <a:off x="4165428" y="1808550"/>
            <a:ext cx="8130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442" name="Google Shape;1442;p29"/>
          <p:cNvSpPr txBox="1"/>
          <p:nvPr>
            <p:ph idx="5" type="title"/>
          </p:nvPr>
        </p:nvSpPr>
        <p:spPr>
          <a:xfrm>
            <a:off x="4165428" y="3219089"/>
            <a:ext cx="8130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443" name="Google Shape;1443;p29"/>
          <p:cNvSpPr txBox="1"/>
          <p:nvPr>
            <p:ph idx="6" type="title"/>
          </p:nvPr>
        </p:nvSpPr>
        <p:spPr>
          <a:xfrm>
            <a:off x="6741456" y="1808550"/>
            <a:ext cx="8130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444" name="Google Shape;1444;p29"/>
          <p:cNvSpPr txBox="1"/>
          <p:nvPr>
            <p:ph idx="7" type="title"/>
          </p:nvPr>
        </p:nvSpPr>
        <p:spPr>
          <a:xfrm>
            <a:off x="6741456" y="3219089"/>
            <a:ext cx="8130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445" name="Google Shape;1445;p29"/>
          <p:cNvSpPr txBox="1"/>
          <p:nvPr>
            <p:ph idx="1" type="subTitle"/>
          </p:nvPr>
        </p:nvSpPr>
        <p:spPr>
          <a:xfrm>
            <a:off x="720000" y="2359644"/>
            <a:ext cx="25518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446" name="Google Shape;1446;p29"/>
          <p:cNvSpPr txBox="1"/>
          <p:nvPr>
            <p:ph idx="8" type="subTitle"/>
          </p:nvPr>
        </p:nvSpPr>
        <p:spPr>
          <a:xfrm>
            <a:off x="3296028" y="2359644"/>
            <a:ext cx="25518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447" name="Google Shape;1447;p29"/>
          <p:cNvSpPr txBox="1"/>
          <p:nvPr>
            <p:ph idx="9" type="subTitle"/>
          </p:nvPr>
        </p:nvSpPr>
        <p:spPr>
          <a:xfrm>
            <a:off x="5872056" y="2359644"/>
            <a:ext cx="25518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448" name="Google Shape;1448;p29"/>
          <p:cNvSpPr txBox="1"/>
          <p:nvPr>
            <p:ph idx="13" type="subTitle"/>
          </p:nvPr>
        </p:nvSpPr>
        <p:spPr>
          <a:xfrm>
            <a:off x="720000" y="3770250"/>
            <a:ext cx="255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449" name="Google Shape;1449;p29"/>
          <p:cNvSpPr txBox="1"/>
          <p:nvPr>
            <p:ph idx="14" type="subTitle"/>
          </p:nvPr>
        </p:nvSpPr>
        <p:spPr>
          <a:xfrm>
            <a:off x="3296028" y="3770250"/>
            <a:ext cx="255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450" name="Google Shape;1450;p29"/>
          <p:cNvSpPr txBox="1"/>
          <p:nvPr>
            <p:ph idx="15" type="subTitle"/>
          </p:nvPr>
        </p:nvSpPr>
        <p:spPr>
          <a:xfrm>
            <a:off x="5872056" y="3770250"/>
            <a:ext cx="255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grpSp>
        <p:nvGrpSpPr>
          <p:cNvPr id="1451" name="Google Shape;1451;p29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1452" name="Google Shape;1452;p29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3" name="Google Shape;1453;p29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5" name="Google Shape;1455;p30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456" name="Google Shape;1456;p30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7" name="Google Shape;1457;p30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458" name="Google Shape;1458;p30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459" name="Google Shape;1459;p30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60" name="Google Shape;1460;p30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61" name="Google Shape;1461;p30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462" name="Google Shape;1462;p30"/>
          <p:cNvSpPr txBox="1"/>
          <p:nvPr>
            <p:ph type="title"/>
          </p:nvPr>
        </p:nvSpPr>
        <p:spPr>
          <a:xfrm>
            <a:off x="713225" y="885888"/>
            <a:ext cx="42948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3" name="Google Shape;1463;p30"/>
          <p:cNvSpPr txBox="1"/>
          <p:nvPr>
            <p:ph idx="1" type="subTitle"/>
          </p:nvPr>
        </p:nvSpPr>
        <p:spPr>
          <a:xfrm>
            <a:off x="713225" y="1887913"/>
            <a:ext cx="4294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1464" name="Google Shape;1464;p30"/>
          <p:cNvSpPr/>
          <p:nvPr>
            <p:ph idx="2" type="pic"/>
          </p:nvPr>
        </p:nvSpPr>
        <p:spPr>
          <a:xfrm>
            <a:off x="5237825" y="1001375"/>
            <a:ext cx="2818200" cy="329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465" name="Google Shape;1465;p30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466" name="Google Shape;1466;p30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7" name="Google Shape;1467;p30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9" name="Google Shape;1469;p31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470" name="Google Shape;1470;p31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472" name="Google Shape;1472;p31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473" name="Google Shape;1473;p31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4" name="Google Shape;1474;p31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5" name="Google Shape;1475;p31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476" name="Google Shape;1476;p31"/>
          <p:cNvSpPr txBox="1"/>
          <p:nvPr>
            <p:ph idx="1" type="subTitle"/>
          </p:nvPr>
        </p:nvSpPr>
        <p:spPr>
          <a:xfrm>
            <a:off x="851225" y="3081200"/>
            <a:ext cx="23481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77" name="Google Shape;1477;p31"/>
          <p:cNvSpPr txBox="1"/>
          <p:nvPr>
            <p:ph idx="2" type="subTitle"/>
          </p:nvPr>
        </p:nvSpPr>
        <p:spPr>
          <a:xfrm>
            <a:off x="3397950" y="3081200"/>
            <a:ext cx="23481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78" name="Google Shape;1478;p31"/>
          <p:cNvSpPr txBox="1"/>
          <p:nvPr>
            <p:ph idx="3" type="subTitle"/>
          </p:nvPr>
        </p:nvSpPr>
        <p:spPr>
          <a:xfrm>
            <a:off x="5944675" y="3081201"/>
            <a:ext cx="23481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79" name="Google Shape;1479;p31"/>
          <p:cNvSpPr txBox="1"/>
          <p:nvPr>
            <p:ph idx="4" type="subTitle"/>
          </p:nvPr>
        </p:nvSpPr>
        <p:spPr>
          <a:xfrm>
            <a:off x="851225" y="2256425"/>
            <a:ext cx="23481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480" name="Google Shape;1480;p31"/>
          <p:cNvSpPr txBox="1"/>
          <p:nvPr>
            <p:ph idx="5" type="subTitle"/>
          </p:nvPr>
        </p:nvSpPr>
        <p:spPr>
          <a:xfrm>
            <a:off x="3397954" y="2256425"/>
            <a:ext cx="23481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481" name="Google Shape;1481;p31"/>
          <p:cNvSpPr txBox="1"/>
          <p:nvPr>
            <p:ph idx="6" type="subTitle"/>
          </p:nvPr>
        </p:nvSpPr>
        <p:spPr>
          <a:xfrm>
            <a:off x="5944675" y="2256425"/>
            <a:ext cx="23481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482" name="Google Shape;1482;p31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grpSp>
        <p:nvGrpSpPr>
          <p:cNvPr id="1483" name="Google Shape;1483;p31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1484" name="Google Shape;1484;p31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5" name="Google Shape;1485;p31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4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>
            <p:ph type="title"/>
          </p:nvPr>
        </p:nvSpPr>
        <p:spPr>
          <a:xfrm>
            <a:off x="1293604" y="1608675"/>
            <a:ext cx="13785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8" name="Google Shape;78;p4"/>
          <p:cNvSpPr txBox="1"/>
          <p:nvPr>
            <p:ph idx="2" type="title"/>
          </p:nvPr>
        </p:nvSpPr>
        <p:spPr>
          <a:xfrm>
            <a:off x="3883926" y="1608675"/>
            <a:ext cx="13785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" name="Google Shape;79;p4"/>
          <p:cNvSpPr txBox="1"/>
          <p:nvPr>
            <p:ph idx="3" type="title"/>
          </p:nvPr>
        </p:nvSpPr>
        <p:spPr>
          <a:xfrm>
            <a:off x="6471600" y="1608675"/>
            <a:ext cx="13785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4"/>
          <p:cNvSpPr txBox="1"/>
          <p:nvPr>
            <p:ph idx="4" type="title"/>
          </p:nvPr>
        </p:nvSpPr>
        <p:spPr>
          <a:xfrm>
            <a:off x="1293604" y="3169475"/>
            <a:ext cx="13785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1" name="Google Shape;81;p4"/>
          <p:cNvSpPr txBox="1"/>
          <p:nvPr>
            <p:ph idx="5" type="title"/>
          </p:nvPr>
        </p:nvSpPr>
        <p:spPr>
          <a:xfrm>
            <a:off x="3883926" y="3169475"/>
            <a:ext cx="13785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" name="Google Shape;82;p4"/>
          <p:cNvSpPr txBox="1"/>
          <p:nvPr>
            <p:ph idx="6" type="title"/>
          </p:nvPr>
        </p:nvSpPr>
        <p:spPr>
          <a:xfrm>
            <a:off x="6471600" y="3169475"/>
            <a:ext cx="13785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3" name="Google Shape;83;p4"/>
          <p:cNvSpPr txBox="1"/>
          <p:nvPr>
            <p:ph idx="7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" name="Google Shape;84;p4"/>
          <p:cNvSpPr txBox="1"/>
          <p:nvPr>
            <p:ph idx="1" type="subTitle"/>
          </p:nvPr>
        </p:nvSpPr>
        <p:spPr>
          <a:xfrm>
            <a:off x="720002" y="2130425"/>
            <a:ext cx="252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85" name="Google Shape;85;p4"/>
          <p:cNvSpPr txBox="1"/>
          <p:nvPr>
            <p:ph idx="8" type="subTitle"/>
          </p:nvPr>
        </p:nvSpPr>
        <p:spPr>
          <a:xfrm>
            <a:off x="3310324" y="2130425"/>
            <a:ext cx="252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86" name="Google Shape;86;p4"/>
          <p:cNvSpPr txBox="1"/>
          <p:nvPr>
            <p:ph idx="9" type="subTitle"/>
          </p:nvPr>
        </p:nvSpPr>
        <p:spPr>
          <a:xfrm>
            <a:off x="5897998" y="2130425"/>
            <a:ext cx="252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87" name="Google Shape;87;p4"/>
          <p:cNvSpPr txBox="1"/>
          <p:nvPr>
            <p:ph idx="13" type="subTitle"/>
          </p:nvPr>
        </p:nvSpPr>
        <p:spPr>
          <a:xfrm>
            <a:off x="720002" y="3708000"/>
            <a:ext cx="252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88" name="Google Shape;88;p4"/>
          <p:cNvSpPr txBox="1"/>
          <p:nvPr>
            <p:ph idx="14" type="subTitle"/>
          </p:nvPr>
        </p:nvSpPr>
        <p:spPr>
          <a:xfrm>
            <a:off x="3310324" y="3708000"/>
            <a:ext cx="252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89" name="Google Shape;89;p4"/>
          <p:cNvSpPr txBox="1"/>
          <p:nvPr>
            <p:ph idx="15" type="subTitle"/>
          </p:nvPr>
        </p:nvSpPr>
        <p:spPr>
          <a:xfrm>
            <a:off x="5897998" y="3708000"/>
            <a:ext cx="252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grpSp>
        <p:nvGrpSpPr>
          <p:cNvPr id="90" name="Google Shape;90;p4"/>
          <p:cNvGrpSpPr/>
          <p:nvPr/>
        </p:nvGrpSpPr>
        <p:grpSpPr>
          <a:xfrm>
            <a:off x="7594475" y="-1910625"/>
            <a:ext cx="2151568" cy="3381325"/>
            <a:chOff x="7594475" y="-1910625"/>
            <a:chExt cx="2151568" cy="3381325"/>
          </a:xfrm>
        </p:grpSpPr>
        <p:grpSp>
          <p:nvGrpSpPr>
            <p:cNvPr id="91" name="Google Shape;91;p4"/>
            <p:cNvGrpSpPr/>
            <p:nvPr/>
          </p:nvGrpSpPr>
          <p:grpSpPr>
            <a:xfrm rot="-5400000">
              <a:off x="7339390" y="-1084534"/>
              <a:ext cx="3232743" cy="1580562"/>
              <a:chOff x="2191675" y="4192425"/>
              <a:chExt cx="1929650" cy="94345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rect b="b" l="l" r="r" t="t"/>
                <a:pathLst>
                  <a:path extrusionOk="0" h="5561" w="14386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rect b="b" l="l" r="r" t="t"/>
                <a:pathLst>
                  <a:path extrusionOk="0" h="18410" w="48765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rect b="b" l="l" r="r" t="t"/>
                <a:pathLst>
                  <a:path extrusionOk="0" h="7701" w="21341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rect b="b" l="l" r="r" t="t"/>
                <a:pathLst>
                  <a:path extrusionOk="0" h="6735" w="27709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rect b="b" l="l" r="r" t="t"/>
                <a:pathLst>
                  <a:path extrusionOk="0" h="17824" w="34791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rect b="b" l="l" r="r" t="t"/>
                <a:pathLst>
                  <a:path extrusionOk="0" h="5577" w="14386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rect b="b" l="l" r="r" t="t"/>
                <a:pathLst>
                  <a:path extrusionOk="0" h="18426" w="48748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rect b="b" l="l" r="r" t="t"/>
                <a:pathLst>
                  <a:path extrusionOk="0" h="15336" w="45786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rect b="b" l="l" r="r" t="t"/>
                <a:pathLst>
                  <a:path extrusionOk="0" h="7701" w="21309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rect b="b" l="l" r="r" t="t"/>
                <a:pathLst>
                  <a:path extrusionOk="0" h="6735" w="27694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rect b="b" l="l" r="r" t="t"/>
                <a:pathLst>
                  <a:path extrusionOk="0" h="2076" w="206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34" name="Google Shape;134;p4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594475" y="-271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4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218950" y="293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4"/>
          <p:cNvGrpSpPr/>
          <p:nvPr/>
        </p:nvGrpSpPr>
        <p:grpSpPr>
          <a:xfrm>
            <a:off x="-500554" y="3650100"/>
            <a:ext cx="2057555" cy="3254805"/>
            <a:chOff x="-500554" y="3650100"/>
            <a:chExt cx="2057555" cy="3254805"/>
          </a:xfrm>
        </p:grpSpPr>
        <p:grpSp>
          <p:nvGrpSpPr>
            <p:cNvPr id="137" name="Google Shape;137;p4"/>
            <p:cNvGrpSpPr/>
            <p:nvPr/>
          </p:nvGrpSpPr>
          <p:grpSpPr>
            <a:xfrm rot="-5400000">
              <a:off x="-1283301" y="4624525"/>
              <a:ext cx="3063126" cy="1497633"/>
              <a:chOff x="2191675" y="4192425"/>
              <a:chExt cx="1929650" cy="943450"/>
            </a:xfrm>
          </p:grpSpPr>
          <p:sp>
            <p:nvSpPr>
              <p:cNvPr id="138" name="Google Shape;138;p4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rect b="b" l="l" r="r" t="t"/>
                <a:pathLst>
                  <a:path extrusionOk="0" h="5561" w="14386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rect b="b" l="l" r="r" t="t"/>
                <a:pathLst>
                  <a:path extrusionOk="0" h="18410" w="48765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rect b="b" l="l" r="r" t="t"/>
                <a:pathLst>
                  <a:path extrusionOk="0" h="7701" w="21341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rect b="b" l="l" r="r" t="t"/>
                <a:pathLst>
                  <a:path extrusionOk="0" h="6735" w="27709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rect b="b" l="l" r="r" t="t"/>
                <a:pathLst>
                  <a:path extrusionOk="0" h="17824" w="34791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rect b="b" l="l" r="r" t="t"/>
                <a:pathLst>
                  <a:path extrusionOk="0" h="5577" w="14386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rect b="b" l="l" r="r" t="t"/>
                <a:pathLst>
                  <a:path extrusionOk="0" h="18426" w="48748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rect b="b" l="l" r="r" t="t"/>
                <a:pathLst>
                  <a:path extrusionOk="0" h="15336" w="45786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rect b="b" l="l" r="r" t="t"/>
                <a:pathLst>
                  <a:path extrusionOk="0" h="7701" w="21309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rect b="b" l="l" r="r" t="t"/>
                <a:pathLst>
                  <a:path extrusionOk="0" h="6735" w="27694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rect b="b" l="l" r="r" t="t"/>
                <a:pathLst>
                  <a:path extrusionOk="0" h="2076" w="206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80" name="Google Shape;180;p4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379650" y="41928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4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-180275" y="36501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Google Shape;1487;p32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488" name="Google Shape;1488;p32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490" name="Google Shape;1490;p32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491" name="Google Shape;1491;p32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92" name="Google Shape;1492;p32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93" name="Google Shape;1493;p32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494" name="Google Shape;1494;p32"/>
          <p:cNvSpPr txBox="1"/>
          <p:nvPr>
            <p:ph type="title"/>
          </p:nvPr>
        </p:nvSpPr>
        <p:spPr>
          <a:xfrm>
            <a:off x="4867150" y="3453725"/>
            <a:ext cx="3258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495" name="Google Shape;1495;p32"/>
          <p:cNvSpPr txBox="1"/>
          <p:nvPr>
            <p:ph idx="2" type="title"/>
          </p:nvPr>
        </p:nvSpPr>
        <p:spPr>
          <a:xfrm>
            <a:off x="4867150" y="2296925"/>
            <a:ext cx="1724700" cy="92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496" name="Google Shape;1496;p32"/>
          <p:cNvSpPr/>
          <p:nvPr>
            <p:ph idx="3" type="pic"/>
          </p:nvPr>
        </p:nvSpPr>
        <p:spPr>
          <a:xfrm>
            <a:off x="946250" y="1075925"/>
            <a:ext cx="2818200" cy="329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497" name="Google Shape;1497;p32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1498" name="Google Shape;1498;p32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9" name="Google Shape;1499;p32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1" name="Google Shape;1501;p33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502" name="Google Shape;1502;p33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3" name="Google Shape;1503;p33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504" name="Google Shape;1504;p33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505" name="Google Shape;1505;p33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508" name="Google Shape;1508;p33"/>
          <p:cNvSpPr txBox="1"/>
          <p:nvPr>
            <p:ph type="title"/>
          </p:nvPr>
        </p:nvSpPr>
        <p:spPr>
          <a:xfrm>
            <a:off x="1861851" y="948229"/>
            <a:ext cx="302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09" name="Google Shape;1509;p33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510" name="Google Shape;1510;p33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1" name="Google Shape;1511;p33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"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3" name="Google Shape;1513;p34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514" name="Google Shape;1514;p34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516" name="Google Shape;1516;p34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517" name="Google Shape;1517;p34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18" name="Google Shape;1518;p34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19" name="Google Shape;1519;p34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520" name="Google Shape;1520;p34"/>
          <p:cNvSpPr txBox="1"/>
          <p:nvPr>
            <p:ph idx="1" type="body"/>
          </p:nvPr>
        </p:nvSpPr>
        <p:spPr>
          <a:xfrm>
            <a:off x="713225" y="1398725"/>
            <a:ext cx="5804100" cy="2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521" name="Google Shape;1521;p34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22" name="Google Shape;1522;p34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1523" name="Google Shape;1523;p34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4" name="Google Shape;1524;p34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6" name="Google Shape;1526;p35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527" name="Google Shape;1527;p35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529" name="Google Shape;1529;p35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530" name="Google Shape;1530;p35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31" name="Google Shape;1531;p35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32" name="Google Shape;1532;p35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533" name="Google Shape;1533;p35"/>
          <p:cNvSpPr txBox="1"/>
          <p:nvPr>
            <p:ph type="title"/>
          </p:nvPr>
        </p:nvSpPr>
        <p:spPr>
          <a:xfrm>
            <a:off x="5399075" y="883275"/>
            <a:ext cx="26565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34" name="Google Shape;1534;p35"/>
          <p:cNvSpPr txBox="1"/>
          <p:nvPr>
            <p:ph idx="1" type="subTitle"/>
          </p:nvPr>
        </p:nvSpPr>
        <p:spPr>
          <a:xfrm>
            <a:off x="5399075" y="1819100"/>
            <a:ext cx="26565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35" name="Google Shape;1535;p35"/>
          <p:cNvSpPr/>
          <p:nvPr>
            <p:ph idx="2" type="pic"/>
          </p:nvPr>
        </p:nvSpPr>
        <p:spPr>
          <a:xfrm>
            <a:off x="1007425" y="1064874"/>
            <a:ext cx="2440500" cy="290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6" name="Google Shape;1536;p35"/>
          <p:cNvSpPr/>
          <p:nvPr>
            <p:ph idx="3" type="pic"/>
          </p:nvPr>
        </p:nvSpPr>
        <p:spPr>
          <a:xfrm>
            <a:off x="3185399" y="3061625"/>
            <a:ext cx="3257400" cy="143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7" name="Google Shape;1537;p35"/>
          <p:cNvSpPr/>
          <p:nvPr>
            <p:ph idx="4" type="pic"/>
          </p:nvPr>
        </p:nvSpPr>
        <p:spPr>
          <a:xfrm>
            <a:off x="3302421" y="905132"/>
            <a:ext cx="1817100" cy="181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538" name="Google Shape;1538;p35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1539" name="Google Shape;1539;p35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40" name="Google Shape;1540;p35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2" name="Google Shape;1542;p36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543" name="Google Shape;1543;p36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44" name="Google Shape;1544;p36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545" name="Google Shape;1545;p36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546" name="Google Shape;1546;p36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47" name="Google Shape;1547;p36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48" name="Google Shape;1548;p36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549" name="Google Shape;1549;p36"/>
          <p:cNvSpPr txBox="1"/>
          <p:nvPr>
            <p:ph type="title"/>
          </p:nvPr>
        </p:nvSpPr>
        <p:spPr>
          <a:xfrm>
            <a:off x="872975" y="3222150"/>
            <a:ext cx="42705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50" name="Google Shape;1550;p36"/>
          <p:cNvSpPr txBox="1"/>
          <p:nvPr>
            <p:ph idx="1" type="subTitle"/>
          </p:nvPr>
        </p:nvSpPr>
        <p:spPr>
          <a:xfrm>
            <a:off x="872975" y="3699450"/>
            <a:ext cx="42705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51" name="Google Shape;1551;p36"/>
          <p:cNvSpPr/>
          <p:nvPr>
            <p:ph idx="2" type="pic"/>
          </p:nvPr>
        </p:nvSpPr>
        <p:spPr>
          <a:xfrm>
            <a:off x="2192365" y="1137725"/>
            <a:ext cx="3432600" cy="187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2" name="Google Shape;1552;p36"/>
          <p:cNvSpPr/>
          <p:nvPr>
            <p:ph idx="3" type="pic"/>
          </p:nvPr>
        </p:nvSpPr>
        <p:spPr>
          <a:xfrm>
            <a:off x="5468425" y="924700"/>
            <a:ext cx="2440500" cy="346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553" name="Google Shape;1553;p36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554" name="Google Shape;1554;p36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5" name="Google Shape;1555;p36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37"/>
          <p:cNvSpPr/>
          <p:nvPr>
            <p:ph idx="2" type="pic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1558" name="Google Shape;1558;p37"/>
          <p:cNvSpPr txBox="1"/>
          <p:nvPr>
            <p:ph type="title"/>
          </p:nvPr>
        </p:nvSpPr>
        <p:spPr>
          <a:xfrm>
            <a:off x="926200" y="681525"/>
            <a:ext cx="2705100" cy="111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0" name="Google Shape;1560;p38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561" name="Google Shape;1561;p38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62" name="Google Shape;1562;p38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563" name="Google Shape;1563;p38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564" name="Google Shape;1564;p38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5" name="Google Shape;1565;p38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6" name="Google Shape;1566;p38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567" name="Google Shape;1567;p38"/>
          <p:cNvSpPr txBox="1"/>
          <p:nvPr>
            <p:ph idx="1" type="subTitle"/>
          </p:nvPr>
        </p:nvSpPr>
        <p:spPr>
          <a:xfrm>
            <a:off x="5017188" y="2650350"/>
            <a:ext cx="2695800" cy="17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68" name="Google Shape;1568;p38"/>
          <p:cNvSpPr txBox="1"/>
          <p:nvPr>
            <p:ph idx="2" type="subTitle"/>
          </p:nvPr>
        </p:nvSpPr>
        <p:spPr>
          <a:xfrm>
            <a:off x="1431012" y="2650356"/>
            <a:ext cx="2695800" cy="17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69" name="Google Shape;1569;p38"/>
          <p:cNvSpPr txBox="1"/>
          <p:nvPr>
            <p:ph idx="3" type="subTitle"/>
          </p:nvPr>
        </p:nvSpPr>
        <p:spPr>
          <a:xfrm>
            <a:off x="1431000" y="2163425"/>
            <a:ext cx="26958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570" name="Google Shape;1570;p38"/>
          <p:cNvSpPr txBox="1"/>
          <p:nvPr>
            <p:ph idx="4" type="subTitle"/>
          </p:nvPr>
        </p:nvSpPr>
        <p:spPr>
          <a:xfrm>
            <a:off x="5017175" y="2163425"/>
            <a:ext cx="26958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571" name="Google Shape;1571;p38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grpSp>
        <p:nvGrpSpPr>
          <p:cNvPr id="1572" name="Google Shape;1572;p38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1573" name="Google Shape;1573;p38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74" name="Google Shape;1574;p38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6" name="Google Shape;1576;p39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577" name="Google Shape;1577;p39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78" name="Google Shape;1578;p39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579" name="Google Shape;1579;p39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580" name="Google Shape;1580;p39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81" name="Google Shape;1581;p39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82" name="Google Shape;1582;p39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583" name="Google Shape;1583;p39"/>
          <p:cNvSpPr txBox="1"/>
          <p:nvPr>
            <p:ph idx="1" type="subTitle"/>
          </p:nvPr>
        </p:nvSpPr>
        <p:spPr>
          <a:xfrm>
            <a:off x="1206425" y="1854235"/>
            <a:ext cx="28110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84" name="Google Shape;1584;p39"/>
          <p:cNvSpPr txBox="1"/>
          <p:nvPr>
            <p:ph idx="2" type="subTitle"/>
          </p:nvPr>
        </p:nvSpPr>
        <p:spPr>
          <a:xfrm>
            <a:off x="5032977" y="1854228"/>
            <a:ext cx="28110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85" name="Google Shape;1585;p39"/>
          <p:cNvSpPr txBox="1"/>
          <p:nvPr>
            <p:ph idx="3" type="subTitle"/>
          </p:nvPr>
        </p:nvSpPr>
        <p:spPr>
          <a:xfrm>
            <a:off x="1206425" y="3390013"/>
            <a:ext cx="28110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86" name="Google Shape;1586;p39"/>
          <p:cNvSpPr txBox="1"/>
          <p:nvPr>
            <p:ph idx="4" type="subTitle"/>
          </p:nvPr>
        </p:nvSpPr>
        <p:spPr>
          <a:xfrm>
            <a:off x="5032975" y="3390011"/>
            <a:ext cx="28110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87" name="Google Shape;1587;p39"/>
          <p:cNvSpPr txBox="1"/>
          <p:nvPr>
            <p:ph idx="5" type="subTitle"/>
          </p:nvPr>
        </p:nvSpPr>
        <p:spPr>
          <a:xfrm>
            <a:off x="1206424" y="1549679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588" name="Google Shape;1588;p39"/>
          <p:cNvSpPr txBox="1"/>
          <p:nvPr>
            <p:ph idx="6" type="subTitle"/>
          </p:nvPr>
        </p:nvSpPr>
        <p:spPr>
          <a:xfrm>
            <a:off x="1206424" y="3085532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589" name="Google Shape;1589;p39"/>
          <p:cNvSpPr txBox="1"/>
          <p:nvPr>
            <p:ph idx="7" type="subTitle"/>
          </p:nvPr>
        </p:nvSpPr>
        <p:spPr>
          <a:xfrm>
            <a:off x="5032950" y="1549675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590" name="Google Shape;1590;p39"/>
          <p:cNvSpPr txBox="1"/>
          <p:nvPr>
            <p:ph idx="8" type="subTitle"/>
          </p:nvPr>
        </p:nvSpPr>
        <p:spPr>
          <a:xfrm>
            <a:off x="5032950" y="3085525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591" name="Google Shape;1591;p39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grpSp>
        <p:nvGrpSpPr>
          <p:cNvPr id="1592" name="Google Shape;1592;p39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593" name="Google Shape;1593;p39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94" name="Google Shape;1594;p39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6" name="Google Shape;1596;p40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597" name="Google Shape;1597;p40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599" name="Google Shape;1599;p40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600" name="Google Shape;1600;p40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01" name="Google Shape;1601;p40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03" name="Google Shape;1603;p40"/>
          <p:cNvSpPr txBox="1"/>
          <p:nvPr>
            <p:ph idx="1" type="subTitle"/>
          </p:nvPr>
        </p:nvSpPr>
        <p:spPr>
          <a:xfrm>
            <a:off x="712900" y="2014951"/>
            <a:ext cx="25356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04" name="Google Shape;1604;p40"/>
          <p:cNvSpPr txBox="1"/>
          <p:nvPr>
            <p:ph idx="2" type="subTitle"/>
          </p:nvPr>
        </p:nvSpPr>
        <p:spPr>
          <a:xfrm>
            <a:off x="3248550" y="2014961"/>
            <a:ext cx="26490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05" name="Google Shape;1605;p40"/>
          <p:cNvSpPr txBox="1"/>
          <p:nvPr>
            <p:ph idx="3" type="subTitle"/>
          </p:nvPr>
        </p:nvSpPr>
        <p:spPr>
          <a:xfrm>
            <a:off x="712900" y="3539850"/>
            <a:ext cx="25356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06" name="Google Shape;1606;p40"/>
          <p:cNvSpPr txBox="1"/>
          <p:nvPr>
            <p:ph idx="4" type="subTitle"/>
          </p:nvPr>
        </p:nvSpPr>
        <p:spPr>
          <a:xfrm>
            <a:off x="3248562" y="3539852"/>
            <a:ext cx="26490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07" name="Google Shape;1607;p40"/>
          <p:cNvSpPr txBox="1"/>
          <p:nvPr>
            <p:ph idx="5" type="subTitle"/>
          </p:nvPr>
        </p:nvSpPr>
        <p:spPr>
          <a:xfrm>
            <a:off x="5895106" y="2014957"/>
            <a:ext cx="25356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08" name="Google Shape;1608;p40"/>
          <p:cNvSpPr txBox="1"/>
          <p:nvPr>
            <p:ph idx="6" type="subTitle"/>
          </p:nvPr>
        </p:nvSpPr>
        <p:spPr>
          <a:xfrm>
            <a:off x="5895126" y="3539850"/>
            <a:ext cx="25356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09" name="Google Shape;1609;p40"/>
          <p:cNvSpPr txBox="1"/>
          <p:nvPr>
            <p:ph idx="7" type="subTitle"/>
          </p:nvPr>
        </p:nvSpPr>
        <p:spPr>
          <a:xfrm>
            <a:off x="712900" y="1550750"/>
            <a:ext cx="25356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610" name="Google Shape;1610;p40"/>
          <p:cNvSpPr txBox="1"/>
          <p:nvPr>
            <p:ph idx="8" type="subTitle"/>
          </p:nvPr>
        </p:nvSpPr>
        <p:spPr>
          <a:xfrm>
            <a:off x="3248548" y="1550750"/>
            <a:ext cx="26466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611" name="Google Shape;1611;p40"/>
          <p:cNvSpPr txBox="1"/>
          <p:nvPr>
            <p:ph idx="9" type="subTitle"/>
          </p:nvPr>
        </p:nvSpPr>
        <p:spPr>
          <a:xfrm>
            <a:off x="5895103" y="1550750"/>
            <a:ext cx="25332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612" name="Google Shape;1612;p40"/>
          <p:cNvSpPr txBox="1"/>
          <p:nvPr>
            <p:ph idx="13" type="subTitle"/>
          </p:nvPr>
        </p:nvSpPr>
        <p:spPr>
          <a:xfrm>
            <a:off x="712900" y="3078057"/>
            <a:ext cx="25356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613" name="Google Shape;1613;p40"/>
          <p:cNvSpPr txBox="1"/>
          <p:nvPr>
            <p:ph idx="14" type="subTitle"/>
          </p:nvPr>
        </p:nvSpPr>
        <p:spPr>
          <a:xfrm>
            <a:off x="3248548" y="3078054"/>
            <a:ext cx="26466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614" name="Google Shape;1614;p40"/>
          <p:cNvSpPr txBox="1"/>
          <p:nvPr>
            <p:ph idx="15" type="subTitle"/>
          </p:nvPr>
        </p:nvSpPr>
        <p:spPr>
          <a:xfrm>
            <a:off x="5895101" y="3078050"/>
            <a:ext cx="25356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615" name="Google Shape;1615;p40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grpSp>
        <p:nvGrpSpPr>
          <p:cNvPr id="1616" name="Google Shape;1616;p40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1617" name="Google Shape;1617;p40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18" name="Google Shape;1618;p40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0" name="Google Shape;1620;p41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621" name="Google Shape;1621;p41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22" name="Google Shape;1622;p41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623" name="Google Shape;1623;p41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624" name="Google Shape;1624;p41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25" name="Google Shape;1625;p41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26" name="Google Shape;1626;p41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27" name="Google Shape;1627;p41"/>
          <p:cNvSpPr txBox="1"/>
          <p:nvPr>
            <p:ph hasCustomPrompt="1" type="title"/>
          </p:nvPr>
        </p:nvSpPr>
        <p:spPr>
          <a:xfrm>
            <a:off x="1226113" y="1953600"/>
            <a:ext cx="3731700" cy="115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28" name="Google Shape;1628;p41"/>
          <p:cNvSpPr txBox="1"/>
          <p:nvPr>
            <p:ph idx="1" type="subTitle"/>
          </p:nvPr>
        </p:nvSpPr>
        <p:spPr>
          <a:xfrm>
            <a:off x="4404250" y="2898325"/>
            <a:ext cx="3513600" cy="104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629" name="Google Shape;1629;p41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1630" name="Google Shape;1630;p41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31" name="Google Shape;1631;p41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5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 txBox="1"/>
          <p:nvPr>
            <p:ph type="title"/>
          </p:nvPr>
        </p:nvSpPr>
        <p:spPr>
          <a:xfrm>
            <a:off x="3974167" y="788525"/>
            <a:ext cx="4175700" cy="120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" name="Google Shape;185;p5"/>
          <p:cNvSpPr txBox="1"/>
          <p:nvPr>
            <p:ph idx="1" type="body"/>
          </p:nvPr>
        </p:nvSpPr>
        <p:spPr>
          <a:xfrm>
            <a:off x="3974169" y="1990075"/>
            <a:ext cx="4175700" cy="23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186" name="Google Shape;186;p5"/>
          <p:cNvSpPr/>
          <p:nvPr>
            <p:ph idx="2" type="pic"/>
          </p:nvPr>
        </p:nvSpPr>
        <p:spPr>
          <a:xfrm>
            <a:off x="994131" y="694950"/>
            <a:ext cx="2540700" cy="375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87" name="Google Shape;187;p5"/>
          <p:cNvGrpSpPr/>
          <p:nvPr/>
        </p:nvGrpSpPr>
        <p:grpSpPr>
          <a:xfrm>
            <a:off x="-1776656" y="986429"/>
            <a:ext cx="3025131" cy="1757025"/>
            <a:chOff x="-1776656" y="986429"/>
            <a:chExt cx="3025131" cy="1757025"/>
          </a:xfrm>
        </p:grpSpPr>
        <p:grpSp>
          <p:nvGrpSpPr>
            <p:cNvPr id="188" name="Google Shape;188;p5"/>
            <p:cNvGrpSpPr/>
            <p:nvPr/>
          </p:nvGrpSpPr>
          <p:grpSpPr>
            <a:xfrm>
              <a:off x="-1776656" y="986429"/>
              <a:ext cx="2590356" cy="1757025"/>
              <a:chOff x="-1776656" y="986429"/>
              <a:chExt cx="2590356" cy="1757025"/>
            </a:xfrm>
          </p:grpSpPr>
          <p:grpSp>
            <p:nvGrpSpPr>
              <p:cNvPr id="189" name="Google Shape;189;p5"/>
              <p:cNvGrpSpPr/>
              <p:nvPr/>
            </p:nvGrpSpPr>
            <p:grpSpPr>
              <a:xfrm flipH="1">
                <a:off x="-1776656" y="986429"/>
                <a:ext cx="2590356" cy="1757025"/>
                <a:chOff x="2280775" y="570800"/>
                <a:chExt cx="1702725" cy="1154950"/>
              </a:xfrm>
            </p:grpSpPr>
            <p:sp>
              <p:nvSpPr>
                <p:cNvPr id="190" name="Google Shape;190;p5"/>
                <p:cNvSpPr/>
                <p:nvPr/>
              </p:nvSpPr>
              <p:spPr>
                <a:xfrm>
                  <a:off x="2562775" y="1179175"/>
                  <a:ext cx="1420725" cy="546575"/>
                </a:xfrm>
                <a:custGeom>
                  <a:rect b="b" l="l" r="r" t="t"/>
                  <a:pathLst>
                    <a:path extrusionOk="0" h="21863" w="56829">
                      <a:moveTo>
                        <a:pt x="143" y="0"/>
                      </a:moveTo>
                      <a:lnTo>
                        <a:pt x="1" y="143"/>
                      </a:lnTo>
                      <a:lnTo>
                        <a:pt x="777" y="871"/>
                      </a:lnTo>
                      <a:lnTo>
                        <a:pt x="777" y="6495"/>
                      </a:lnTo>
                      <a:lnTo>
                        <a:pt x="15843" y="21831"/>
                      </a:lnTo>
                      <a:lnTo>
                        <a:pt x="15875" y="21863"/>
                      </a:lnTo>
                      <a:lnTo>
                        <a:pt x="56828" y="21863"/>
                      </a:lnTo>
                      <a:lnTo>
                        <a:pt x="56828" y="21673"/>
                      </a:lnTo>
                      <a:lnTo>
                        <a:pt x="15954" y="21673"/>
                      </a:lnTo>
                      <a:lnTo>
                        <a:pt x="983" y="6416"/>
                      </a:lnTo>
                      <a:lnTo>
                        <a:pt x="983" y="776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2385350" y="1087275"/>
                  <a:ext cx="1598150" cy="574325"/>
                </a:xfrm>
                <a:custGeom>
                  <a:rect b="b" l="l" r="r" t="t"/>
                  <a:pathLst>
                    <a:path extrusionOk="0" h="22973" w="63926">
                      <a:moveTo>
                        <a:pt x="1901" y="1"/>
                      </a:moveTo>
                      <a:lnTo>
                        <a:pt x="0" y="1886"/>
                      </a:lnTo>
                      <a:lnTo>
                        <a:pt x="127" y="2013"/>
                      </a:lnTo>
                      <a:lnTo>
                        <a:pt x="1981" y="191"/>
                      </a:lnTo>
                      <a:lnTo>
                        <a:pt x="9363" y="191"/>
                      </a:lnTo>
                      <a:lnTo>
                        <a:pt x="9854" y="824"/>
                      </a:lnTo>
                      <a:lnTo>
                        <a:pt x="9854" y="8096"/>
                      </a:lnTo>
                      <a:lnTo>
                        <a:pt x="24636" y="22972"/>
                      </a:lnTo>
                      <a:lnTo>
                        <a:pt x="63925" y="22972"/>
                      </a:lnTo>
                      <a:lnTo>
                        <a:pt x="63925" y="22766"/>
                      </a:lnTo>
                      <a:lnTo>
                        <a:pt x="24715" y="22766"/>
                      </a:lnTo>
                      <a:lnTo>
                        <a:pt x="10060" y="8017"/>
                      </a:lnTo>
                      <a:lnTo>
                        <a:pt x="10060" y="745"/>
                      </a:lnTo>
                      <a:lnTo>
                        <a:pt x="945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5"/>
                <p:cNvSpPr/>
                <p:nvPr/>
              </p:nvSpPr>
              <p:spPr>
                <a:xfrm>
                  <a:off x="2329900" y="1057575"/>
                  <a:ext cx="1653600" cy="579075"/>
                </a:xfrm>
                <a:custGeom>
                  <a:rect b="b" l="l" r="r" t="t"/>
                  <a:pathLst>
                    <a:path extrusionOk="0" h="23163" w="66144">
                      <a:moveTo>
                        <a:pt x="0" y="0"/>
                      </a:moveTo>
                      <a:lnTo>
                        <a:pt x="0" y="190"/>
                      </a:lnTo>
                      <a:lnTo>
                        <a:pt x="12278" y="190"/>
                      </a:lnTo>
                      <a:lnTo>
                        <a:pt x="13070" y="808"/>
                      </a:lnTo>
                      <a:lnTo>
                        <a:pt x="13070" y="8777"/>
                      </a:lnTo>
                      <a:lnTo>
                        <a:pt x="27297" y="23131"/>
                      </a:lnTo>
                      <a:lnTo>
                        <a:pt x="27329" y="23162"/>
                      </a:lnTo>
                      <a:lnTo>
                        <a:pt x="66143" y="23162"/>
                      </a:lnTo>
                      <a:lnTo>
                        <a:pt x="66143" y="22972"/>
                      </a:lnTo>
                      <a:lnTo>
                        <a:pt x="27408" y="22972"/>
                      </a:lnTo>
                      <a:lnTo>
                        <a:pt x="13261" y="8698"/>
                      </a:lnTo>
                      <a:lnTo>
                        <a:pt x="13261" y="713"/>
                      </a:lnTo>
                      <a:lnTo>
                        <a:pt x="123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5"/>
                <p:cNvSpPr/>
                <p:nvPr/>
              </p:nvSpPr>
              <p:spPr>
                <a:xfrm>
                  <a:off x="2547725" y="1017975"/>
                  <a:ext cx="1435775" cy="598875"/>
                </a:xfrm>
                <a:custGeom>
                  <a:rect b="b" l="l" r="r" t="t"/>
                  <a:pathLst>
                    <a:path extrusionOk="0" h="23955" w="57431">
                      <a:moveTo>
                        <a:pt x="1" y="0"/>
                      </a:moveTo>
                      <a:lnTo>
                        <a:pt x="1" y="190"/>
                      </a:lnTo>
                      <a:lnTo>
                        <a:pt x="4310" y="190"/>
                      </a:lnTo>
                      <a:lnTo>
                        <a:pt x="5340" y="1172"/>
                      </a:lnTo>
                      <a:lnTo>
                        <a:pt x="5340" y="9854"/>
                      </a:lnTo>
                      <a:lnTo>
                        <a:pt x="19059" y="23922"/>
                      </a:lnTo>
                      <a:lnTo>
                        <a:pt x="19091" y="23954"/>
                      </a:lnTo>
                      <a:lnTo>
                        <a:pt x="57430" y="23954"/>
                      </a:lnTo>
                      <a:lnTo>
                        <a:pt x="57430" y="23764"/>
                      </a:lnTo>
                      <a:lnTo>
                        <a:pt x="19186" y="23764"/>
                      </a:lnTo>
                      <a:lnTo>
                        <a:pt x="5546" y="9775"/>
                      </a:lnTo>
                      <a:lnTo>
                        <a:pt x="5546" y="1093"/>
                      </a:lnTo>
                      <a:lnTo>
                        <a:pt x="43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5"/>
                <p:cNvSpPr/>
                <p:nvPr/>
              </p:nvSpPr>
              <p:spPr>
                <a:xfrm>
                  <a:off x="2442775" y="978350"/>
                  <a:ext cx="1540725" cy="613925"/>
                </a:xfrm>
                <a:custGeom>
                  <a:rect b="b" l="l" r="r" t="t"/>
                  <a:pathLst>
                    <a:path extrusionOk="0" h="24557" w="61629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9126" y="191"/>
                      </a:lnTo>
                      <a:lnTo>
                        <a:pt x="10330" y="1522"/>
                      </a:lnTo>
                      <a:lnTo>
                        <a:pt x="10330" y="10948"/>
                      </a:lnTo>
                      <a:lnTo>
                        <a:pt x="23733" y="24509"/>
                      </a:lnTo>
                      <a:lnTo>
                        <a:pt x="23780" y="24557"/>
                      </a:lnTo>
                      <a:lnTo>
                        <a:pt x="61628" y="24557"/>
                      </a:lnTo>
                      <a:lnTo>
                        <a:pt x="61628" y="24351"/>
                      </a:lnTo>
                      <a:lnTo>
                        <a:pt x="23859" y="24351"/>
                      </a:lnTo>
                      <a:lnTo>
                        <a:pt x="10536" y="10869"/>
                      </a:lnTo>
                      <a:lnTo>
                        <a:pt x="10536" y="1442"/>
                      </a:lnTo>
                      <a:lnTo>
                        <a:pt x="92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5"/>
                <p:cNvSpPr/>
                <p:nvPr/>
              </p:nvSpPr>
              <p:spPr>
                <a:xfrm>
                  <a:off x="2676850" y="934800"/>
                  <a:ext cx="1306650" cy="637675"/>
                </a:xfrm>
                <a:custGeom>
                  <a:rect b="b" l="l" r="r" t="t"/>
                  <a:pathLst>
                    <a:path extrusionOk="0" h="25507" w="52266">
                      <a:moveTo>
                        <a:pt x="143" y="0"/>
                      </a:moveTo>
                      <a:lnTo>
                        <a:pt x="0" y="143"/>
                      </a:lnTo>
                      <a:lnTo>
                        <a:pt x="1965" y="2060"/>
                      </a:lnTo>
                      <a:lnTo>
                        <a:pt x="1965" y="12183"/>
                      </a:lnTo>
                      <a:lnTo>
                        <a:pt x="14845" y="25459"/>
                      </a:lnTo>
                      <a:lnTo>
                        <a:pt x="14892" y="25507"/>
                      </a:lnTo>
                      <a:lnTo>
                        <a:pt x="52265" y="25507"/>
                      </a:lnTo>
                      <a:lnTo>
                        <a:pt x="52265" y="25301"/>
                      </a:lnTo>
                      <a:lnTo>
                        <a:pt x="14972" y="25301"/>
                      </a:lnTo>
                      <a:lnTo>
                        <a:pt x="2155" y="12104"/>
                      </a:lnTo>
                      <a:lnTo>
                        <a:pt x="2155" y="1980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5"/>
                <p:cNvSpPr/>
                <p:nvPr/>
              </p:nvSpPr>
              <p:spPr>
                <a:xfrm>
                  <a:off x="2508525" y="824675"/>
                  <a:ext cx="1474975" cy="722850"/>
                </a:xfrm>
                <a:custGeom>
                  <a:rect b="b" l="l" r="r" t="t"/>
                  <a:pathLst>
                    <a:path extrusionOk="0" h="28914" w="58999">
                      <a:moveTo>
                        <a:pt x="3391" y="1"/>
                      </a:moveTo>
                      <a:lnTo>
                        <a:pt x="0" y="3439"/>
                      </a:lnTo>
                      <a:lnTo>
                        <a:pt x="143" y="3565"/>
                      </a:lnTo>
                      <a:lnTo>
                        <a:pt x="3470" y="207"/>
                      </a:lnTo>
                      <a:lnTo>
                        <a:pt x="6337" y="207"/>
                      </a:lnTo>
                      <a:lnTo>
                        <a:pt x="9490" y="3407"/>
                      </a:lnTo>
                      <a:lnTo>
                        <a:pt x="9490" y="16081"/>
                      </a:lnTo>
                      <a:lnTo>
                        <a:pt x="22085" y="28882"/>
                      </a:lnTo>
                      <a:lnTo>
                        <a:pt x="22101" y="28914"/>
                      </a:lnTo>
                      <a:lnTo>
                        <a:pt x="58998" y="28914"/>
                      </a:lnTo>
                      <a:lnTo>
                        <a:pt x="58998" y="28724"/>
                      </a:lnTo>
                      <a:lnTo>
                        <a:pt x="22180" y="28724"/>
                      </a:lnTo>
                      <a:lnTo>
                        <a:pt x="9680" y="16002"/>
                      </a:lnTo>
                      <a:lnTo>
                        <a:pt x="9680" y="3328"/>
                      </a:lnTo>
                      <a:lnTo>
                        <a:pt x="641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5"/>
                <p:cNvSpPr/>
                <p:nvPr/>
              </p:nvSpPr>
              <p:spPr>
                <a:xfrm>
                  <a:off x="2413850" y="804875"/>
                  <a:ext cx="1569650" cy="718100"/>
                </a:xfrm>
                <a:custGeom>
                  <a:rect b="b" l="l" r="r" t="t"/>
                  <a:pathLst>
                    <a:path extrusionOk="0" h="28724" w="62786">
                      <a:moveTo>
                        <a:pt x="7178" y="1"/>
                      </a:moveTo>
                      <a:lnTo>
                        <a:pt x="4738" y="2377"/>
                      </a:lnTo>
                      <a:lnTo>
                        <a:pt x="1" y="2377"/>
                      </a:lnTo>
                      <a:lnTo>
                        <a:pt x="1" y="2583"/>
                      </a:lnTo>
                      <a:lnTo>
                        <a:pt x="4817" y="2583"/>
                      </a:lnTo>
                      <a:lnTo>
                        <a:pt x="7257" y="207"/>
                      </a:lnTo>
                      <a:lnTo>
                        <a:pt x="10901" y="207"/>
                      </a:lnTo>
                      <a:lnTo>
                        <a:pt x="14259" y="3597"/>
                      </a:lnTo>
                      <a:lnTo>
                        <a:pt x="14259" y="16382"/>
                      </a:lnTo>
                      <a:lnTo>
                        <a:pt x="26347" y="28676"/>
                      </a:lnTo>
                      <a:lnTo>
                        <a:pt x="26363" y="28723"/>
                      </a:lnTo>
                      <a:lnTo>
                        <a:pt x="62785" y="28723"/>
                      </a:lnTo>
                      <a:lnTo>
                        <a:pt x="62785" y="28517"/>
                      </a:lnTo>
                      <a:lnTo>
                        <a:pt x="26442" y="28517"/>
                      </a:lnTo>
                      <a:lnTo>
                        <a:pt x="14465" y="16303"/>
                      </a:lnTo>
                      <a:lnTo>
                        <a:pt x="14465" y="3502"/>
                      </a:lnTo>
                      <a:lnTo>
                        <a:pt x="109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5"/>
                <p:cNvSpPr/>
                <p:nvPr/>
              </p:nvSpPr>
              <p:spPr>
                <a:xfrm>
                  <a:off x="2946975" y="1316600"/>
                  <a:ext cx="1036525" cy="166775"/>
                </a:xfrm>
                <a:custGeom>
                  <a:rect b="b" l="l" r="r" t="t"/>
                  <a:pathLst>
                    <a:path extrusionOk="0" h="6671" w="41461">
                      <a:moveTo>
                        <a:pt x="143" y="0"/>
                      </a:moveTo>
                      <a:lnTo>
                        <a:pt x="0" y="127"/>
                      </a:lnTo>
                      <a:lnTo>
                        <a:pt x="6559" y="6670"/>
                      </a:lnTo>
                      <a:lnTo>
                        <a:pt x="41460" y="6670"/>
                      </a:lnTo>
                      <a:lnTo>
                        <a:pt x="41460" y="6464"/>
                      </a:lnTo>
                      <a:lnTo>
                        <a:pt x="6638" y="6464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5"/>
                <p:cNvSpPr/>
                <p:nvPr/>
              </p:nvSpPr>
              <p:spPr>
                <a:xfrm>
                  <a:off x="2770325" y="666250"/>
                  <a:ext cx="1213175" cy="752550"/>
                </a:xfrm>
                <a:custGeom>
                  <a:rect b="b" l="l" r="r" t="t"/>
                  <a:pathLst>
                    <a:path extrusionOk="0" h="30102" w="48527">
                      <a:moveTo>
                        <a:pt x="0" y="1"/>
                      </a:moveTo>
                      <a:lnTo>
                        <a:pt x="0" y="2979"/>
                      </a:lnTo>
                      <a:lnTo>
                        <a:pt x="2377" y="5292"/>
                      </a:lnTo>
                      <a:lnTo>
                        <a:pt x="2377" y="19725"/>
                      </a:lnTo>
                      <a:lnTo>
                        <a:pt x="13039" y="30102"/>
                      </a:lnTo>
                      <a:lnTo>
                        <a:pt x="48526" y="30102"/>
                      </a:lnTo>
                      <a:lnTo>
                        <a:pt x="48526" y="29912"/>
                      </a:lnTo>
                      <a:lnTo>
                        <a:pt x="13118" y="29912"/>
                      </a:lnTo>
                      <a:lnTo>
                        <a:pt x="2583" y="19630"/>
                      </a:lnTo>
                      <a:lnTo>
                        <a:pt x="2583" y="5213"/>
                      </a:lnTo>
                      <a:lnTo>
                        <a:pt x="206" y="2900"/>
                      </a:lnTo>
                      <a:lnTo>
                        <a:pt x="2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p5"/>
                <p:cNvSpPr/>
                <p:nvPr/>
              </p:nvSpPr>
              <p:spPr>
                <a:xfrm>
                  <a:off x="2864575" y="798150"/>
                  <a:ext cx="1118925" cy="606000"/>
                </a:xfrm>
                <a:custGeom>
                  <a:rect b="b" l="l" r="r" t="t"/>
                  <a:pathLst>
                    <a:path extrusionOk="0" h="24240" w="44757">
                      <a:moveTo>
                        <a:pt x="1" y="0"/>
                      </a:moveTo>
                      <a:lnTo>
                        <a:pt x="1" y="14132"/>
                      </a:lnTo>
                      <a:lnTo>
                        <a:pt x="10140" y="24240"/>
                      </a:lnTo>
                      <a:lnTo>
                        <a:pt x="44756" y="24240"/>
                      </a:lnTo>
                      <a:lnTo>
                        <a:pt x="44756" y="24034"/>
                      </a:lnTo>
                      <a:lnTo>
                        <a:pt x="10219" y="24034"/>
                      </a:lnTo>
                      <a:lnTo>
                        <a:pt x="191" y="14053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5"/>
                <p:cNvSpPr/>
                <p:nvPr/>
              </p:nvSpPr>
              <p:spPr>
                <a:xfrm>
                  <a:off x="2857050" y="695175"/>
                  <a:ext cx="1126450" cy="684025"/>
                </a:xfrm>
                <a:custGeom>
                  <a:rect b="b" l="l" r="r" t="t"/>
                  <a:pathLst>
                    <a:path extrusionOk="0" h="27361" w="45058">
                      <a:moveTo>
                        <a:pt x="143" y="0"/>
                      </a:moveTo>
                      <a:lnTo>
                        <a:pt x="1" y="143"/>
                      </a:lnTo>
                      <a:lnTo>
                        <a:pt x="1680" y="1901"/>
                      </a:lnTo>
                      <a:lnTo>
                        <a:pt x="1680" y="17760"/>
                      </a:lnTo>
                      <a:lnTo>
                        <a:pt x="11503" y="27361"/>
                      </a:lnTo>
                      <a:lnTo>
                        <a:pt x="45057" y="27361"/>
                      </a:lnTo>
                      <a:lnTo>
                        <a:pt x="45057" y="27170"/>
                      </a:lnTo>
                      <a:lnTo>
                        <a:pt x="11582" y="27170"/>
                      </a:lnTo>
                      <a:lnTo>
                        <a:pt x="1886" y="17681"/>
                      </a:lnTo>
                      <a:lnTo>
                        <a:pt x="1886" y="1822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5"/>
                <p:cNvSpPr/>
                <p:nvPr/>
              </p:nvSpPr>
              <p:spPr>
                <a:xfrm>
                  <a:off x="2567525" y="596950"/>
                  <a:ext cx="1415975" cy="728000"/>
                </a:xfrm>
                <a:custGeom>
                  <a:rect b="b" l="l" r="r" t="t"/>
                  <a:pathLst>
                    <a:path extrusionOk="0" h="29120" w="56639">
                      <a:moveTo>
                        <a:pt x="1" y="0"/>
                      </a:moveTo>
                      <a:lnTo>
                        <a:pt x="1" y="206"/>
                      </a:lnTo>
                      <a:lnTo>
                        <a:pt x="12247" y="206"/>
                      </a:lnTo>
                      <a:lnTo>
                        <a:pt x="15241" y="3296"/>
                      </a:lnTo>
                      <a:lnTo>
                        <a:pt x="15241" y="20279"/>
                      </a:lnTo>
                      <a:lnTo>
                        <a:pt x="24256" y="29119"/>
                      </a:lnTo>
                      <a:lnTo>
                        <a:pt x="56638" y="29119"/>
                      </a:lnTo>
                      <a:lnTo>
                        <a:pt x="56638" y="28913"/>
                      </a:lnTo>
                      <a:lnTo>
                        <a:pt x="24335" y="28913"/>
                      </a:lnTo>
                      <a:lnTo>
                        <a:pt x="15447" y="20200"/>
                      </a:lnTo>
                      <a:lnTo>
                        <a:pt x="15447" y="3216"/>
                      </a:lnTo>
                      <a:lnTo>
                        <a:pt x="123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5"/>
                <p:cNvSpPr/>
                <p:nvPr/>
              </p:nvSpPr>
              <p:spPr>
                <a:xfrm>
                  <a:off x="2357225" y="1123325"/>
                  <a:ext cx="46750" cy="46350"/>
                </a:xfrm>
                <a:custGeom>
                  <a:rect b="b" l="l" r="r" t="t"/>
                  <a:pathLst>
                    <a:path extrusionOk="0" h="1854" w="1870">
                      <a:moveTo>
                        <a:pt x="935" y="0"/>
                      </a:moveTo>
                      <a:cubicBezTo>
                        <a:pt x="428" y="0"/>
                        <a:pt x="1" y="412"/>
                        <a:pt x="1" y="935"/>
                      </a:cubicBezTo>
                      <a:cubicBezTo>
                        <a:pt x="1" y="1442"/>
                        <a:pt x="428" y="1854"/>
                        <a:pt x="935" y="1854"/>
                      </a:cubicBezTo>
                      <a:cubicBezTo>
                        <a:pt x="1458" y="1854"/>
                        <a:pt x="1870" y="1442"/>
                        <a:pt x="1870" y="935"/>
                      </a:cubicBezTo>
                      <a:cubicBezTo>
                        <a:pt x="1870" y="412"/>
                        <a:pt x="145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5"/>
                <p:cNvSpPr/>
                <p:nvPr/>
              </p:nvSpPr>
              <p:spPr>
                <a:xfrm>
                  <a:off x="2748525" y="633375"/>
                  <a:ext cx="46775" cy="46375"/>
                </a:xfrm>
                <a:custGeom>
                  <a:rect b="b" l="l" r="r" t="t"/>
                  <a:pathLst>
                    <a:path extrusionOk="0" h="1855" w="1871">
                      <a:moveTo>
                        <a:pt x="936" y="1"/>
                      </a:moveTo>
                      <a:cubicBezTo>
                        <a:pt x="413" y="1"/>
                        <a:pt x="1" y="413"/>
                        <a:pt x="1" y="920"/>
                      </a:cubicBezTo>
                      <a:cubicBezTo>
                        <a:pt x="1" y="1443"/>
                        <a:pt x="413" y="1854"/>
                        <a:pt x="936" y="1854"/>
                      </a:cubicBezTo>
                      <a:cubicBezTo>
                        <a:pt x="1443" y="1854"/>
                        <a:pt x="1870" y="1443"/>
                        <a:pt x="1870" y="920"/>
                      </a:cubicBezTo>
                      <a:cubicBezTo>
                        <a:pt x="1870" y="413"/>
                        <a:pt x="1443" y="1"/>
                        <a:pt x="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5"/>
                <p:cNvSpPr/>
                <p:nvPr/>
              </p:nvSpPr>
              <p:spPr>
                <a:xfrm>
                  <a:off x="2842800" y="682900"/>
                  <a:ext cx="46375" cy="46350"/>
                </a:xfrm>
                <a:custGeom>
                  <a:rect b="b" l="l" r="r" t="t"/>
                  <a:pathLst>
                    <a:path extrusionOk="0" h="1854" w="1855">
                      <a:moveTo>
                        <a:pt x="919" y="0"/>
                      </a:moveTo>
                      <a:cubicBezTo>
                        <a:pt x="412" y="0"/>
                        <a:pt x="0" y="412"/>
                        <a:pt x="0" y="919"/>
                      </a:cubicBezTo>
                      <a:cubicBezTo>
                        <a:pt x="0" y="1442"/>
                        <a:pt x="412" y="1854"/>
                        <a:pt x="919" y="1854"/>
                      </a:cubicBezTo>
                      <a:cubicBezTo>
                        <a:pt x="1442" y="1854"/>
                        <a:pt x="1854" y="1442"/>
                        <a:pt x="1854" y="919"/>
                      </a:cubicBezTo>
                      <a:cubicBezTo>
                        <a:pt x="1854" y="412"/>
                        <a:pt x="1442" y="0"/>
                        <a:pt x="9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206;p5"/>
                <p:cNvSpPr/>
                <p:nvPr/>
              </p:nvSpPr>
              <p:spPr>
                <a:xfrm>
                  <a:off x="2530700" y="1148275"/>
                  <a:ext cx="46375" cy="46350"/>
                </a:xfrm>
                <a:custGeom>
                  <a:rect b="b" l="l" r="r" t="t"/>
                  <a:pathLst>
                    <a:path extrusionOk="0" h="1854" w="1855">
                      <a:moveTo>
                        <a:pt x="935" y="0"/>
                      </a:moveTo>
                      <a:cubicBezTo>
                        <a:pt x="412" y="0"/>
                        <a:pt x="1" y="412"/>
                        <a:pt x="1" y="919"/>
                      </a:cubicBezTo>
                      <a:cubicBezTo>
                        <a:pt x="1" y="1442"/>
                        <a:pt x="412" y="1854"/>
                        <a:pt x="935" y="1854"/>
                      </a:cubicBezTo>
                      <a:cubicBezTo>
                        <a:pt x="1442" y="1854"/>
                        <a:pt x="1854" y="1442"/>
                        <a:pt x="1854" y="919"/>
                      </a:cubicBezTo>
                      <a:cubicBezTo>
                        <a:pt x="1854" y="412"/>
                        <a:pt x="1442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5"/>
                <p:cNvSpPr/>
                <p:nvPr/>
              </p:nvSpPr>
              <p:spPr>
                <a:xfrm>
                  <a:off x="2916875" y="1286900"/>
                  <a:ext cx="46750" cy="46350"/>
                </a:xfrm>
                <a:custGeom>
                  <a:rect b="b" l="l" r="r" t="t"/>
                  <a:pathLst>
                    <a:path extrusionOk="0" h="1854" w="1870">
                      <a:moveTo>
                        <a:pt x="935" y="0"/>
                      </a:moveTo>
                      <a:cubicBezTo>
                        <a:pt x="412" y="0"/>
                        <a:pt x="0" y="412"/>
                        <a:pt x="0" y="919"/>
                      </a:cubicBezTo>
                      <a:cubicBezTo>
                        <a:pt x="0" y="1442"/>
                        <a:pt x="412" y="1854"/>
                        <a:pt x="935" y="1854"/>
                      </a:cubicBezTo>
                      <a:cubicBezTo>
                        <a:pt x="1442" y="1854"/>
                        <a:pt x="1869" y="1442"/>
                        <a:pt x="1869" y="919"/>
                      </a:cubicBezTo>
                      <a:cubicBezTo>
                        <a:pt x="1869" y="412"/>
                        <a:pt x="1442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5"/>
                <p:cNvSpPr/>
                <p:nvPr/>
              </p:nvSpPr>
              <p:spPr>
                <a:xfrm>
                  <a:off x="2280775" y="1031425"/>
                  <a:ext cx="51525" cy="51525"/>
                </a:xfrm>
                <a:custGeom>
                  <a:rect b="b" l="l" r="r" t="t"/>
                  <a:pathLst>
                    <a:path extrusionOk="0" h="2061" w="2061">
                      <a:moveTo>
                        <a:pt x="1031" y="207"/>
                      </a:moveTo>
                      <a:cubicBezTo>
                        <a:pt x="1490" y="207"/>
                        <a:pt x="1854" y="587"/>
                        <a:pt x="1854" y="1046"/>
                      </a:cubicBezTo>
                      <a:cubicBezTo>
                        <a:pt x="1854" y="1506"/>
                        <a:pt x="1490" y="1870"/>
                        <a:pt x="1031" y="1870"/>
                      </a:cubicBezTo>
                      <a:cubicBezTo>
                        <a:pt x="571" y="1870"/>
                        <a:pt x="191" y="1506"/>
                        <a:pt x="191" y="1046"/>
                      </a:cubicBezTo>
                      <a:cubicBezTo>
                        <a:pt x="191" y="587"/>
                        <a:pt x="571" y="207"/>
                        <a:pt x="1031" y="207"/>
                      </a:cubicBezTo>
                      <a:close/>
                      <a:moveTo>
                        <a:pt x="1031" y="1"/>
                      </a:moveTo>
                      <a:cubicBezTo>
                        <a:pt x="460" y="1"/>
                        <a:pt x="1" y="476"/>
                        <a:pt x="1" y="1030"/>
                      </a:cubicBezTo>
                      <a:cubicBezTo>
                        <a:pt x="1" y="1601"/>
                        <a:pt x="476" y="2060"/>
                        <a:pt x="1031" y="2060"/>
                      </a:cubicBezTo>
                      <a:cubicBezTo>
                        <a:pt x="1601" y="2060"/>
                        <a:pt x="2060" y="1601"/>
                        <a:pt x="2060" y="1030"/>
                      </a:cubicBezTo>
                      <a:cubicBezTo>
                        <a:pt x="2060" y="444"/>
                        <a:pt x="1585" y="1"/>
                        <a:pt x="10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5"/>
                <p:cNvSpPr/>
                <p:nvPr/>
              </p:nvSpPr>
              <p:spPr>
                <a:xfrm>
                  <a:off x="2364750" y="842900"/>
                  <a:ext cx="51525" cy="51925"/>
                </a:xfrm>
                <a:custGeom>
                  <a:rect b="b" l="l" r="r" t="t"/>
                  <a:pathLst>
                    <a:path extrusionOk="0" h="2077" w="2061">
                      <a:moveTo>
                        <a:pt x="1030" y="222"/>
                      </a:moveTo>
                      <a:cubicBezTo>
                        <a:pt x="1490" y="222"/>
                        <a:pt x="1870" y="603"/>
                        <a:pt x="1870" y="1062"/>
                      </a:cubicBezTo>
                      <a:cubicBezTo>
                        <a:pt x="1870" y="1506"/>
                        <a:pt x="1490" y="1886"/>
                        <a:pt x="1030" y="1886"/>
                      </a:cubicBezTo>
                      <a:cubicBezTo>
                        <a:pt x="587" y="1886"/>
                        <a:pt x="206" y="1522"/>
                        <a:pt x="206" y="1062"/>
                      </a:cubicBezTo>
                      <a:cubicBezTo>
                        <a:pt x="206" y="603"/>
                        <a:pt x="587" y="222"/>
                        <a:pt x="1030" y="222"/>
                      </a:cubicBezTo>
                      <a:close/>
                      <a:moveTo>
                        <a:pt x="1030" y="1"/>
                      </a:moveTo>
                      <a:cubicBezTo>
                        <a:pt x="460" y="1"/>
                        <a:pt x="1" y="492"/>
                        <a:pt x="1" y="1046"/>
                      </a:cubicBezTo>
                      <a:cubicBezTo>
                        <a:pt x="1" y="1617"/>
                        <a:pt x="476" y="2076"/>
                        <a:pt x="1030" y="2076"/>
                      </a:cubicBezTo>
                      <a:cubicBezTo>
                        <a:pt x="1616" y="2076"/>
                        <a:pt x="2060" y="1617"/>
                        <a:pt x="2060" y="1046"/>
                      </a:cubicBezTo>
                      <a:cubicBezTo>
                        <a:pt x="2060" y="460"/>
                        <a:pt x="1585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5"/>
                <p:cNvSpPr/>
                <p:nvPr/>
              </p:nvSpPr>
              <p:spPr>
                <a:xfrm>
                  <a:off x="2468925" y="902700"/>
                  <a:ext cx="51500" cy="51525"/>
                </a:xfrm>
                <a:custGeom>
                  <a:rect b="b" l="l" r="r" t="t"/>
                  <a:pathLst>
                    <a:path extrusionOk="0" h="2061" w="2060">
                      <a:moveTo>
                        <a:pt x="1030" y="207"/>
                      </a:moveTo>
                      <a:cubicBezTo>
                        <a:pt x="1489" y="207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0" y="1870"/>
                        <a:pt x="190" y="1506"/>
                        <a:pt x="190" y="1046"/>
                      </a:cubicBezTo>
                      <a:cubicBezTo>
                        <a:pt x="190" y="587"/>
                        <a:pt x="570" y="207"/>
                        <a:pt x="1030" y="207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5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1"/>
                      </a:cubicBezTo>
                      <a:cubicBezTo>
                        <a:pt x="2060" y="444"/>
                        <a:pt x="1584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5"/>
                <p:cNvSpPr/>
                <p:nvPr/>
              </p:nvSpPr>
              <p:spPr>
                <a:xfrm>
                  <a:off x="2637250" y="892800"/>
                  <a:ext cx="51500" cy="51525"/>
                </a:xfrm>
                <a:custGeom>
                  <a:rect b="b" l="l" r="r" t="t"/>
                  <a:pathLst>
                    <a:path extrusionOk="0" h="2061" w="2060">
                      <a:moveTo>
                        <a:pt x="1030" y="207"/>
                      </a:moveTo>
                      <a:cubicBezTo>
                        <a:pt x="1489" y="207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1" y="1870"/>
                        <a:pt x="190" y="1506"/>
                        <a:pt x="190" y="1046"/>
                      </a:cubicBezTo>
                      <a:cubicBezTo>
                        <a:pt x="190" y="587"/>
                        <a:pt x="571" y="207"/>
                        <a:pt x="1030" y="207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5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1"/>
                      </a:cubicBezTo>
                      <a:cubicBezTo>
                        <a:pt x="2060" y="444"/>
                        <a:pt x="1600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Google Shape;212;p5"/>
                <p:cNvSpPr/>
                <p:nvPr/>
              </p:nvSpPr>
              <p:spPr>
                <a:xfrm>
                  <a:off x="2394450" y="952225"/>
                  <a:ext cx="51525" cy="51500"/>
                </a:xfrm>
                <a:custGeom>
                  <a:rect b="b" l="l" r="r" t="t"/>
                  <a:pathLst>
                    <a:path extrusionOk="0" h="2060" w="2061">
                      <a:moveTo>
                        <a:pt x="1030" y="206"/>
                      </a:moveTo>
                      <a:cubicBezTo>
                        <a:pt x="1490" y="206"/>
                        <a:pt x="1870" y="586"/>
                        <a:pt x="1870" y="1046"/>
                      </a:cubicBezTo>
                      <a:cubicBezTo>
                        <a:pt x="1870" y="1489"/>
                        <a:pt x="1490" y="1870"/>
                        <a:pt x="1030" y="1870"/>
                      </a:cubicBezTo>
                      <a:cubicBezTo>
                        <a:pt x="587" y="1870"/>
                        <a:pt x="207" y="1505"/>
                        <a:pt x="207" y="1046"/>
                      </a:cubicBezTo>
                      <a:cubicBezTo>
                        <a:pt x="207" y="586"/>
                        <a:pt x="587" y="206"/>
                        <a:pt x="1030" y="206"/>
                      </a:cubicBezTo>
                      <a:close/>
                      <a:moveTo>
                        <a:pt x="1030" y="0"/>
                      </a:moveTo>
                      <a:cubicBezTo>
                        <a:pt x="460" y="0"/>
                        <a:pt x="1" y="475"/>
                        <a:pt x="1" y="1030"/>
                      </a:cubicBezTo>
                      <a:cubicBezTo>
                        <a:pt x="1" y="1600"/>
                        <a:pt x="476" y="2060"/>
                        <a:pt x="1030" y="2060"/>
                      </a:cubicBezTo>
                      <a:cubicBezTo>
                        <a:pt x="1617" y="2060"/>
                        <a:pt x="2060" y="1600"/>
                        <a:pt x="2060" y="1030"/>
                      </a:cubicBezTo>
                      <a:cubicBezTo>
                        <a:pt x="2060" y="444"/>
                        <a:pt x="1585" y="0"/>
                        <a:pt x="10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5"/>
                <p:cNvSpPr/>
                <p:nvPr/>
              </p:nvSpPr>
              <p:spPr>
                <a:xfrm>
                  <a:off x="2498625" y="991825"/>
                  <a:ext cx="51500" cy="51500"/>
                </a:xfrm>
                <a:custGeom>
                  <a:rect b="b" l="l" r="r" t="t"/>
                  <a:pathLst>
                    <a:path extrusionOk="0" h="2060" w="2060">
                      <a:moveTo>
                        <a:pt x="1030" y="206"/>
                      </a:moveTo>
                      <a:cubicBezTo>
                        <a:pt x="1489" y="206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1" y="1870"/>
                        <a:pt x="190" y="1506"/>
                        <a:pt x="190" y="1046"/>
                      </a:cubicBezTo>
                      <a:cubicBezTo>
                        <a:pt x="190" y="587"/>
                        <a:pt x="571" y="206"/>
                        <a:pt x="1030" y="206"/>
                      </a:cubicBezTo>
                      <a:close/>
                      <a:moveTo>
                        <a:pt x="1030" y="0"/>
                      </a:moveTo>
                      <a:cubicBezTo>
                        <a:pt x="444" y="0"/>
                        <a:pt x="0" y="476"/>
                        <a:pt x="0" y="1030"/>
                      </a:cubicBezTo>
                      <a:cubicBezTo>
                        <a:pt x="0" y="1601"/>
                        <a:pt x="476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0"/>
                      </a:cubicBezTo>
                      <a:cubicBezTo>
                        <a:pt x="2060" y="444"/>
                        <a:pt x="1585" y="0"/>
                        <a:pt x="10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5"/>
                <p:cNvSpPr/>
                <p:nvPr/>
              </p:nvSpPr>
              <p:spPr>
                <a:xfrm>
                  <a:off x="2840025" y="749025"/>
                  <a:ext cx="51525" cy="51525"/>
                </a:xfrm>
                <a:custGeom>
                  <a:rect b="b" l="l" r="r" t="t"/>
                  <a:pathLst>
                    <a:path extrusionOk="0" h="2061" w="2061">
                      <a:moveTo>
                        <a:pt x="1030" y="223"/>
                      </a:moveTo>
                      <a:cubicBezTo>
                        <a:pt x="1490" y="223"/>
                        <a:pt x="1870" y="603"/>
                        <a:pt x="1870" y="1047"/>
                      </a:cubicBezTo>
                      <a:cubicBezTo>
                        <a:pt x="1870" y="1506"/>
                        <a:pt x="1490" y="1886"/>
                        <a:pt x="1030" y="1886"/>
                      </a:cubicBezTo>
                      <a:cubicBezTo>
                        <a:pt x="587" y="1886"/>
                        <a:pt x="207" y="1506"/>
                        <a:pt x="207" y="1047"/>
                      </a:cubicBezTo>
                      <a:cubicBezTo>
                        <a:pt x="207" y="603"/>
                        <a:pt x="587" y="223"/>
                        <a:pt x="1030" y="223"/>
                      </a:cubicBezTo>
                      <a:close/>
                      <a:moveTo>
                        <a:pt x="1030" y="1"/>
                      </a:moveTo>
                      <a:cubicBezTo>
                        <a:pt x="460" y="1"/>
                        <a:pt x="1" y="476"/>
                        <a:pt x="1" y="1031"/>
                      </a:cubicBezTo>
                      <a:cubicBezTo>
                        <a:pt x="1" y="1601"/>
                        <a:pt x="476" y="2060"/>
                        <a:pt x="1030" y="2060"/>
                      </a:cubicBezTo>
                      <a:cubicBezTo>
                        <a:pt x="1617" y="2060"/>
                        <a:pt x="2060" y="1601"/>
                        <a:pt x="2060" y="1031"/>
                      </a:cubicBezTo>
                      <a:cubicBezTo>
                        <a:pt x="2060" y="460"/>
                        <a:pt x="1601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5"/>
                <p:cNvSpPr/>
                <p:nvPr/>
              </p:nvSpPr>
              <p:spPr>
                <a:xfrm>
                  <a:off x="2518425" y="570800"/>
                  <a:ext cx="51500" cy="51525"/>
                </a:xfrm>
                <a:custGeom>
                  <a:rect b="b" l="l" r="r" t="t"/>
                  <a:pathLst>
                    <a:path extrusionOk="0" h="2061" w="2060">
                      <a:moveTo>
                        <a:pt x="1030" y="223"/>
                      </a:moveTo>
                      <a:cubicBezTo>
                        <a:pt x="1490" y="223"/>
                        <a:pt x="1854" y="603"/>
                        <a:pt x="1854" y="1046"/>
                      </a:cubicBezTo>
                      <a:cubicBezTo>
                        <a:pt x="1854" y="1506"/>
                        <a:pt x="1490" y="1886"/>
                        <a:pt x="1030" y="1886"/>
                      </a:cubicBezTo>
                      <a:cubicBezTo>
                        <a:pt x="571" y="1886"/>
                        <a:pt x="191" y="1506"/>
                        <a:pt x="191" y="1046"/>
                      </a:cubicBezTo>
                      <a:cubicBezTo>
                        <a:pt x="191" y="603"/>
                        <a:pt x="571" y="223"/>
                        <a:pt x="1030" y="223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6" y="2060"/>
                        <a:pt x="1030" y="2060"/>
                      </a:cubicBezTo>
                      <a:cubicBezTo>
                        <a:pt x="1601" y="2060"/>
                        <a:pt x="2060" y="1601"/>
                        <a:pt x="2060" y="1031"/>
                      </a:cubicBezTo>
                      <a:cubicBezTo>
                        <a:pt x="2060" y="460"/>
                        <a:pt x="1585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6" name="Google Shape;216;p5"/>
              <p:cNvSpPr/>
              <p:nvPr/>
            </p:nvSpPr>
            <p:spPr>
              <a:xfrm flipH="1">
                <a:off x="-621102" y="1681604"/>
                <a:ext cx="831600" cy="8316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52156"/>
                    </a:srgbClr>
                  </a:gs>
                  <a:gs pos="6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Saira"/>
                  <a:ea typeface="Saira"/>
                  <a:cs typeface="Saira"/>
                  <a:sym typeface="Saira"/>
                </a:endParaRPr>
              </a:p>
            </p:txBody>
          </p:sp>
        </p:grpSp>
        <p:pic>
          <p:nvPicPr>
            <p:cNvPr id="217" name="Google Shape;217;p5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1125" y="1276263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8" name="Google Shape;218;p5"/>
          <p:cNvGrpSpPr/>
          <p:nvPr/>
        </p:nvGrpSpPr>
        <p:grpSpPr>
          <a:xfrm>
            <a:off x="7706000" y="3177613"/>
            <a:ext cx="1582103" cy="3138965"/>
            <a:chOff x="7706000" y="3177613"/>
            <a:chExt cx="1582103" cy="3138965"/>
          </a:xfrm>
        </p:grpSpPr>
        <p:grpSp>
          <p:nvGrpSpPr>
            <p:cNvPr id="219" name="Google Shape;219;p5"/>
            <p:cNvGrpSpPr/>
            <p:nvPr/>
          </p:nvGrpSpPr>
          <p:grpSpPr>
            <a:xfrm flipH="1">
              <a:off x="8246887" y="3744934"/>
              <a:ext cx="1041216" cy="2571644"/>
              <a:chOff x="4709050" y="974800"/>
              <a:chExt cx="684425" cy="1690425"/>
            </a:xfrm>
          </p:grpSpPr>
          <p:sp>
            <p:nvSpPr>
              <p:cNvPr id="220" name="Google Shape;220;p5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rect b="b" l="l" r="r" t="t"/>
                <a:pathLst>
                  <a:path extrusionOk="0" h="34776" w="17824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rect b="b" l="l" r="r" t="t"/>
                <a:pathLst>
                  <a:path extrusionOk="0" h="14370" w="5577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rect b="b" l="l" r="r" t="t"/>
                <a:pathLst>
                  <a:path extrusionOk="0" h="48733" w="18426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rect b="b" l="l" r="r" t="t"/>
                <a:pathLst>
                  <a:path extrusionOk="0" h="45802" w="15337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rect b="b" l="l" r="r" t="t"/>
                <a:pathLst>
                  <a:path extrusionOk="0" h="56480" w="15447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rect b="b" l="l" r="r" t="t"/>
                <a:pathLst>
                  <a:path extrusionOk="0" h="21325" w="7701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rect b="b" l="l" r="r" t="t"/>
                <a:pathLst>
                  <a:path extrusionOk="0" h="27694" w="6734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rect b="b" l="l" r="r" t="t"/>
                <a:pathLst>
                  <a:path extrusionOk="0" h="2061" w="2076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41" name="Google Shape;241;p5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772900" y="3177613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5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706000" y="4077138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3" name="Google Shape;1633;p42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634" name="Google Shape;1634;p42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35" name="Google Shape;1635;p42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636" name="Google Shape;1636;p42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637" name="Google Shape;1637;p42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38" name="Google Shape;1638;p42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39" name="Google Shape;1639;p42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40" name="Google Shape;1640;p42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41" name="Google Shape;1641;p42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642" name="Google Shape;1642;p42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43" name="Google Shape;1643;p42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5" name="Google Shape;1645;p43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646" name="Google Shape;1646;p43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47" name="Google Shape;1647;p43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648" name="Google Shape;1648;p43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649" name="Google Shape;1649;p43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50" name="Google Shape;1650;p43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51" name="Google Shape;1651;p43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52" name="Google Shape;1652;p43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53" name="Google Shape;1653;p43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1654" name="Google Shape;1654;p43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55" name="Google Shape;1655;p43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"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7" name="Google Shape;1657;p44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658" name="Google Shape;1658;p44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59" name="Google Shape;1659;p44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660" name="Google Shape;1660;p44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661" name="Google Shape;1661;p44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62" name="Google Shape;1662;p44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63" name="Google Shape;1663;p44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64" name="Google Shape;1664;p44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65" name="Google Shape;1665;p44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1666" name="Google Shape;1666;p44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67" name="Google Shape;1667;p44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" name="Google Shape;1669;p45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670" name="Google Shape;1670;p45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71" name="Google Shape;1671;p45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672" name="Google Shape;1672;p45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673" name="Google Shape;1673;p45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74" name="Google Shape;1674;p45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75" name="Google Shape;1675;p45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76" name="Google Shape;1676;p45"/>
          <p:cNvSpPr txBox="1"/>
          <p:nvPr>
            <p:ph type="title"/>
          </p:nvPr>
        </p:nvSpPr>
        <p:spPr>
          <a:xfrm>
            <a:off x="2347938" y="75237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77" name="Google Shape;1677;p45"/>
          <p:cNvSpPr txBox="1"/>
          <p:nvPr>
            <p:ph idx="1" type="subTitle"/>
          </p:nvPr>
        </p:nvSpPr>
        <p:spPr>
          <a:xfrm>
            <a:off x="1899650" y="2055875"/>
            <a:ext cx="3708900" cy="146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78" name="Google Shape;1678;p45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419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b="0" i="0" lang="es-419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i="0" lang="es-419" sz="1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b="0" i="0" lang="es-419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i="0" lang="es-419" sz="1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b="0" i="0" lang="es-419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i="0" lang="es-419" sz="1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b="0" i="0" lang="es-419" sz="10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79" name="Google Shape;1679;p45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1680" name="Google Shape;1680;p45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81" name="Google Shape;1681;p45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3" name="Google Shape;1683;p46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684" name="Google Shape;1684;p46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85" name="Google Shape;1685;p46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686" name="Google Shape;1686;p46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687" name="Google Shape;1687;p46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88" name="Google Shape;1688;p46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89" name="Google Shape;1689;p46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90" name="Google Shape;1690;p46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2" name="Google Shape;1692;p47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693" name="Google Shape;1693;p47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695" name="Google Shape;1695;p47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696" name="Google Shape;1696;p47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97" name="Google Shape;1697;p47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98" name="Google Shape;1698;p47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99" name="Google Shape;1699;p47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0" name="Google Shape;1700;p47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3" name="Google Shape;1703;p49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704" name="Google Shape;1704;p49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05" name="Google Shape;1705;p49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706" name="Google Shape;1706;p49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707" name="Google Shape;1707;p49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08" name="Google Shape;1708;p49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09" name="Google Shape;1709;p49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1710" name="Google Shape;1710;p49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1711" name="Google Shape;1711;p49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12" name="Google Shape;1712;p49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4" name="Google Shape;1714;p50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715" name="Google Shape;1715;p50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16" name="Google Shape;1716;p50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717" name="Google Shape;1717;p50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718" name="Google Shape;1718;p50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19" name="Google Shape;1719;p50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20" name="Google Shape;1720;p50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1721" name="Google Shape;1721;p50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1722" name="Google Shape;1722;p50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3" name="Google Shape;1723;p50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6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6"/>
          <p:cNvSpPr txBox="1"/>
          <p:nvPr>
            <p:ph type="title"/>
          </p:nvPr>
        </p:nvSpPr>
        <p:spPr>
          <a:xfrm>
            <a:off x="1133023" y="2480375"/>
            <a:ext cx="3764400" cy="13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6" name="Google Shape;246;p6"/>
          <p:cNvSpPr txBox="1"/>
          <p:nvPr>
            <p:ph idx="2" type="title"/>
          </p:nvPr>
        </p:nvSpPr>
        <p:spPr>
          <a:xfrm>
            <a:off x="2475223" y="1291225"/>
            <a:ext cx="1080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47" name="Google Shape;247;p6"/>
          <p:cNvSpPr/>
          <p:nvPr>
            <p:ph idx="3" type="pic"/>
          </p:nvPr>
        </p:nvSpPr>
        <p:spPr>
          <a:xfrm>
            <a:off x="5406576" y="694950"/>
            <a:ext cx="2604300" cy="375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48" name="Google Shape;248;p6"/>
          <p:cNvGrpSpPr/>
          <p:nvPr/>
        </p:nvGrpSpPr>
        <p:grpSpPr>
          <a:xfrm>
            <a:off x="8161834" y="75534"/>
            <a:ext cx="3751694" cy="1477275"/>
            <a:chOff x="8161834" y="75534"/>
            <a:chExt cx="3751694" cy="1477275"/>
          </a:xfrm>
        </p:grpSpPr>
        <p:grpSp>
          <p:nvGrpSpPr>
            <p:cNvPr id="249" name="Google Shape;249;p6"/>
            <p:cNvGrpSpPr/>
            <p:nvPr/>
          </p:nvGrpSpPr>
          <p:grpSpPr>
            <a:xfrm>
              <a:off x="8371972" y="75540"/>
              <a:ext cx="3541556" cy="1323917"/>
              <a:chOff x="2133050" y="2071900"/>
              <a:chExt cx="2132825" cy="797300"/>
            </a:xfrm>
          </p:grpSpPr>
          <p:sp>
            <p:nvSpPr>
              <p:cNvPr id="250" name="Google Shape;250;p6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rect b="b" l="l" r="r" t="t"/>
                <a:pathLst>
                  <a:path extrusionOk="0" h="10695" w="2988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rect b="b" l="l" r="r" t="t"/>
                <a:pathLst>
                  <a:path extrusionOk="0" h="11281" w="52455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rect b="b" l="l" r="r" t="t"/>
                <a:pathLst>
                  <a:path extrusionOk="0" h="2473" w="36074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rect b="b" l="l" r="r" t="t"/>
                <a:pathLst>
                  <a:path extrusionOk="0" h="3169" w="37374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rect b="b" l="l" r="r" t="t"/>
                <a:pathLst>
                  <a:path extrusionOk="0" h="20659" w="65541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rect b="b" l="l" r="r" t="t"/>
                <a:pathLst>
                  <a:path extrusionOk="0" h="18410" w="49018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rect b="b" l="l" r="r" t="t"/>
                <a:pathLst>
                  <a:path extrusionOk="0" h="15336" w="45834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rect b="b" l="l" r="r" t="t"/>
                <a:pathLst>
                  <a:path extrusionOk="0" h="15448" w="7980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rect b="b" l="l" r="r" t="t"/>
                <a:pathLst>
                  <a:path extrusionOk="0" h="7526" w="34031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rect b="b" l="l" r="r" t="t"/>
                <a:pathLst>
                  <a:path extrusionOk="0" h="1965" w="5387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rect b="b" l="l" r="r" t="t"/>
                <a:pathLst>
                  <a:path extrusionOk="0" h="1871" w="187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rect b="b" l="l" r="r" t="t"/>
                <a:pathLst>
                  <a:path extrusionOk="0" h="1870" w="1871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rect b="b" l="l" r="r" t="t"/>
                <a:pathLst>
                  <a:path extrusionOk="0" h="1871" w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6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rect b="b" l="l" r="r" t="t"/>
                <a:pathLst>
                  <a:path extrusionOk="0" h="1015" w="8683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6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6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6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0" name="Google Shape;280;p6"/>
            <p:cNvSpPr/>
            <p:nvPr/>
          </p:nvSpPr>
          <p:spPr>
            <a:xfrm>
              <a:off x="8161834" y="721209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156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9036759" y="75534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156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7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7"/>
          <p:cNvSpPr txBox="1"/>
          <p:nvPr>
            <p:ph idx="1" type="subTitle"/>
          </p:nvPr>
        </p:nvSpPr>
        <p:spPr>
          <a:xfrm>
            <a:off x="1363388" y="2048300"/>
            <a:ext cx="30015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85" name="Google Shape;285;p7"/>
          <p:cNvSpPr txBox="1"/>
          <p:nvPr>
            <p:ph idx="2" type="subTitle"/>
          </p:nvPr>
        </p:nvSpPr>
        <p:spPr>
          <a:xfrm>
            <a:off x="4779112" y="2048300"/>
            <a:ext cx="30015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86" name="Google Shape;286;p7"/>
          <p:cNvSpPr txBox="1"/>
          <p:nvPr>
            <p:ph idx="3" type="subTitle"/>
          </p:nvPr>
        </p:nvSpPr>
        <p:spPr>
          <a:xfrm>
            <a:off x="1363388" y="2535500"/>
            <a:ext cx="30015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7" name="Google Shape;287;p7"/>
          <p:cNvSpPr txBox="1"/>
          <p:nvPr>
            <p:ph idx="4" type="subTitle"/>
          </p:nvPr>
        </p:nvSpPr>
        <p:spPr>
          <a:xfrm>
            <a:off x="4779110" y="2535500"/>
            <a:ext cx="30015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8" name="Google Shape;288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89" name="Google Shape;289;p7"/>
          <p:cNvGrpSpPr/>
          <p:nvPr/>
        </p:nvGrpSpPr>
        <p:grpSpPr>
          <a:xfrm>
            <a:off x="-500554" y="-1910625"/>
            <a:ext cx="1580562" cy="3381325"/>
            <a:chOff x="-500554" y="-1910625"/>
            <a:chExt cx="1580562" cy="3381325"/>
          </a:xfrm>
        </p:grpSpPr>
        <p:grpSp>
          <p:nvGrpSpPr>
            <p:cNvPr id="290" name="Google Shape;290;p7"/>
            <p:cNvGrpSpPr/>
            <p:nvPr/>
          </p:nvGrpSpPr>
          <p:grpSpPr>
            <a:xfrm flipH="1" rot="5400000">
              <a:off x="-1326644" y="-1084534"/>
              <a:ext cx="3232743" cy="1580562"/>
              <a:chOff x="2191675" y="4192425"/>
              <a:chExt cx="1929650" cy="943450"/>
            </a:xfrm>
          </p:grpSpPr>
          <p:sp>
            <p:nvSpPr>
              <p:cNvPr id="291" name="Google Shape;291;p7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rect b="b" l="l" r="r" t="t"/>
                <a:pathLst>
                  <a:path extrusionOk="0" h="5561" w="14386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rect b="b" l="l" r="r" t="t"/>
                <a:pathLst>
                  <a:path extrusionOk="0" h="18410" w="48765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rect b="b" l="l" r="r" t="t"/>
                <a:pathLst>
                  <a:path extrusionOk="0" h="7701" w="21341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rect b="b" l="l" r="r" t="t"/>
                <a:pathLst>
                  <a:path extrusionOk="0" h="6735" w="27709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7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7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7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rect b="b" l="l" r="r" t="t"/>
                <a:pathLst>
                  <a:path extrusionOk="0" h="17824" w="34791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rect b="b" l="l" r="r" t="t"/>
                <a:pathLst>
                  <a:path extrusionOk="0" h="5577" w="14386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7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rect b="b" l="l" r="r" t="t"/>
                <a:pathLst>
                  <a:path extrusionOk="0" h="18426" w="48748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7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rect b="b" l="l" r="r" t="t"/>
                <a:pathLst>
                  <a:path extrusionOk="0" h="15336" w="45786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7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7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rect b="b" l="l" r="r" t="t"/>
                <a:pathLst>
                  <a:path extrusionOk="0" h="7701" w="21309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7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rect b="b" l="l" r="r" t="t"/>
                <a:pathLst>
                  <a:path extrusionOk="0" h="6735" w="27694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7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7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7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7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7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7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7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7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7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rect b="b" l="l" r="r" t="t"/>
                <a:pathLst>
                  <a:path extrusionOk="0" h="2076" w="206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7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7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33" name="Google Shape;333;p7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-134525" y="293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4" name="Google Shape;334;p7"/>
          <p:cNvGrpSpPr/>
          <p:nvPr/>
        </p:nvGrpSpPr>
        <p:grpSpPr>
          <a:xfrm>
            <a:off x="7678750" y="3705625"/>
            <a:ext cx="2067293" cy="3199280"/>
            <a:chOff x="7678750" y="3705625"/>
            <a:chExt cx="2067293" cy="3199280"/>
          </a:xfrm>
        </p:grpSpPr>
        <p:grpSp>
          <p:nvGrpSpPr>
            <p:cNvPr id="335" name="Google Shape;335;p7"/>
            <p:cNvGrpSpPr/>
            <p:nvPr/>
          </p:nvGrpSpPr>
          <p:grpSpPr>
            <a:xfrm flipH="1" rot="5400000">
              <a:off x="7465663" y="4624525"/>
              <a:ext cx="3063126" cy="1497633"/>
              <a:chOff x="2191675" y="4192425"/>
              <a:chExt cx="1929650" cy="943450"/>
            </a:xfrm>
          </p:grpSpPr>
          <p:sp>
            <p:nvSpPr>
              <p:cNvPr id="336" name="Google Shape;336;p7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rect b="b" l="l" r="r" t="t"/>
                <a:pathLst>
                  <a:path extrusionOk="0" h="5561" w="14386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rect b="b" l="l" r="r" t="t"/>
                <a:pathLst>
                  <a:path extrusionOk="0" h="18410" w="48765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rect b="b" l="l" r="r" t="t"/>
                <a:pathLst>
                  <a:path extrusionOk="0" h="7701" w="21341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rect b="b" l="l" r="r" t="t"/>
                <a:pathLst>
                  <a:path extrusionOk="0" h="6735" w="27709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7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7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7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7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7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7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7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rect b="b" l="l" r="r" t="t"/>
                <a:pathLst>
                  <a:path extrusionOk="0" h="17824" w="34791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7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rect b="b" l="l" r="r" t="t"/>
                <a:pathLst>
                  <a:path extrusionOk="0" h="5577" w="14386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7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rect b="b" l="l" r="r" t="t"/>
                <a:pathLst>
                  <a:path extrusionOk="0" h="18426" w="48748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rect b="b" l="l" r="r" t="t"/>
                <a:pathLst>
                  <a:path extrusionOk="0" h="15336" w="45786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7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7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rect b="b" l="l" r="r" t="t"/>
                <a:pathLst>
                  <a:path extrusionOk="0" h="7701" w="21309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rect b="b" l="l" r="r" t="t"/>
                <a:pathLst>
                  <a:path extrusionOk="0" h="6735" w="27694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7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7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7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7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7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7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7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7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7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rect b="b" l="l" r="r" t="t"/>
                <a:pathLst>
                  <a:path extrusionOk="0" h="2076" w="206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7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7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7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7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78" name="Google Shape;378;p7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678750" y="41665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" name="Google Shape;379;p7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194800" y="37056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8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8"/>
          <p:cNvSpPr txBox="1"/>
          <p:nvPr>
            <p:ph idx="1" type="subTitle"/>
          </p:nvPr>
        </p:nvSpPr>
        <p:spPr>
          <a:xfrm>
            <a:off x="720000" y="1644675"/>
            <a:ext cx="2336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83" name="Google Shape;383;p8"/>
          <p:cNvSpPr txBox="1"/>
          <p:nvPr>
            <p:ph idx="2" type="subTitle"/>
          </p:nvPr>
        </p:nvSpPr>
        <p:spPr>
          <a:xfrm>
            <a:off x="720000" y="2324084"/>
            <a:ext cx="23364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4" name="Google Shape;384;p8"/>
          <p:cNvSpPr txBox="1"/>
          <p:nvPr>
            <p:ph idx="3" type="subTitle"/>
          </p:nvPr>
        </p:nvSpPr>
        <p:spPr>
          <a:xfrm>
            <a:off x="3403800" y="2324084"/>
            <a:ext cx="23364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5" name="Google Shape;385;p8"/>
          <p:cNvSpPr txBox="1"/>
          <p:nvPr>
            <p:ph idx="4" type="subTitle"/>
          </p:nvPr>
        </p:nvSpPr>
        <p:spPr>
          <a:xfrm>
            <a:off x="6087600" y="2324084"/>
            <a:ext cx="23364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6" name="Google Shape;386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7" name="Google Shape;387;p8"/>
          <p:cNvSpPr txBox="1"/>
          <p:nvPr>
            <p:ph idx="5" type="subTitle"/>
          </p:nvPr>
        </p:nvSpPr>
        <p:spPr>
          <a:xfrm>
            <a:off x="3403800" y="1644675"/>
            <a:ext cx="2336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88" name="Google Shape;388;p8"/>
          <p:cNvSpPr txBox="1"/>
          <p:nvPr>
            <p:ph idx="6" type="subTitle"/>
          </p:nvPr>
        </p:nvSpPr>
        <p:spPr>
          <a:xfrm>
            <a:off x="6087600" y="1644675"/>
            <a:ext cx="2336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grpSp>
        <p:nvGrpSpPr>
          <p:cNvPr id="389" name="Google Shape;389;p8"/>
          <p:cNvGrpSpPr/>
          <p:nvPr/>
        </p:nvGrpSpPr>
        <p:grpSpPr>
          <a:xfrm>
            <a:off x="-500554" y="3675900"/>
            <a:ext cx="2068705" cy="3229005"/>
            <a:chOff x="-500554" y="3675900"/>
            <a:chExt cx="2068705" cy="3229005"/>
          </a:xfrm>
        </p:grpSpPr>
        <p:grpSp>
          <p:nvGrpSpPr>
            <p:cNvPr id="390" name="Google Shape;390;p8"/>
            <p:cNvGrpSpPr/>
            <p:nvPr/>
          </p:nvGrpSpPr>
          <p:grpSpPr>
            <a:xfrm rot="-5400000">
              <a:off x="-1283301" y="4624525"/>
              <a:ext cx="3063126" cy="1497633"/>
              <a:chOff x="2191675" y="4192425"/>
              <a:chExt cx="1929650" cy="943450"/>
            </a:xfrm>
          </p:grpSpPr>
          <p:sp>
            <p:nvSpPr>
              <p:cNvPr id="391" name="Google Shape;391;p8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rect b="b" l="l" r="r" t="t"/>
                <a:pathLst>
                  <a:path extrusionOk="0" h="5561" w="14386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8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rect b="b" l="l" r="r" t="t"/>
                <a:pathLst>
                  <a:path extrusionOk="0" h="18410" w="48765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rect b="b" l="l" r="r" t="t"/>
                <a:pathLst>
                  <a:path extrusionOk="0" h="7701" w="21341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rect b="b" l="l" r="r" t="t"/>
                <a:pathLst>
                  <a:path extrusionOk="0" h="6735" w="27709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8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8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rect b="b" l="l" r="r" t="t"/>
                <a:pathLst>
                  <a:path extrusionOk="0" h="17824" w="34791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rect b="b" l="l" r="r" t="t"/>
                <a:pathLst>
                  <a:path extrusionOk="0" h="5577" w="14386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rect b="b" l="l" r="r" t="t"/>
                <a:pathLst>
                  <a:path extrusionOk="0" h="18426" w="48748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rect b="b" l="l" r="r" t="t"/>
                <a:pathLst>
                  <a:path extrusionOk="0" h="15336" w="45786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rect b="b" l="l" r="r" t="t"/>
                <a:pathLst>
                  <a:path extrusionOk="0" h="7701" w="21309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rect b="b" l="l" r="r" t="t"/>
                <a:pathLst>
                  <a:path extrusionOk="0" h="6735" w="27694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rect b="b" l="l" r="r" t="t"/>
                <a:pathLst>
                  <a:path extrusionOk="0" h="2076" w="206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33" name="Google Shape;433;p8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390800" y="41665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8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-180275" y="36759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5" name="Google Shape;435;p8"/>
          <p:cNvGrpSpPr/>
          <p:nvPr/>
        </p:nvGrpSpPr>
        <p:grpSpPr>
          <a:xfrm>
            <a:off x="7605625" y="-1910625"/>
            <a:ext cx="2140418" cy="3377600"/>
            <a:chOff x="7605625" y="-1910625"/>
            <a:chExt cx="2140418" cy="3377600"/>
          </a:xfrm>
        </p:grpSpPr>
        <p:grpSp>
          <p:nvGrpSpPr>
            <p:cNvPr id="436" name="Google Shape;436;p8"/>
            <p:cNvGrpSpPr/>
            <p:nvPr/>
          </p:nvGrpSpPr>
          <p:grpSpPr>
            <a:xfrm rot="-5400000">
              <a:off x="7339390" y="-1084534"/>
              <a:ext cx="3232743" cy="1580562"/>
              <a:chOff x="2191675" y="4192425"/>
              <a:chExt cx="1929650" cy="943450"/>
            </a:xfrm>
          </p:grpSpPr>
          <p:sp>
            <p:nvSpPr>
              <p:cNvPr id="437" name="Google Shape;437;p8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rect b="b" l="l" r="r" t="t"/>
                <a:pathLst>
                  <a:path extrusionOk="0" h="5561" w="14386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rect b="b" l="l" r="r" t="t"/>
                <a:pathLst>
                  <a:path extrusionOk="0" h="18410" w="48765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rect b="b" l="l" r="r" t="t"/>
                <a:pathLst>
                  <a:path extrusionOk="0" h="7701" w="21341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rect b="b" l="l" r="r" t="t"/>
                <a:pathLst>
                  <a:path extrusionOk="0" h="6735" w="27709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8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8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8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8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8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8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8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8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8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rect b="b" l="l" r="r" t="t"/>
                <a:pathLst>
                  <a:path extrusionOk="0" h="17824" w="34791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rect b="b" l="l" r="r" t="t"/>
                <a:pathLst>
                  <a:path extrusionOk="0" h="5577" w="14386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rect b="b" l="l" r="r" t="t"/>
                <a:pathLst>
                  <a:path extrusionOk="0" h="18426" w="48748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8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rect b="b" l="l" r="r" t="t"/>
                <a:pathLst>
                  <a:path extrusionOk="0" h="15336" w="45786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8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8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rect b="b" l="l" r="r" t="t"/>
                <a:pathLst>
                  <a:path extrusionOk="0" h="7701" w="21309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8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rect b="b" l="l" r="r" t="t"/>
                <a:pathLst>
                  <a:path extrusionOk="0" h="6735" w="27694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8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8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8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8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8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8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8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rect b="b" l="l" r="r" t="t"/>
                <a:pathLst>
                  <a:path extrusionOk="0" h="2076" w="206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8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8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8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8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79" name="Google Shape;479;p8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605625" y="-275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0" name="Google Shape;480;p8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200350" y="2896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9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9"/>
          <p:cNvSpPr txBox="1"/>
          <p:nvPr>
            <p:ph idx="1" type="subTitle"/>
          </p:nvPr>
        </p:nvSpPr>
        <p:spPr>
          <a:xfrm>
            <a:off x="862425" y="1208737"/>
            <a:ext cx="3441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484" name="Google Shape;484;p9"/>
          <p:cNvSpPr txBox="1"/>
          <p:nvPr>
            <p:ph idx="2" type="subTitle"/>
          </p:nvPr>
        </p:nvSpPr>
        <p:spPr>
          <a:xfrm>
            <a:off x="862435" y="1693537"/>
            <a:ext cx="3441300" cy="1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5" name="Google Shape;485;p9"/>
          <p:cNvSpPr txBox="1"/>
          <p:nvPr>
            <p:ph idx="3" type="subTitle"/>
          </p:nvPr>
        </p:nvSpPr>
        <p:spPr>
          <a:xfrm>
            <a:off x="4840290" y="1693537"/>
            <a:ext cx="3441300" cy="1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6" name="Google Shape;486;p9"/>
          <p:cNvSpPr txBox="1"/>
          <p:nvPr>
            <p:ph idx="4" type="subTitle"/>
          </p:nvPr>
        </p:nvSpPr>
        <p:spPr>
          <a:xfrm>
            <a:off x="862410" y="3312062"/>
            <a:ext cx="3441300" cy="1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7" name="Google Shape;487;p9"/>
          <p:cNvSpPr txBox="1"/>
          <p:nvPr>
            <p:ph idx="5" type="subTitle"/>
          </p:nvPr>
        </p:nvSpPr>
        <p:spPr>
          <a:xfrm>
            <a:off x="4840263" y="3312062"/>
            <a:ext cx="3441300" cy="1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8" name="Google Shape;488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9" name="Google Shape;489;p9"/>
          <p:cNvSpPr txBox="1"/>
          <p:nvPr>
            <p:ph idx="6" type="subTitle"/>
          </p:nvPr>
        </p:nvSpPr>
        <p:spPr>
          <a:xfrm>
            <a:off x="862425" y="2827262"/>
            <a:ext cx="3441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490" name="Google Shape;490;p9"/>
          <p:cNvSpPr txBox="1"/>
          <p:nvPr>
            <p:ph idx="7" type="subTitle"/>
          </p:nvPr>
        </p:nvSpPr>
        <p:spPr>
          <a:xfrm>
            <a:off x="4840284" y="1208737"/>
            <a:ext cx="3441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491" name="Google Shape;491;p9"/>
          <p:cNvSpPr txBox="1"/>
          <p:nvPr>
            <p:ph idx="8" type="subTitle"/>
          </p:nvPr>
        </p:nvSpPr>
        <p:spPr>
          <a:xfrm>
            <a:off x="4840284" y="2827262"/>
            <a:ext cx="3441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grpSp>
        <p:nvGrpSpPr>
          <p:cNvPr id="492" name="Google Shape;492;p9"/>
          <p:cNvGrpSpPr/>
          <p:nvPr/>
        </p:nvGrpSpPr>
        <p:grpSpPr>
          <a:xfrm>
            <a:off x="-1776656" y="2034654"/>
            <a:ext cx="3040006" cy="1757025"/>
            <a:chOff x="-1776656" y="2034654"/>
            <a:chExt cx="3040006" cy="1757025"/>
          </a:xfrm>
        </p:grpSpPr>
        <p:grpSp>
          <p:nvGrpSpPr>
            <p:cNvPr id="493" name="Google Shape;493;p9"/>
            <p:cNvGrpSpPr/>
            <p:nvPr/>
          </p:nvGrpSpPr>
          <p:grpSpPr>
            <a:xfrm flipH="1">
              <a:off x="-1776656" y="2034654"/>
              <a:ext cx="2590356" cy="1757025"/>
              <a:chOff x="2280775" y="570800"/>
              <a:chExt cx="1702725" cy="1154950"/>
            </a:xfrm>
          </p:grpSpPr>
          <p:sp>
            <p:nvSpPr>
              <p:cNvPr id="494" name="Google Shape;494;p9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rect b="b" l="l" r="r" t="t"/>
                <a:pathLst>
                  <a:path extrusionOk="0" h="21863" w="56829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9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rect b="b" l="l" r="r" t="t"/>
                <a:pathLst>
                  <a:path extrusionOk="0" h="22973" w="63926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9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rect b="b" l="l" r="r" t="t"/>
                <a:pathLst>
                  <a:path extrusionOk="0" h="23163" w="66144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9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rect b="b" l="l" r="r" t="t"/>
                <a:pathLst>
                  <a:path extrusionOk="0" h="23955" w="57431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9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rect b="b" l="l" r="r" t="t"/>
                <a:pathLst>
                  <a:path extrusionOk="0" h="24557" w="61629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9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rect b="b" l="l" r="r" t="t"/>
                <a:pathLst>
                  <a:path extrusionOk="0" h="25507" w="52266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9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rect b="b" l="l" r="r" t="t"/>
                <a:pathLst>
                  <a:path extrusionOk="0" h="28914" w="58999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9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rect b="b" l="l" r="r" t="t"/>
                <a:pathLst>
                  <a:path extrusionOk="0" h="28724" w="62786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9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rect b="b" l="l" r="r" t="t"/>
                <a:pathLst>
                  <a:path extrusionOk="0" h="6671" w="41461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9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rect b="b" l="l" r="r" t="t"/>
                <a:pathLst>
                  <a:path extrusionOk="0" h="30102" w="48527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9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rect b="b" l="l" r="r" t="t"/>
                <a:pathLst>
                  <a:path extrusionOk="0" h="24240" w="44757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9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rect b="b" l="l" r="r" t="t"/>
                <a:pathLst>
                  <a:path extrusionOk="0" h="27361" w="45058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9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rect b="b" l="l" r="r" t="t"/>
                <a:pathLst>
                  <a:path extrusionOk="0" h="29120" w="56639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9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9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9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9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9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9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9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9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9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9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9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520" name="Google Shape;520;p9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6000" y="2324488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1" name="Google Shape;521;p9"/>
          <p:cNvGrpSpPr/>
          <p:nvPr/>
        </p:nvGrpSpPr>
        <p:grpSpPr>
          <a:xfrm>
            <a:off x="3676700" y="3753121"/>
            <a:ext cx="1627078" cy="3154461"/>
            <a:chOff x="3676700" y="3124942"/>
            <a:chExt cx="1627078" cy="3154461"/>
          </a:xfrm>
        </p:grpSpPr>
        <p:grpSp>
          <p:nvGrpSpPr>
            <p:cNvPr id="522" name="Google Shape;522;p9"/>
            <p:cNvGrpSpPr/>
            <p:nvPr/>
          </p:nvGrpSpPr>
          <p:grpSpPr>
            <a:xfrm flipH="1">
              <a:off x="4262562" y="3707759"/>
              <a:ext cx="1041216" cy="2571644"/>
              <a:chOff x="4709050" y="974800"/>
              <a:chExt cx="684425" cy="1690425"/>
            </a:xfrm>
          </p:grpSpPr>
          <p:sp>
            <p:nvSpPr>
              <p:cNvPr id="523" name="Google Shape;523;p9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rect b="b" l="l" r="r" t="t"/>
                <a:pathLst>
                  <a:path extrusionOk="0" h="34776" w="17824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rect b="b" l="l" r="r" t="t"/>
                <a:pathLst>
                  <a:path extrusionOk="0" h="14370" w="5577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9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rect b="b" l="l" r="r" t="t"/>
                <a:pathLst>
                  <a:path extrusionOk="0" h="48733" w="18426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9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rect b="b" l="l" r="r" t="t"/>
                <a:pathLst>
                  <a:path extrusionOk="0" h="45802" w="15337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rect b="b" l="l" r="r" t="t"/>
                <a:pathLst>
                  <a:path extrusionOk="0" h="56480" w="15447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9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rect b="b" l="l" r="r" t="t"/>
                <a:pathLst>
                  <a:path extrusionOk="0" h="21325" w="7701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9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rect b="b" l="l" r="r" t="t"/>
                <a:pathLst>
                  <a:path extrusionOk="0" h="27694" w="6734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9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9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9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9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9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9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9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9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9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9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9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9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rect b="b" l="l" r="r" t="t"/>
                <a:pathLst>
                  <a:path extrusionOk="0" h="2061" w="2076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9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9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544" name="Google Shape;544;p9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3676700" y="4019813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9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3819811" y="3124942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10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9" name="Google Shape;549;p10"/>
          <p:cNvSpPr txBox="1"/>
          <p:nvPr>
            <p:ph idx="1" type="subTitle"/>
          </p:nvPr>
        </p:nvSpPr>
        <p:spPr>
          <a:xfrm>
            <a:off x="720025" y="1654364"/>
            <a:ext cx="23511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0" name="Google Shape;550;p10"/>
          <p:cNvSpPr txBox="1"/>
          <p:nvPr>
            <p:ph idx="2" type="subTitle"/>
          </p:nvPr>
        </p:nvSpPr>
        <p:spPr>
          <a:xfrm>
            <a:off x="3420536" y="1654364"/>
            <a:ext cx="23511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1" name="Google Shape;551;p10"/>
          <p:cNvSpPr txBox="1"/>
          <p:nvPr>
            <p:ph idx="3" type="subTitle"/>
          </p:nvPr>
        </p:nvSpPr>
        <p:spPr>
          <a:xfrm>
            <a:off x="6121046" y="1654364"/>
            <a:ext cx="23511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2" name="Google Shape;552;p10"/>
          <p:cNvSpPr txBox="1"/>
          <p:nvPr>
            <p:ph idx="4" type="subTitle"/>
          </p:nvPr>
        </p:nvSpPr>
        <p:spPr>
          <a:xfrm>
            <a:off x="720025" y="3340881"/>
            <a:ext cx="23511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3" name="Google Shape;553;p10"/>
          <p:cNvSpPr txBox="1"/>
          <p:nvPr>
            <p:ph idx="5" type="subTitle"/>
          </p:nvPr>
        </p:nvSpPr>
        <p:spPr>
          <a:xfrm>
            <a:off x="3420536" y="3340881"/>
            <a:ext cx="23511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4" name="Google Shape;554;p10"/>
          <p:cNvSpPr txBox="1"/>
          <p:nvPr>
            <p:ph idx="6" type="subTitle"/>
          </p:nvPr>
        </p:nvSpPr>
        <p:spPr>
          <a:xfrm>
            <a:off x="6121046" y="3340881"/>
            <a:ext cx="23511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5" name="Google Shape;555;p10"/>
          <p:cNvSpPr txBox="1"/>
          <p:nvPr>
            <p:ph idx="7" type="subTitle"/>
          </p:nvPr>
        </p:nvSpPr>
        <p:spPr>
          <a:xfrm>
            <a:off x="715100" y="1247625"/>
            <a:ext cx="23511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556" name="Google Shape;556;p10"/>
          <p:cNvSpPr txBox="1"/>
          <p:nvPr>
            <p:ph idx="8" type="subTitle"/>
          </p:nvPr>
        </p:nvSpPr>
        <p:spPr>
          <a:xfrm>
            <a:off x="3420538" y="1247625"/>
            <a:ext cx="23511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557" name="Google Shape;557;p10"/>
          <p:cNvSpPr txBox="1"/>
          <p:nvPr>
            <p:ph idx="9" type="subTitle"/>
          </p:nvPr>
        </p:nvSpPr>
        <p:spPr>
          <a:xfrm>
            <a:off x="6125975" y="1247625"/>
            <a:ext cx="23511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558" name="Google Shape;558;p10"/>
          <p:cNvSpPr txBox="1"/>
          <p:nvPr>
            <p:ph idx="13" type="subTitle"/>
          </p:nvPr>
        </p:nvSpPr>
        <p:spPr>
          <a:xfrm>
            <a:off x="715100" y="2934146"/>
            <a:ext cx="23511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559" name="Google Shape;559;p10"/>
          <p:cNvSpPr txBox="1"/>
          <p:nvPr>
            <p:ph idx="14" type="subTitle"/>
          </p:nvPr>
        </p:nvSpPr>
        <p:spPr>
          <a:xfrm>
            <a:off x="3420538" y="2934146"/>
            <a:ext cx="23511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560" name="Google Shape;560;p10"/>
          <p:cNvSpPr txBox="1"/>
          <p:nvPr>
            <p:ph idx="15" type="subTitle"/>
          </p:nvPr>
        </p:nvSpPr>
        <p:spPr>
          <a:xfrm>
            <a:off x="6125975" y="2934146"/>
            <a:ext cx="23511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grpSp>
        <p:nvGrpSpPr>
          <p:cNvPr id="561" name="Google Shape;561;p10"/>
          <p:cNvGrpSpPr/>
          <p:nvPr/>
        </p:nvGrpSpPr>
        <p:grpSpPr>
          <a:xfrm>
            <a:off x="-1065554" y="3844475"/>
            <a:ext cx="2031530" cy="3268580"/>
            <a:chOff x="-500554" y="3636325"/>
            <a:chExt cx="2031530" cy="3268580"/>
          </a:xfrm>
        </p:grpSpPr>
        <p:grpSp>
          <p:nvGrpSpPr>
            <p:cNvPr id="562" name="Google Shape;562;p10"/>
            <p:cNvGrpSpPr/>
            <p:nvPr/>
          </p:nvGrpSpPr>
          <p:grpSpPr>
            <a:xfrm rot="-5400000">
              <a:off x="-1283301" y="4624525"/>
              <a:ext cx="3063126" cy="1497633"/>
              <a:chOff x="2191675" y="4192425"/>
              <a:chExt cx="1929650" cy="943450"/>
            </a:xfrm>
          </p:grpSpPr>
          <p:sp>
            <p:nvSpPr>
              <p:cNvPr id="563" name="Google Shape;563;p10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10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rect b="b" l="l" r="r" t="t"/>
                <a:pathLst>
                  <a:path extrusionOk="0" h="5561" w="14386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10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rect b="b" l="l" r="r" t="t"/>
                <a:pathLst>
                  <a:path extrusionOk="0" h="18410" w="48765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10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10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10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rect b="b" l="l" r="r" t="t"/>
                <a:pathLst>
                  <a:path extrusionOk="0" h="7701" w="21341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10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rect b="b" l="l" r="r" t="t"/>
                <a:pathLst>
                  <a:path extrusionOk="0" h="6735" w="27709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10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10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10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10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10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10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10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10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10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10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10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10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10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10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10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rect b="b" l="l" r="r" t="t"/>
                <a:pathLst>
                  <a:path extrusionOk="0" h="17824" w="34791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10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rect b="b" l="l" r="r" t="t"/>
                <a:pathLst>
                  <a:path extrusionOk="0" h="5577" w="14386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10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rect b="b" l="l" r="r" t="t"/>
                <a:pathLst>
                  <a:path extrusionOk="0" h="18426" w="48748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10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rect b="b" l="l" r="r" t="t"/>
                <a:pathLst>
                  <a:path extrusionOk="0" h="15336" w="45786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10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10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rect b="b" l="l" r="r" t="t"/>
                <a:pathLst>
                  <a:path extrusionOk="0" h="7701" w="21309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10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rect b="b" l="l" r="r" t="t"/>
                <a:pathLst>
                  <a:path extrusionOk="0" h="6735" w="27694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10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10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10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10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10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10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10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10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10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10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rect b="b" l="l" r="r" t="t"/>
                <a:pathLst>
                  <a:path extrusionOk="0" h="2076" w="206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10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10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10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10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05" name="Google Shape;605;p10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353625" y="41243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6" name="Google Shape;606;p10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-180275" y="36363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7" name="Google Shape;607;p10"/>
          <p:cNvGrpSpPr/>
          <p:nvPr/>
        </p:nvGrpSpPr>
        <p:grpSpPr>
          <a:xfrm>
            <a:off x="7590775" y="-1910625"/>
            <a:ext cx="2155268" cy="3391905"/>
            <a:chOff x="7590775" y="-1910625"/>
            <a:chExt cx="2155268" cy="3391905"/>
          </a:xfrm>
        </p:grpSpPr>
        <p:grpSp>
          <p:nvGrpSpPr>
            <p:cNvPr id="608" name="Google Shape;608;p10"/>
            <p:cNvGrpSpPr/>
            <p:nvPr/>
          </p:nvGrpSpPr>
          <p:grpSpPr>
            <a:xfrm rot="-5400000">
              <a:off x="7339390" y="-1084534"/>
              <a:ext cx="3232743" cy="1580562"/>
              <a:chOff x="2191675" y="4192425"/>
              <a:chExt cx="1929650" cy="943450"/>
            </a:xfrm>
          </p:grpSpPr>
          <p:sp>
            <p:nvSpPr>
              <p:cNvPr id="609" name="Google Shape;609;p10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10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rect b="b" l="l" r="r" t="t"/>
                <a:pathLst>
                  <a:path extrusionOk="0" h="5561" w="14386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10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rect b="b" l="l" r="r" t="t"/>
                <a:pathLst>
                  <a:path extrusionOk="0" h="18410" w="48765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10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10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10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rect b="b" l="l" r="r" t="t"/>
                <a:pathLst>
                  <a:path extrusionOk="0" h="7701" w="21341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10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rect b="b" l="l" r="r" t="t"/>
                <a:pathLst>
                  <a:path extrusionOk="0" h="6735" w="27709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10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10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10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10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10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10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10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0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0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0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0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0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0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10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10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rect b="b" l="l" r="r" t="t"/>
                <a:pathLst>
                  <a:path extrusionOk="0" h="17824" w="34791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0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rect b="b" l="l" r="r" t="t"/>
                <a:pathLst>
                  <a:path extrusionOk="0" h="5577" w="14386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0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rect b="b" l="l" r="r" t="t"/>
                <a:pathLst>
                  <a:path extrusionOk="0" h="18426" w="48748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0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rect b="b" l="l" r="r" t="t"/>
                <a:pathLst>
                  <a:path extrusionOk="0" h="15336" w="45786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0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0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rect b="b" l="l" r="r" t="t"/>
                <a:pathLst>
                  <a:path extrusionOk="0" h="7701" w="21309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0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rect b="b" l="l" r="r" t="t"/>
                <a:pathLst>
                  <a:path extrusionOk="0" h="6735" w="27694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10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10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0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10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10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0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10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10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10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10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rect b="b" l="l" r="r" t="t"/>
                <a:pathLst>
                  <a:path extrusionOk="0" h="2076" w="206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10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10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10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10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51" name="Google Shape;651;p10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590775" y="-1968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2" name="Google Shape;652;p10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165475" y="30393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25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b="0" i="0" sz="3500" u="none" cap="none" strike="noStrik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b="0" i="0" sz="12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b="0" i="0" sz="12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b="0" i="0" sz="12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b="0" i="0" sz="12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b="0" i="0" sz="12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b="0" i="0" sz="12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b="0" i="0" sz="12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b="0" i="0" sz="12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aira"/>
              <a:buChar char="■"/>
              <a:defRPr b="0" i="0" sz="12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2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b="1" i="0" sz="2800" u="none" cap="none" strike="noStrik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b="1" i="0" sz="3000" u="none" cap="none" strike="noStrik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b="1" i="0" sz="3000" u="none" cap="none" strike="noStrik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b="1" i="0" sz="3000" u="none" cap="none" strike="noStrik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b="1" i="0" sz="3000" u="none" cap="none" strike="noStrik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b="1" i="0" sz="3000" u="none" cap="none" strike="noStrik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b="1" i="0" sz="3000" u="none" cap="none" strike="noStrik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b="1" i="0" sz="3000" u="none" cap="none" strike="noStrik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b="1" i="0" sz="3000" u="none" cap="none" strike="noStrik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403" name="Google Shape;1403;p26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8" name="Google Shape;1728;p51"/>
          <p:cNvGrpSpPr/>
          <p:nvPr/>
        </p:nvGrpSpPr>
        <p:grpSpPr>
          <a:xfrm>
            <a:off x="6263800" y="1853175"/>
            <a:ext cx="1625700" cy="1625700"/>
            <a:chOff x="4653650" y="1256600"/>
            <a:chExt cx="1625700" cy="1625700"/>
          </a:xfrm>
        </p:grpSpPr>
        <p:sp>
          <p:nvSpPr>
            <p:cNvPr id="1729" name="Google Shape;1729;p51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30" name="Google Shape;1730;p51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731" name="Google Shape;1731;p51"/>
          <p:cNvSpPr txBox="1"/>
          <p:nvPr>
            <p:ph type="ctrTitle"/>
          </p:nvPr>
        </p:nvSpPr>
        <p:spPr>
          <a:xfrm>
            <a:off x="1151000" y="1401675"/>
            <a:ext cx="4856400" cy="15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419"/>
              <a:t>Test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419"/>
              <a:t>D'integration</a:t>
            </a:r>
            <a:endParaRPr/>
          </a:p>
        </p:txBody>
      </p:sp>
      <p:sp>
        <p:nvSpPr>
          <p:cNvPr id="1732" name="Google Shape;1732;p51"/>
          <p:cNvSpPr/>
          <p:nvPr/>
        </p:nvSpPr>
        <p:spPr>
          <a:xfrm>
            <a:off x="6641448" y="2418546"/>
            <a:ext cx="880576" cy="474590"/>
          </a:xfrm>
          <a:custGeom>
            <a:rect b="b" l="l" r="r" t="t"/>
            <a:pathLst>
              <a:path extrusionOk="0" h="872" w="1618">
                <a:moveTo>
                  <a:pt x="1093" y="11"/>
                </a:moveTo>
                <a:cubicBezTo>
                  <a:pt x="1064" y="-8"/>
                  <a:pt x="1024" y="0"/>
                  <a:pt x="1005" y="29"/>
                </a:cubicBezTo>
                <a:lnTo>
                  <a:pt x="508" y="774"/>
                </a:lnTo>
                <a:cubicBezTo>
                  <a:pt x="488" y="803"/>
                  <a:pt x="496" y="842"/>
                  <a:pt x="525" y="861"/>
                </a:cubicBezTo>
                <a:cubicBezTo>
                  <a:pt x="554" y="881"/>
                  <a:pt x="593" y="873"/>
                  <a:pt x="613" y="844"/>
                </a:cubicBezTo>
                <a:lnTo>
                  <a:pt x="1110" y="99"/>
                </a:lnTo>
                <a:cubicBezTo>
                  <a:pt x="1130" y="70"/>
                  <a:pt x="1122" y="31"/>
                  <a:pt x="1093" y="11"/>
                </a:cubicBezTo>
                <a:moveTo>
                  <a:pt x="1607" y="401"/>
                </a:moveTo>
                <a:lnTo>
                  <a:pt x="1359" y="29"/>
                </a:lnTo>
                <a:cubicBezTo>
                  <a:pt x="1339" y="0"/>
                  <a:pt x="1300" y="-8"/>
                  <a:pt x="1271" y="11"/>
                </a:cubicBezTo>
                <a:cubicBezTo>
                  <a:pt x="1242" y="31"/>
                  <a:pt x="1234" y="70"/>
                  <a:pt x="1254" y="99"/>
                </a:cubicBezTo>
                <a:lnTo>
                  <a:pt x="1479" y="436"/>
                </a:lnTo>
                <a:lnTo>
                  <a:pt x="1254" y="774"/>
                </a:lnTo>
                <a:cubicBezTo>
                  <a:pt x="1234" y="803"/>
                  <a:pt x="1242" y="842"/>
                  <a:pt x="1271" y="861"/>
                </a:cubicBezTo>
                <a:cubicBezTo>
                  <a:pt x="1300" y="881"/>
                  <a:pt x="1339" y="873"/>
                  <a:pt x="1359" y="844"/>
                </a:cubicBezTo>
                <a:lnTo>
                  <a:pt x="1607" y="471"/>
                </a:lnTo>
                <a:cubicBezTo>
                  <a:pt x="1622" y="450"/>
                  <a:pt x="1622" y="422"/>
                  <a:pt x="1607" y="401"/>
                </a:cubicBezTo>
                <a:moveTo>
                  <a:pt x="364" y="99"/>
                </a:moveTo>
                <a:lnTo>
                  <a:pt x="139" y="436"/>
                </a:lnTo>
                <a:lnTo>
                  <a:pt x="364" y="774"/>
                </a:lnTo>
                <a:cubicBezTo>
                  <a:pt x="384" y="803"/>
                  <a:pt x="376" y="842"/>
                  <a:pt x="347" y="861"/>
                </a:cubicBezTo>
                <a:cubicBezTo>
                  <a:pt x="318" y="881"/>
                  <a:pt x="279" y="873"/>
                  <a:pt x="259" y="844"/>
                </a:cubicBezTo>
                <a:lnTo>
                  <a:pt x="10" y="471"/>
                </a:lnTo>
                <a:cubicBezTo>
                  <a:pt x="-4" y="450"/>
                  <a:pt x="-4" y="422"/>
                  <a:pt x="10" y="401"/>
                </a:cubicBezTo>
                <a:lnTo>
                  <a:pt x="259" y="29"/>
                </a:lnTo>
                <a:cubicBezTo>
                  <a:pt x="278" y="0"/>
                  <a:pt x="318" y="-8"/>
                  <a:pt x="347" y="11"/>
                </a:cubicBezTo>
                <a:cubicBezTo>
                  <a:pt x="376" y="31"/>
                  <a:pt x="384" y="70"/>
                  <a:pt x="364" y="9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3" name="Google Shape;1733;p51" title="pngeg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82043">
            <a:off x="7510174" y="3120077"/>
            <a:ext cx="739447" cy="7394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4" name="Google Shape;1734;p51"/>
          <p:cNvGrpSpPr/>
          <p:nvPr/>
        </p:nvGrpSpPr>
        <p:grpSpPr>
          <a:xfrm>
            <a:off x="5759308" y="3103487"/>
            <a:ext cx="1243823" cy="1243823"/>
            <a:chOff x="4653650" y="1256600"/>
            <a:chExt cx="1625700" cy="1625700"/>
          </a:xfrm>
        </p:grpSpPr>
        <p:sp>
          <p:nvSpPr>
            <p:cNvPr id="1735" name="Google Shape;1735;p51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36" name="Google Shape;1736;p51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737" name="Google Shape;1737;p51"/>
          <p:cNvSpPr/>
          <p:nvPr/>
        </p:nvSpPr>
        <p:spPr>
          <a:xfrm>
            <a:off x="6037650" y="3442302"/>
            <a:ext cx="652149" cy="651767"/>
          </a:xfrm>
          <a:custGeom>
            <a:rect b="b" l="l" r="r" t="t"/>
            <a:pathLst>
              <a:path extrusionOk="0" h="1618" w="1619">
                <a:moveTo>
                  <a:pt x="1020" y="883"/>
                </a:moveTo>
                <a:lnTo>
                  <a:pt x="1201" y="747"/>
                </a:lnTo>
                <a:lnTo>
                  <a:pt x="1020" y="611"/>
                </a:lnTo>
                <a:cubicBezTo>
                  <a:pt x="992" y="590"/>
                  <a:pt x="987" y="551"/>
                  <a:pt x="1008" y="523"/>
                </a:cubicBezTo>
                <a:cubicBezTo>
                  <a:pt x="1028" y="495"/>
                  <a:pt x="1068" y="489"/>
                  <a:pt x="1096" y="510"/>
                </a:cubicBezTo>
                <a:lnTo>
                  <a:pt x="1345" y="697"/>
                </a:lnTo>
                <a:cubicBezTo>
                  <a:pt x="1378" y="722"/>
                  <a:pt x="1378" y="772"/>
                  <a:pt x="1345" y="798"/>
                </a:cubicBezTo>
                <a:lnTo>
                  <a:pt x="1096" y="984"/>
                </a:lnTo>
                <a:cubicBezTo>
                  <a:pt x="1068" y="1005"/>
                  <a:pt x="1028" y="999"/>
                  <a:pt x="1008" y="972"/>
                </a:cubicBezTo>
                <a:cubicBezTo>
                  <a:pt x="987" y="944"/>
                  <a:pt x="992" y="904"/>
                  <a:pt x="1020" y="883"/>
                </a:cubicBezTo>
                <a:moveTo>
                  <a:pt x="523" y="697"/>
                </a:moveTo>
                <a:lnTo>
                  <a:pt x="772" y="510"/>
                </a:lnTo>
                <a:cubicBezTo>
                  <a:pt x="799" y="489"/>
                  <a:pt x="839" y="495"/>
                  <a:pt x="860" y="523"/>
                </a:cubicBezTo>
                <a:cubicBezTo>
                  <a:pt x="881" y="551"/>
                  <a:pt x="875" y="590"/>
                  <a:pt x="847" y="611"/>
                </a:cubicBezTo>
                <a:lnTo>
                  <a:pt x="666" y="747"/>
                </a:lnTo>
                <a:lnTo>
                  <a:pt x="847" y="883"/>
                </a:lnTo>
                <a:cubicBezTo>
                  <a:pt x="875" y="904"/>
                  <a:pt x="881" y="944"/>
                  <a:pt x="860" y="972"/>
                </a:cubicBezTo>
                <a:cubicBezTo>
                  <a:pt x="839" y="1000"/>
                  <a:pt x="799" y="1005"/>
                  <a:pt x="772" y="984"/>
                </a:cubicBezTo>
                <a:lnTo>
                  <a:pt x="523" y="798"/>
                </a:lnTo>
                <a:cubicBezTo>
                  <a:pt x="489" y="772"/>
                  <a:pt x="489" y="722"/>
                  <a:pt x="523" y="697"/>
                </a:cubicBezTo>
                <a:moveTo>
                  <a:pt x="1492" y="1307"/>
                </a:moveTo>
                <a:cubicBezTo>
                  <a:pt x="1492" y="1409"/>
                  <a:pt x="1409" y="1492"/>
                  <a:pt x="1307" y="1492"/>
                </a:cubicBezTo>
                <a:cubicBezTo>
                  <a:pt x="1205" y="1492"/>
                  <a:pt x="1121" y="1409"/>
                  <a:pt x="1121" y="1307"/>
                </a:cubicBezTo>
                <a:cubicBezTo>
                  <a:pt x="1121" y="1272"/>
                  <a:pt x="1093" y="1243"/>
                  <a:pt x="1058" y="1243"/>
                </a:cubicBezTo>
                <a:lnTo>
                  <a:pt x="375" y="1243"/>
                </a:lnTo>
                <a:lnTo>
                  <a:pt x="375" y="127"/>
                </a:lnTo>
                <a:lnTo>
                  <a:pt x="1492" y="127"/>
                </a:lnTo>
                <a:lnTo>
                  <a:pt x="1492" y="1307"/>
                </a:lnTo>
                <a:moveTo>
                  <a:pt x="312" y="1492"/>
                </a:moveTo>
                <a:cubicBezTo>
                  <a:pt x="232" y="1492"/>
                  <a:pt x="164" y="1441"/>
                  <a:pt x="138" y="1370"/>
                </a:cubicBezTo>
                <a:lnTo>
                  <a:pt x="1001" y="1370"/>
                </a:lnTo>
                <a:cubicBezTo>
                  <a:pt x="1011" y="1415"/>
                  <a:pt x="1030" y="1456"/>
                  <a:pt x="1056" y="1492"/>
                </a:cubicBezTo>
                <a:lnTo>
                  <a:pt x="312" y="1492"/>
                </a:lnTo>
                <a:moveTo>
                  <a:pt x="1555" y="0"/>
                </a:moveTo>
                <a:lnTo>
                  <a:pt x="312" y="0"/>
                </a:lnTo>
                <a:cubicBezTo>
                  <a:pt x="277" y="0"/>
                  <a:pt x="249" y="28"/>
                  <a:pt x="249" y="63"/>
                </a:cubicBezTo>
                <a:lnTo>
                  <a:pt x="249" y="1243"/>
                </a:lnTo>
                <a:lnTo>
                  <a:pt x="64" y="1243"/>
                </a:lnTo>
                <a:cubicBezTo>
                  <a:pt x="29" y="1243"/>
                  <a:pt x="0" y="1272"/>
                  <a:pt x="0" y="1307"/>
                </a:cubicBezTo>
                <a:cubicBezTo>
                  <a:pt x="0" y="1478"/>
                  <a:pt x="140" y="1618"/>
                  <a:pt x="312" y="1618"/>
                </a:cubicBezTo>
                <a:lnTo>
                  <a:pt x="1307" y="1618"/>
                </a:lnTo>
                <a:cubicBezTo>
                  <a:pt x="1479" y="1618"/>
                  <a:pt x="1619" y="1478"/>
                  <a:pt x="1619" y="1307"/>
                </a:cubicBezTo>
                <a:lnTo>
                  <a:pt x="1619" y="63"/>
                </a:lnTo>
                <a:cubicBezTo>
                  <a:pt x="1619" y="28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8" name="Google Shape;1738;p51"/>
          <p:cNvSpPr txBox="1"/>
          <p:nvPr>
            <p:ph idx="4294967295" type="subTitle"/>
          </p:nvPr>
        </p:nvSpPr>
        <p:spPr>
          <a:xfrm>
            <a:off x="1151000" y="3059100"/>
            <a:ext cx="42015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419"/>
              <a:t>Garantir la qualité par la vérification des interactions entre les composants de notre code</a:t>
            </a:r>
            <a:endParaRPr/>
          </a:p>
        </p:txBody>
      </p:sp>
      <p:sp>
        <p:nvSpPr>
          <p:cNvPr id="1739" name="Google Shape;1739;p51"/>
          <p:cNvSpPr txBox="1"/>
          <p:nvPr>
            <p:ph idx="4294967295" type="subTitle"/>
          </p:nvPr>
        </p:nvSpPr>
        <p:spPr>
          <a:xfrm>
            <a:off x="6213525" y="194950"/>
            <a:ext cx="16257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419"/>
              <a:t>Joachim Douillard &amp; Mathis </a:t>
            </a:r>
            <a:r>
              <a:rPr lang="es-419"/>
              <a:t>Ciochetto</a:t>
            </a:r>
            <a:endParaRPr/>
          </a:p>
        </p:txBody>
      </p:sp>
      <p:pic>
        <p:nvPicPr>
          <p:cNvPr id="1740" name="Google Shape;174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14749">
            <a:off x="6921526" y="3912773"/>
            <a:ext cx="497473" cy="560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52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Qu’est ce qu’un Test ?</a:t>
            </a:r>
            <a:endParaRPr/>
          </a:p>
        </p:txBody>
      </p:sp>
      <p:sp>
        <p:nvSpPr>
          <p:cNvPr id="1746" name="Google Shape;1746;p52"/>
          <p:cNvSpPr txBox="1"/>
          <p:nvPr/>
        </p:nvSpPr>
        <p:spPr>
          <a:xfrm>
            <a:off x="1151250" y="1691525"/>
            <a:ext cx="68415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s-419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 test est une procédure visant à contrôler qu'un élément informatique (programme, module ou fonctionnalité) fonctionne conformément aux attentes et spécifications, afin d'identifier les erreurs avant la mise en production.</a:t>
            </a:r>
            <a:br>
              <a:rPr b="1" i="0" lang="es-419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1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7" name="Google Shape;1747;p52"/>
          <p:cNvSpPr txBox="1"/>
          <p:nvPr>
            <p:ph type="title"/>
          </p:nvPr>
        </p:nvSpPr>
        <p:spPr>
          <a:xfrm>
            <a:off x="720000" y="25539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 sz="2600"/>
              <a:t>Pourquoi les utiliser ?</a:t>
            </a:r>
            <a:endParaRPr sz="2600"/>
          </a:p>
        </p:txBody>
      </p:sp>
      <p:sp>
        <p:nvSpPr>
          <p:cNvPr id="1748" name="Google Shape;1748;p52"/>
          <p:cNvSpPr txBox="1"/>
          <p:nvPr/>
        </p:nvSpPr>
        <p:spPr>
          <a:xfrm>
            <a:off x="1288275" y="3366225"/>
            <a:ext cx="68415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s-419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Les tests constituent un élément fondamental garantissant la qualité, la robustesse et la fiabilité des applications.</a:t>
            </a:r>
            <a:endParaRPr b="1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53"/>
          <p:cNvSpPr txBox="1"/>
          <p:nvPr>
            <p:ph type="title"/>
          </p:nvPr>
        </p:nvSpPr>
        <p:spPr>
          <a:xfrm>
            <a:off x="720000" y="7708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Tableau des Tests</a:t>
            </a:r>
            <a:endParaRPr/>
          </a:p>
        </p:txBody>
      </p:sp>
      <p:graphicFrame>
        <p:nvGraphicFramePr>
          <p:cNvPr id="1754" name="Google Shape;1754;p53"/>
          <p:cNvGraphicFramePr/>
          <p:nvPr/>
        </p:nvGraphicFramePr>
        <p:xfrm>
          <a:off x="1146350" y="142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{5C320150-EBA7-4A3A-AAB3-F0D23A8607C3}</a:tableStyleId>
              </a:tblPr>
              <a:tblGrid>
                <a:gridCol w="2358400"/>
                <a:gridCol w="4492900"/>
              </a:tblGrid>
              <a:tr h="375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Différents types de test </a:t>
                      </a:r>
                      <a:endParaRPr b="1" sz="1000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Définition</a:t>
                      </a:r>
                      <a:r>
                        <a:rPr lang="es-419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Test Unitaire</a:t>
                      </a:r>
                      <a:endParaRPr b="1" sz="1000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Vérifie qu'une unité de code isolée (fonction, méthode, classe) fonctionne correctement indépendamment du reste du système.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Test Fonctionnel</a:t>
                      </a:r>
                      <a:endParaRPr b="1" sz="1000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Évalue si le système répond aux exigences fonctionnelles définies dans les spécifications.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Test UI</a:t>
                      </a:r>
                      <a:endParaRPr b="1" sz="1000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Les tests d'interface utilisateur lancent une application (ou une partie de celle-ci), puis simulent les interactions des utilisateurs, et vérifient enfin que l'application a réagi de manière appropriée.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Test de performance</a:t>
                      </a:r>
                      <a:endParaRPr b="1" sz="1000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Mesure la réactivité, la stabilité et l'évolutivité du système sous différentes charges de travail.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Test de bout-en-bout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Simule un parcours utilisateur complet à travers l'application pour vérifier l'intégration de tous les composants.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54"/>
          <p:cNvSpPr txBox="1"/>
          <p:nvPr>
            <p:ph type="title"/>
          </p:nvPr>
        </p:nvSpPr>
        <p:spPr>
          <a:xfrm>
            <a:off x="713225" y="885888"/>
            <a:ext cx="42948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Test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D'intégration</a:t>
            </a:r>
            <a:r>
              <a:rPr lang="es-419"/>
              <a:t> </a:t>
            </a:r>
            <a:endParaRPr/>
          </a:p>
        </p:txBody>
      </p:sp>
      <p:grpSp>
        <p:nvGrpSpPr>
          <p:cNvPr id="1760" name="Google Shape;1760;p54"/>
          <p:cNvGrpSpPr/>
          <p:nvPr/>
        </p:nvGrpSpPr>
        <p:grpSpPr>
          <a:xfrm>
            <a:off x="4654948" y="2636864"/>
            <a:ext cx="3222970" cy="2188143"/>
            <a:chOff x="2781175" y="1740500"/>
            <a:chExt cx="3392600" cy="2249325"/>
          </a:xfrm>
        </p:grpSpPr>
        <p:grpSp>
          <p:nvGrpSpPr>
            <p:cNvPr id="1761" name="Google Shape;1761;p54"/>
            <p:cNvGrpSpPr/>
            <p:nvPr/>
          </p:nvGrpSpPr>
          <p:grpSpPr>
            <a:xfrm>
              <a:off x="2781175" y="1740500"/>
              <a:ext cx="2851376" cy="1962950"/>
              <a:chOff x="1834550" y="1669925"/>
              <a:chExt cx="2851376" cy="1962950"/>
            </a:xfrm>
          </p:grpSpPr>
          <p:grpSp>
            <p:nvGrpSpPr>
              <p:cNvPr id="1762" name="Google Shape;1762;p54"/>
              <p:cNvGrpSpPr/>
              <p:nvPr/>
            </p:nvGrpSpPr>
            <p:grpSpPr>
              <a:xfrm>
                <a:off x="1834550" y="1669925"/>
                <a:ext cx="2851376" cy="1803650"/>
                <a:chOff x="4778175" y="1838800"/>
                <a:chExt cx="2851376" cy="1803650"/>
              </a:xfrm>
            </p:grpSpPr>
            <p:grpSp>
              <p:nvGrpSpPr>
                <p:cNvPr id="1763" name="Google Shape;1763;p54"/>
                <p:cNvGrpSpPr/>
                <p:nvPr/>
              </p:nvGrpSpPr>
              <p:grpSpPr>
                <a:xfrm>
                  <a:off x="4778175" y="1838800"/>
                  <a:ext cx="2851376" cy="1803650"/>
                  <a:chOff x="5294875" y="2527725"/>
                  <a:chExt cx="2851376" cy="1803650"/>
                </a:xfrm>
              </p:grpSpPr>
              <p:pic>
                <p:nvPicPr>
                  <p:cNvPr id="1764" name="Google Shape;1764;p54" title="image_2025-03-11_110256560-removebg-preview.png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5420050" y="2743175"/>
                    <a:ext cx="2726201" cy="1588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765" name="Google Shape;1765;p54"/>
                  <p:cNvSpPr txBox="1"/>
                  <p:nvPr/>
                </p:nvSpPr>
                <p:spPr>
                  <a:xfrm>
                    <a:off x="5294875" y="2527725"/>
                    <a:ext cx="2133000" cy="303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1" lang="es-419"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rPr>
                      <a:t>Pyramide des test</a:t>
                    </a:r>
                    <a:endParaRPr b="1" i="0" sz="1000" u="none" cap="none" strike="noStrike">
                      <a:solidFill>
                        <a:schemeClr val="dk1"/>
                      </a:solidFill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</p:grpSp>
            <p:cxnSp>
              <p:nvCxnSpPr>
                <p:cNvPr id="1766" name="Google Shape;1766;p54"/>
                <p:cNvCxnSpPr/>
                <p:nvPr/>
              </p:nvCxnSpPr>
              <p:spPr>
                <a:xfrm rot="10800000">
                  <a:off x="7606175" y="2092175"/>
                  <a:ext cx="6000" cy="14673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grpSp>
            <p:nvGrpSpPr>
              <p:cNvPr id="1767" name="Google Shape;1767;p54"/>
              <p:cNvGrpSpPr/>
              <p:nvPr/>
            </p:nvGrpSpPr>
            <p:grpSpPr>
              <a:xfrm>
                <a:off x="2145825" y="3622975"/>
                <a:ext cx="2487175" cy="9900"/>
                <a:chOff x="2169800" y="3599450"/>
                <a:chExt cx="2487175" cy="9900"/>
              </a:xfrm>
            </p:grpSpPr>
            <p:cxnSp>
              <p:nvCxnSpPr>
                <p:cNvPr id="1768" name="Google Shape;1768;p54"/>
                <p:cNvCxnSpPr/>
                <p:nvPr/>
              </p:nvCxnSpPr>
              <p:spPr>
                <a:xfrm>
                  <a:off x="2209275" y="3602750"/>
                  <a:ext cx="2447700" cy="6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769" name="Google Shape;1769;p54"/>
                <p:cNvCxnSpPr/>
                <p:nvPr/>
              </p:nvCxnSpPr>
              <p:spPr>
                <a:xfrm rot="10800000">
                  <a:off x="2169800" y="3599450"/>
                  <a:ext cx="2410800" cy="99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</p:grpSp>
        <p:sp>
          <p:nvSpPr>
            <p:cNvPr id="1770" name="Google Shape;1770;p54"/>
            <p:cNvSpPr txBox="1"/>
            <p:nvPr/>
          </p:nvSpPr>
          <p:spPr>
            <a:xfrm>
              <a:off x="5609175" y="2126475"/>
              <a:ext cx="564600" cy="60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lang="es-419" sz="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Coût</a:t>
              </a:r>
              <a:endParaRPr b="1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lang="es-419" sz="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&amp; </a:t>
              </a:r>
              <a:endParaRPr b="1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lang="es-419" sz="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temps</a:t>
              </a:r>
              <a:endParaRPr b="1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1" name="Google Shape;1771;p54"/>
            <p:cNvSpPr txBox="1"/>
            <p:nvPr/>
          </p:nvSpPr>
          <p:spPr>
            <a:xfrm>
              <a:off x="3698063" y="3754625"/>
              <a:ext cx="1017600" cy="2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lang="es-419" sz="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Nombre de test</a:t>
              </a:r>
              <a:endParaRPr b="1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772" name="Google Shape;1772;p54"/>
          <p:cNvSpPr txBox="1"/>
          <p:nvPr/>
        </p:nvSpPr>
        <p:spPr>
          <a:xfrm>
            <a:off x="784875" y="2223150"/>
            <a:ext cx="33927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s-419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 test </a:t>
            </a:r>
            <a:r>
              <a:rPr b="1" lang="es-419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d'intégration</a:t>
            </a:r>
            <a:r>
              <a:rPr b="1" lang="es-419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s'assure que plusieurs modules ou composants fonctionnent correctement ensemble lorsqu'ils sont combinés.</a:t>
            </a:r>
            <a:endParaRPr i="0" sz="1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73" name="Google Shape;1773;p54"/>
          <p:cNvCxnSpPr>
            <a:endCxn id="1772" idx="2"/>
          </p:cNvCxnSpPr>
          <p:nvPr/>
        </p:nvCxnSpPr>
        <p:spPr>
          <a:xfrm rot="10800000">
            <a:off x="2481225" y="2987850"/>
            <a:ext cx="2428200" cy="7734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4" name="Google Shape;1774;p54"/>
          <p:cNvSpPr txBox="1"/>
          <p:nvPr>
            <p:ph idx="4294967295" type="subTitle"/>
          </p:nvPr>
        </p:nvSpPr>
        <p:spPr>
          <a:xfrm>
            <a:off x="4000725" y="885900"/>
            <a:ext cx="4405800" cy="17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000"/>
              <a:t>Il Permet de : </a:t>
            </a:r>
            <a:endParaRPr b="1" sz="1000"/>
          </a:p>
          <a:p>
            <a:pPr indent="-29210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-"/>
            </a:pPr>
            <a:r>
              <a:rPr lang="es-419" sz="1000"/>
              <a:t>Détecter des problèmes invisibles aux tests unitaires</a:t>
            </a:r>
            <a:endParaRPr sz="1000"/>
          </a:p>
          <a:p>
            <a:pPr indent="-2921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s-419" sz="1000"/>
              <a:t>Valident la cohérence entre les composants</a:t>
            </a:r>
            <a:endParaRPr sz="1000"/>
          </a:p>
          <a:p>
            <a:pPr indent="-2921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s-419" sz="1000"/>
              <a:t>Garantissent le fonctionnement des flux de données complexes</a:t>
            </a:r>
            <a:endParaRPr sz="1000"/>
          </a:p>
          <a:p>
            <a:pPr indent="-2921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s-419" sz="1000"/>
              <a:t>Vérifient l'intégration avec des systèmes externes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55"/>
          <p:cNvSpPr txBox="1"/>
          <p:nvPr>
            <p:ph idx="1" type="subTitle"/>
          </p:nvPr>
        </p:nvSpPr>
        <p:spPr>
          <a:xfrm>
            <a:off x="3495725" y="2958833"/>
            <a:ext cx="18057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419" sz="1000"/>
              <a:t>Ils se concentrent sur les interfaces et les flux de données entre composants.</a:t>
            </a:r>
            <a:endParaRPr sz="1000"/>
          </a:p>
        </p:txBody>
      </p:sp>
      <p:sp>
        <p:nvSpPr>
          <p:cNvPr id="1780" name="Google Shape;1780;p55"/>
          <p:cNvSpPr txBox="1"/>
          <p:nvPr>
            <p:ph idx="2" type="subTitle"/>
          </p:nvPr>
        </p:nvSpPr>
        <p:spPr>
          <a:xfrm>
            <a:off x="4430418" y="1160476"/>
            <a:ext cx="30684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419" sz="1100"/>
              <a:t>Les tests d'intégration vérifient que différents modules ou composants d'une application fonctionnent correctement ensemble.</a:t>
            </a:r>
            <a:endParaRPr sz="1100"/>
          </a:p>
        </p:txBody>
      </p:sp>
      <p:sp>
        <p:nvSpPr>
          <p:cNvPr id="1781" name="Google Shape;1781;p55"/>
          <p:cNvSpPr txBox="1"/>
          <p:nvPr>
            <p:ph idx="3" type="subTitle"/>
          </p:nvPr>
        </p:nvSpPr>
        <p:spPr>
          <a:xfrm>
            <a:off x="6509156" y="3505270"/>
            <a:ext cx="15450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419" sz="1000"/>
              <a:t>Contrairement aux tests unitaires, ils ne testent pas des unités isolées, mais leur comportement collectif.</a:t>
            </a:r>
            <a:endParaRPr sz="1000"/>
          </a:p>
        </p:txBody>
      </p:sp>
      <p:grpSp>
        <p:nvGrpSpPr>
          <p:cNvPr id="1782" name="Google Shape;1782;p55"/>
          <p:cNvGrpSpPr/>
          <p:nvPr/>
        </p:nvGrpSpPr>
        <p:grpSpPr>
          <a:xfrm>
            <a:off x="5258042" y="2061299"/>
            <a:ext cx="1290375" cy="1735233"/>
            <a:chOff x="1072400" y="959175"/>
            <a:chExt cx="2170156" cy="2882926"/>
          </a:xfrm>
        </p:grpSpPr>
        <p:sp>
          <p:nvSpPr>
            <p:cNvPr id="1783" name="Google Shape;1783;p55"/>
            <p:cNvSpPr/>
            <p:nvPr/>
          </p:nvSpPr>
          <p:spPr>
            <a:xfrm>
              <a:off x="1557858" y="2916689"/>
              <a:ext cx="899203" cy="925412"/>
            </a:xfrm>
            <a:custGeom>
              <a:rect b="b" l="l" r="r" t="t"/>
              <a:pathLst>
                <a:path extrusionOk="0" h="1619" w="1618">
                  <a:moveTo>
                    <a:pt x="481" y="312"/>
                  </a:moveTo>
                  <a:cubicBezTo>
                    <a:pt x="481" y="269"/>
                    <a:pt x="516" y="233"/>
                    <a:pt x="560" y="233"/>
                  </a:cubicBezTo>
                  <a:cubicBezTo>
                    <a:pt x="604" y="233"/>
                    <a:pt x="639" y="269"/>
                    <a:pt x="639" y="312"/>
                  </a:cubicBezTo>
                  <a:cubicBezTo>
                    <a:pt x="639" y="356"/>
                    <a:pt x="604" y="391"/>
                    <a:pt x="560" y="391"/>
                  </a:cubicBezTo>
                  <a:cubicBezTo>
                    <a:pt x="516" y="391"/>
                    <a:pt x="481" y="356"/>
                    <a:pt x="481" y="312"/>
                  </a:cubicBezTo>
                  <a:moveTo>
                    <a:pt x="232" y="312"/>
                  </a:moveTo>
                  <a:cubicBezTo>
                    <a:pt x="232" y="269"/>
                    <a:pt x="268" y="233"/>
                    <a:pt x="311" y="233"/>
                  </a:cubicBezTo>
                  <a:cubicBezTo>
                    <a:pt x="355" y="233"/>
                    <a:pt x="390" y="269"/>
                    <a:pt x="390" y="312"/>
                  </a:cubicBezTo>
                  <a:cubicBezTo>
                    <a:pt x="390" y="356"/>
                    <a:pt x="355" y="391"/>
                    <a:pt x="311" y="391"/>
                  </a:cubicBezTo>
                  <a:cubicBezTo>
                    <a:pt x="268" y="391"/>
                    <a:pt x="232" y="356"/>
                    <a:pt x="232" y="312"/>
                  </a:cubicBezTo>
                  <a:moveTo>
                    <a:pt x="126" y="624"/>
                  </a:moveTo>
                  <a:lnTo>
                    <a:pt x="1491" y="624"/>
                  </a:lnTo>
                  <a:lnTo>
                    <a:pt x="1491" y="1492"/>
                  </a:lnTo>
                  <a:lnTo>
                    <a:pt x="126" y="1492"/>
                  </a:lnTo>
                  <a:lnTo>
                    <a:pt x="126" y="624"/>
                  </a:lnTo>
                  <a:moveTo>
                    <a:pt x="1491" y="498"/>
                  </a:moveTo>
                  <a:lnTo>
                    <a:pt x="126" y="498"/>
                  </a:lnTo>
                  <a:lnTo>
                    <a:pt x="126" y="127"/>
                  </a:lnTo>
                  <a:lnTo>
                    <a:pt x="1491" y="127"/>
                  </a:lnTo>
                  <a:lnTo>
                    <a:pt x="1491" y="498"/>
                  </a:lnTo>
                  <a:moveTo>
                    <a:pt x="1555" y="0"/>
                  </a:moveTo>
                  <a:lnTo>
                    <a:pt x="63" y="0"/>
                  </a:lnTo>
                  <a:cubicBezTo>
                    <a:pt x="28" y="0"/>
                    <a:pt x="0" y="29"/>
                    <a:pt x="0" y="64"/>
                  </a:cubicBezTo>
                  <a:lnTo>
                    <a:pt x="0" y="1555"/>
                  </a:lnTo>
                  <a:cubicBezTo>
                    <a:pt x="0" y="1590"/>
                    <a:pt x="28" y="1619"/>
                    <a:pt x="63" y="1619"/>
                  </a:cubicBezTo>
                  <a:lnTo>
                    <a:pt x="1555" y="1619"/>
                  </a:lnTo>
                  <a:cubicBezTo>
                    <a:pt x="1589" y="1619"/>
                    <a:pt x="1618" y="1590"/>
                    <a:pt x="1618" y="1555"/>
                  </a:cubicBezTo>
                  <a:lnTo>
                    <a:pt x="1618" y="64"/>
                  </a:lnTo>
                  <a:cubicBezTo>
                    <a:pt x="1618" y="29"/>
                    <a:pt x="1589" y="0"/>
                    <a:pt x="1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55"/>
            <p:cNvSpPr/>
            <p:nvPr/>
          </p:nvSpPr>
          <p:spPr>
            <a:xfrm>
              <a:off x="1850079" y="2471471"/>
              <a:ext cx="258600" cy="445200"/>
            </a:xfrm>
            <a:prstGeom prst="downArrow">
              <a:avLst>
                <a:gd fmla="val 50000" name="adj1"/>
                <a:gd fmla="val 58414" name="adj2"/>
              </a:avLst>
            </a:prstGeom>
            <a:solidFill>
              <a:srgbClr val="A67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785" name="Google Shape;1785;p55"/>
            <p:cNvCxnSpPr>
              <a:endCxn id="1784" idx="0"/>
            </p:cNvCxnSpPr>
            <p:nvPr/>
          </p:nvCxnSpPr>
          <p:spPr>
            <a:xfrm flipH="1" rot="-5400000">
              <a:off x="1231929" y="1724021"/>
              <a:ext cx="886200" cy="608700"/>
            </a:xfrm>
            <a:prstGeom prst="curvedConnector3">
              <a:avLst>
                <a:gd fmla="val 50000" name="adj1"/>
              </a:avLst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6" name="Google Shape;1786;p55"/>
            <p:cNvCxnSpPr>
              <a:endCxn id="1784" idx="0"/>
            </p:cNvCxnSpPr>
            <p:nvPr/>
          </p:nvCxnSpPr>
          <p:spPr>
            <a:xfrm rot="5400000">
              <a:off x="1951329" y="1846421"/>
              <a:ext cx="653100" cy="597000"/>
            </a:xfrm>
            <a:prstGeom prst="curvedConnector3">
              <a:avLst>
                <a:gd fmla="val 50000" name="adj1"/>
              </a:avLst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87" name="Google Shape;1787;p55"/>
            <p:cNvSpPr/>
            <p:nvPr/>
          </p:nvSpPr>
          <p:spPr>
            <a:xfrm>
              <a:off x="2524471" y="1151321"/>
              <a:ext cx="718085" cy="719690"/>
            </a:xfrm>
            <a:custGeom>
              <a:rect b="b" l="l" r="r" t="t"/>
              <a:pathLst>
                <a:path extrusionOk="0" h="1619" w="1618">
                  <a:moveTo>
                    <a:pt x="481" y="312"/>
                  </a:moveTo>
                  <a:cubicBezTo>
                    <a:pt x="481" y="269"/>
                    <a:pt x="516" y="233"/>
                    <a:pt x="560" y="233"/>
                  </a:cubicBezTo>
                  <a:cubicBezTo>
                    <a:pt x="604" y="233"/>
                    <a:pt x="639" y="269"/>
                    <a:pt x="639" y="312"/>
                  </a:cubicBezTo>
                  <a:cubicBezTo>
                    <a:pt x="639" y="356"/>
                    <a:pt x="604" y="391"/>
                    <a:pt x="560" y="391"/>
                  </a:cubicBezTo>
                  <a:cubicBezTo>
                    <a:pt x="516" y="391"/>
                    <a:pt x="481" y="356"/>
                    <a:pt x="481" y="312"/>
                  </a:cubicBezTo>
                  <a:moveTo>
                    <a:pt x="232" y="312"/>
                  </a:moveTo>
                  <a:cubicBezTo>
                    <a:pt x="232" y="269"/>
                    <a:pt x="268" y="233"/>
                    <a:pt x="311" y="233"/>
                  </a:cubicBezTo>
                  <a:cubicBezTo>
                    <a:pt x="355" y="233"/>
                    <a:pt x="390" y="269"/>
                    <a:pt x="390" y="312"/>
                  </a:cubicBezTo>
                  <a:cubicBezTo>
                    <a:pt x="390" y="356"/>
                    <a:pt x="355" y="391"/>
                    <a:pt x="311" y="391"/>
                  </a:cubicBezTo>
                  <a:cubicBezTo>
                    <a:pt x="268" y="391"/>
                    <a:pt x="232" y="356"/>
                    <a:pt x="232" y="312"/>
                  </a:cubicBezTo>
                  <a:moveTo>
                    <a:pt x="126" y="624"/>
                  </a:moveTo>
                  <a:lnTo>
                    <a:pt x="1491" y="624"/>
                  </a:lnTo>
                  <a:lnTo>
                    <a:pt x="1491" y="1492"/>
                  </a:lnTo>
                  <a:lnTo>
                    <a:pt x="126" y="1492"/>
                  </a:lnTo>
                  <a:lnTo>
                    <a:pt x="126" y="624"/>
                  </a:lnTo>
                  <a:moveTo>
                    <a:pt x="1491" y="498"/>
                  </a:moveTo>
                  <a:lnTo>
                    <a:pt x="126" y="498"/>
                  </a:lnTo>
                  <a:lnTo>
                    <a:pt x="126" y="127"/>
                  </a:lnTo>
                  <a:lnTo>
                    <a:pt x="1491" y="127"/>
                  </a:lnTo>
                  <a:lnTo>
                    <a:pt x="1491" y="498"/>
                  </a:lnTo>
                  <a:moveTo>
                    <a:pt x="1555" y="0"/>
                  </a:moveTo>
                  <a:lnTo>
                    <a:pt x="63" y="0"/>
                  </a:lnTo>
                  <a:cubicBezTo>
                    <a:pt x="28" y="0"/>
                    <a:pt x="0" y="29"/>
                    <a:pt x="0" y="64"/>
                  </a:cubicBezTo>
                  <a:lnTo>
                    <a:pt x="0" y="1555"/>
                  </a:lnTo>
                  <a:cubicBezTo>
                    <a:pt x="0" y="1590"/>
                    <a:pt x="28" y="1619"/>
                    <a:pt x="63" y="1619"/>
                  </a:cubicBezTo>
                  <a:lnTo>
                    <a:pt x="1555" y="1619"/>
                  </a:lnTo>
                  <a:cubicBezTo>
                    <a:pt x="1589" y="1619"/>
                    <a:pt x="1618" y="1590"/>
                    <a:pt x="1618" y="1555"/>
                  </a:cubicBezTo>
                  <a:lnTo>
                    <a:pt x="1618" y="64"/>
                  </a:lnTo>
                  <a:cubicBezTo>
                    <a:pt x="1618" y="29"/>
                    <a:pt x="1589" y="0"/>
                    <a:pt x="1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55"/>
            <p:cNvSpPr/>
            <p:nvPr/>
          </p:nvSpPr>
          <p:spPr>
            <a:xfrm>
              <a:off x="1072400" y="959175"/>
              <a:ext cx="686048" cy="652748"/>
            </a:xfrm>
            <a:custGeom>
              <a:rect b="b" l="l" r="r" t="t"/>
              <a:pathLst>
                <a:path extrusionOk="0" h="1619" w="1618">
                  <a:moveTo>
                    <a:pt x="481" y="312"/>
                  </a:moveTo>
                  <a:cubicBezTo>
                    <a:pt x="481" y="269"/>
                    <a:pt x="516" y="233"/>
                    <a:pt x="560" y="233"/>
                  </a:cubicBezTo>
                  <a:cubicBezTo>
                    <a:pt x="604" y="233"/>
                    <a:pt x="639" y="269"/>
                    <a:pt x="639" y="312"/>
                  </a:cubicBezTo>
                  <a:cubicBezTo>
                    <a:pt x="639" y="356"/>
                    <a:pt x="604" y="391"/>
                    <a:pt x="560" y="391"/>
                  </a:cubicBezTo>
                  <a:cubicBezTo>
                    <a:pt x="516" y="391"/>
                    <a:pt x="481" y="356"/>
                    <a:pt x="481" y="312"/>
                  </a:cubicBezTo>
                  <a:moveTo>
                    <a:pt x="232" y="312"/>
                  </a:moveTo>
                  <a:cubicBezTo>
                    <a:pt x="232" y="269"/>
                    <a:pt x="268" y="233"/>
                    <a:pt x="311" y="233"/>
                  </a:cubicBezTo>
                  <a:cubicBezTo>
                    <a:pt x="355" y="233"/>
                    <a:pt x="390" y="269"/>
                    <a:pt x="390" y="312"/>
                  </a:cubicBezTo>
                  <a:cubicBezTo>
                    <a:pt x="390" y="356"/>
                    <a:pt x="355" y="391"/>
                    <a:pt x="311" y="391"/>
                  </a:cubicBezTo>
                  <a:cubicBezTo>
                    <a:pt x="268" y="391"/>
                    <a:pt x="232" y="356"/>
                    <a:pt x="232" y="312"/>
                  </a:cubicBezTo>
                  <a:moveTo>
                    <a:pt x="126" y="624"/>
                  </a:moveTo>
                  <a:lnTo>
                    <a:pt x="1491" y="624"/>
                  </a:lnTo>
                  <a:lnTo>
                    <a:pt x="1491" y="1492"/>
                  </a:lnTo>
                  <a:lnTo>
                    <a:pt x="126" y="1492"/>
                  </a:lnTo>
                  <a:lnTo>
                    <a:pt x="126" y="624"/>
                  </a:lnTo>
                  <a:moveTo>
                    <a:pt x="1491" y="498"/>
                  </a:moveTo>
                  <a:lnTo>
                    <a:pt x="126" y="498"/>
                  </a:lnTo>
                  <a:lnTo>
                    <a:pt x="126" y="127"/>
                  </a:lnTo>
                  <a:lnTo>
                    <a:pt x="1491" y="127"/>
                  </a:lnTo>
                  <a:lnTo>
                    <a:pt x="1491" y="498"/>
                  </a:lnTo>
                  <a:moveTo>
                    <a:pt x="1555" y="0"/>
                  </a:moveTo>
                  <a:lnTo>
                    <a:pt x="63" y="0"/>
                  </a:lnTo>
                  <a:cubicBezTo>
                    <a:pt x="28" y="0"/>
                    <a:pt x="0" y="29"/>
                    <a:pt x="0" y="64"/>
                  </a:cubicBezTo>
                  <a:lnTo>
                    <a:pt x="0" y="1555"/>
                  </a:lnTo>
                  <a:cubicBezTo>
                    <a:pt x="0" y="1590"/>
                    <a:pt x="28" y="1619"/>
                    <a:pt x="63" y="1619"/>
                  </a:cubicBezTo>
                  <a:lnTo>
                    <a:pt x="1555" y="1619"/>
                  </a:lnTo>
                  <a:cubicBezTo>
                    <a:pt x="1589" y="1619"/>
                    <a:pt x="1618" y="1590"/>
                    <a:pt x="1618" y="1555"/>
                  </a:cubicBezTo>
                  <a:lnTo>
                    <a:pt x="1618" y="64"/>
                  </a:lnTo>
                  <a:cubicBezTo>
                    <a:pt x="1618" y="29"/>
                    <a:pt x="1589" y="0"/>
                    <a:pt x="1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9" name="Google Shape;1789;p55"/>
          <p:cNvSpPr/>
          <p:nvPr/>
        </p:nvSpPr>
        <p:spPr>
          <a:xfrm rot="-2063515">
            <a:off x="5237625" y="2933620"/>
            <a:ext cx="1161546" cy="1037646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90" name="Google Shape;1790;p55"/>
          <p:cNvCxnSpPr>
            <a:stCxn id="1781" idx="0"/>
          </p:cNvCxnSpPr>
          <p:nvPr/>
        </p:nvCxnSpPr>
        <p:spPr>
          <a:xfrm flipH="1" rot="5400000">
            <a:off x="6650456" y="2874070"/>
            <a:ext cx="312000" cy="950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1" name="Google Shape;1791;p55"/>
          <p:cNvSpPr txBox="1"/>
          <p:nvPr>
            <p:ph type="title"/>
          </p:nvPr>
        </p:nvSpPr>
        <p:spPr>
          <a:xfrm>
            <a:off x="835950" y="1732900"/>
            <a:ext cx="32142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 sz="2400"/>
              <a:t>Schémas d’un test d’intégration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56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Les différentes Approches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97" name="Google Shape;1797;p56"/>
          <p:cNvSpPr txBox="1"/>
          <p:nvPr>
            <p:ph idx="1" type="body"/>
          </p:nvPr>
        </p:nvSpPr>
        <p:spPr>
          <a:xfrm>
            <a:off x="4481300" y="2556325"/>
            <a:ext cx="3880800" cy="17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Top-Down: Des modules supérieurs vers les modules inférieurs</a:t>
            </a:r>
            <a:br>
              <a:rPr b="1" lang="es-419"/>
            </a:br>
            <a:r>
              <a:rPr b="1" lang="es-419"/>
              <a:t> Bottom-Up: Des modules de base vers les modules complexes</a:t>
            </a:r>
            <a:br>
              <a:rPr b="1" lang="es-419"/>
            </a:br>
            <a:r>
              <a:rPr b="1" lang="es-419"/>
              <a:t> Sandwich: Combinaison des deux approches précédentes</a:t>
            </a:r>
            <a:br>
              <a:rPr b="1" lang="es-419"/>
            </a:br>
            <a:r>
              <a:rPr b="1" lang="es-419"/>
              <a:t> Big-Bang: Tous les modules sont testés simultanément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id="1798" name="Google Shape;179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250" y="1662750"/>
            <a:ext cx="3594176" cy="16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57"/>
          <p:cNvSpPr txBox="1"/>
          <p:nvPr>
            <p:ph type="title"/>
          </p:nvPr>
        </p:nvSpPr>
        <p:spPr>
          <a:xfrm>
            <a:off x="713225" y="885900"/>
            <a:ext cx="49455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Les Façons de faire des tests sur Visual Studio</a:t>
            </a:r>
            <a:endParaRPr/>
          </a:p>
        </p:txBody>
      </p:sp>
      <p:sp>
        <p:nvSpPr>
          <p:cNvPr id="1804" name="Google Shape;1804;p57"/>
          <p:cNvSpPr txBox="1"/>
          <p:nvPr/>
        </p:nvSpPr>
        <p:spPr>
          <a:xfrm>
            <a:off x="836125" y="1987600"/>
            <a:ext cx="33927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s-419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Sur Visual Studio il est possible de passer des tests sous différentes formes : </a:t>
            </a:r>
            <a:endParaRPr i="0" sz="1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05" name="Google Shape;1805;p57" title="pngeg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300" y="1153900"/>
            <a:ext cx="2680725" cy="26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6" name="Google Shape;180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2850" y="847350"/>
            <a:ext cx="1849901" cy="104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7" name="Google Shape;1807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0900" y="2095388"/>
            <a:ext cx="1148750" cy="86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8" name="Google Shape;1808;p57"/>
          <p:cNvSpPr txBox="1"/>
          <p:nvPr/>
        </p:nvSpPr>
        <p:spPr>
          <a:xfrm>
            <a:off x="878250" y="2752300"/>
            <a:ext cx="41268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-"/>
            </a:pPr>
            <a:r>
              <a:rPr b="1" lang="es-419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Visual Studio Test Explorer</a:t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-"/>
            </a:pPr>
            <a:r>
              <a:rPr b="1" lang="es-419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Frameworks disponibles: Google Test, Microsoft Unit Test Framework, CppUnit</a:t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-"/>
            </a:pPr>
            <a:r>
              <a:rPr b="1" lang="es-419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Création de projets de test</a:t>
            </a:r>
            <a:br>
              <a:rPr b="1" lang="es-419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s-419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Automatisation des tests avec l'intégration continue</a:t>
            </a:r>
            <a:br>
              <a:rPr b="1" lang="es-419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09" name="Google Shape;1809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4900" y="3488125"/>
            <a:ext cx="2087450" cy="9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58"/>
          <p:cNvSpPr txBox="1"/>
          <p:nvPr>
            <p:ph type="title"/>
          </p:nvPr>
        </p:nvSpPr>
        <p:spPr>
          <a:xfrm>
            <a:off x="4054550" y="660800"/>
            <a:ext cx="3877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Conclusion</a:t>
            </a:r>
            <a:endParaRPr/>
          </a:p>
        </p:txBody>
      </p:sp>
      <p:sp>
        <p:nvSpPr>
          <p:cNvPr id="1815" name="Google Shape;1815;p58"/>
          <p:cNvSpPr txBox="1"/>
          <p:nvPr/>
        </p:nvSpPr>
        <p:spPr>
          <a:xfrm>
            <a:off x="3370700" y="1837150"/>
            <a:ext cx="5245200" cy="25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Les tests d'intégration sont un maillon essentiel dans la chaîne des tests</a:t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Ils complètent les tests unitaires pour assurer une qualité globale  </a:t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Ils garantissent que les modules fonctionnent ensemble comme prévu  </a:t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Visual Studio offre des outils puissants pour leur mise en œuvre  </a:t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 investissement dans les tests d'intégration est un investissement dans la qualité du logiciel  </a:t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16" name="Google Shape;181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450" y="1054875"/>
            <a:ext cx="1746899" cy="1966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nior Frontend Developer Portfolio by Slidesgo">
  <a:themeElements>
    <a:clrScheme name="Simple Light">
      <a:dk1>
        <a:srgbClr val="FFFFFF"/>
      </a:dk1>
      <a:lt1>
        <a:srgbClr val="292828"/>
      </a:lt1>
      <a:dk2>
        <a:srgbClr val="A67FF1"/>
      </a:dk2>
      <a:lt2>
        <a:srgbClr val="F5B150"/>
      </a:lt2>
      <a:accent1>
        <a:srgbClr val="C0E67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