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8" r:id="rId6"/>
    <p:sldId id="262" r:id="rId7"/>
    <p:sldId id="259" r:id="rId8"/>
    <p:sldId id="261" r:id="rId9"/>
    <p:sldId id="263" r:id="rId10"/>
    <p:sldId id="264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" y="1690370"/>
            <a:ext cx="3524250" cy="1819910"/>
          </a:xfrm>
        </p:spPr>
        <p:txBody>
          <a:bodyPr>
            <a:normAutofit/>
          </a:bodyPr>
          <a:lstStyle/>
          <a:p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IEEE PROJECT</a:t>
            </a:r>
            <a:endParaRPr lang="en-IN" alt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495" y="3278505"/>
            <a:ext cx="3523615" cy="1476375"/>
          </a:xfrm>
        </p:spPr>
        <p:txBody>
          <a:bodyPr/>
          <a:lstStyle/>
          <a:p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A DATA ANALYTICS SUITE FOR EXPLORATORY PREDICTIVE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Diabet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8505" y="1270"/>
            <a:ext cx="7643495" cy="68567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87475" y="4931410"/>
            <a:ext cx="2544445" cy="1722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/>
            <a:endParaRPr lang="en-IN" altLang="en-US"/>
          </a:p>
          <a:p>
            <a:pPr marL="1371600" lvl="3" indent="457200"/>
            <a:endParaRPr lang="en-IN" altLang="en-US"/>
          </a:p>
          <a:p>
            <a:pPr marL="1371600" lvl="3" indent="457200"/>
            <a:endParaRPr lang="en-IN" altLang="en-US"/>
          </a:p>
          <a:p>
            <a:pPr marL="1371600" lvl="3" indent="457200"/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Linear Regression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4-01-10 2319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7595" y="1600200"/>
            <a:ext cx="72307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OBJECTIVE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Objective: Develop an IEEE-compliant Data Analytics Suite for Type 2 Diabetes, focusing on exploratory data analysis, predictive modeling, and risk factor identification. The suite aims to provide a user-friendly, interactive dashboard for real-time analysis, ensuring scalability, robustness, and adherence to ethical considerations. By integrating with healthcare systems, the project seeks to facilitate collaboration among stakeholders, enabling evidence-based decision-making for diabetes prevention and management.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METHEDOLODY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2210" y="1600200"/>
            <a:ext cx="5562600" cy="4526280"/>
          </a:xfrm>
        </p:spPr>
        <p:txBody>
          <a:bodyPr/>
          <a:p>
            <a:pPr marL="0" indent="0" algn="just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Prediction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Data Visualization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Basic visualization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Probability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Heatmap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Accuracy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Linear Regression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Results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Library used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187430" cy="4988560"/>
          </a:xfrm>
        </p:spPr>
        <p:txBody>
          <a:bodyPr/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import pandas as pd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45720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pandas: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Library for data manipulation and analysis.	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from sklearn.model_selection import train_test_split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45720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train_test_split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Function to split data into training and testing sets.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from sklearn.preprocessing import StandardScaler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4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StandardScaler: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Class for standardizing features</a:t>
            </a:r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from sklearn.ensemble import RandomForestRegressor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4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RandomForestRegressor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Class for a random forest regression model.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from sklearn.metrics import mean_squared_error, r2_score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4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mean_squared_error and r2_score: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Metrics for evaluating regression models.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4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Prediction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A prediction model is a mathematical or computational representation of a real-world process or phenomenon that aims to forecast or estimate future outcomes based on past data or known information. In simpler terms, it's like a tool that learns from examples to make predictions about new, unseen situations.</a:t>
            </a:r>
            <a:endParaRPr lang="en-IN" alt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visualization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1582400" cy="5440045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https://colab.research.google.com/drive/1xN7sWyJ2ebU1L4NR6odpUIfFPV2ut7ud?authuser=7#scrollTo=0aNTGrfdzLpL&amp;line=1&amp;uniqifier=1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Output: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 descr="Screenshot 2024-01-10 2129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655" y="2169160"/>
            <a:ext cx="9237980" cy="1664335"/>
          </a:xfrm>
          <a:prstGeom prst="rect">
            <a:avLst/>
          </a:prstGeom>
        </p:spPr>
      </p:pic>
      <p:pic>
        <p:nvPicPr>
          <p:cNvPr id="9" name="Picture 8" descr="Screenshot 2024-01-10 2130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5" y="3833495"/>
            <a:ext cx="9522460" cy="3025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Probability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https://colab.research.google.com/drive/1xN7sWyJ2ebU1L4NR6odpUIfFPV2ut7ud?authuser=7#scrollTo=ZOvP1XahvUVa&amp;line=4&amp;uniqifier=1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Output: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4-01-10 2239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2545080"/>
            <a:ext cx="7239000" cy="3954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Heatmap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https://colab.research.google.com/drive/1xN7sWyJ2ebU1L4NR6odpUIfFPV2ut7ud?authuser=7#scrollTo=ZOvP1XahvUVa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output: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4-01-10 2244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3428365"/>
            <a:ext cx="5302885" cy="3143885"/>
          </a:xfrm>
          <a:prstGeom prst="rect">
            <a:avLst/>
          </a:prstGeom>
        </p:spPr>
      </p:pic>
      <p:pic>
        <p:nvPicPr>
          <p:cNvPr id="5" name="Picture 4" descr="Screenshot 2024-01-10 2246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65" y="2644775"/>
            <a:ext cx="5974715" cy="3927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Accuracy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https://colab.research.google.com/drive/1xN7sWyJ2ebU1L4NR6odpUIfFPV2ut7ud?authuser=7#scrollTo=oP4lB8xz0JJ4&amp;line=6&amp;uniqifier=1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400" b="1">
                <a:latin typeface="Calibri" panose="020F0502020204030204" charset="0"/>
                <a:cs typeface="Calibri" panose="020F0502020204030204" charset="0"/>
              </a:rPr>
              <a:t>Output:</a:t>
            </a:r>
            <a:endParaRPr lang="en-IN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creenshot 2024-01-10 225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3004185"/>
            <a:ext cx="4326890" cy="3639820"/>
          </a:xfrm>
          <a:prstGeom prst="rect">
            <a:avLst/>
          </a:prstGeom>
        </p:spPr>
      </p:pic>
      <p:pic>
        <p:nvPicPr>
          <p:cNvPr id="5" name="Picture 4" descr="Screenshot 2024-01-10 2257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65" y="3003550"/>
            <a:ext cx="6583680" cy="3640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2151</Words>
  <Application>WPS Presentation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Business Cooperate</vt:lpstr>
      <vt:lpstr>IEEE PROJECT</vt:lpstr>
      <vt:lpstr>OBJECTIVE</vt:lpstr>
      <vt:lpstr>METHEDOLODY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PROJECT</dc:title>
  <dc:creator/>
  <cp:lastModifiedBy>selva</cp:lastModifiedBy>
  <cp:revision>3</cp:revision>
  <dcterms:created xsi:type="dcterms:W3CDTF">2024-01-10T10:22:00Z</dcterms:created>
  <dcterms:modified xsi:type="dcterms:W3CDTF">2024-01-10T17:50:24Z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6F088739AEDC49D58A816DB8BE8FD8C7_11</vt:lpwstr>
  </property>
  <property fmtid="{D5CDD505-2E9C-101B-9397-08002B2CF9AE}" pid="3" name="KSOProductBuildVer">
    <vt:lpwstr>1033-12.2.0.13359</vt:lpwstr>
  </property>
</Properties>
</file>