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63386-5924-3248-8A1D-DEA399C7195B}" type="datetimeFigureOut">
              <a:rPr lang="it-IT" smtClean="0"/>
              <a:t>01/04/24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B3429-E8AF-0841-BA49-AE3B739E91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03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B3429-E8AF-0841-BA49-AE3B739E91E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cristaliss/ryanair-reviews-ratings?resource=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6DDDD-8B33-69EF-E88F-ED8CD8ECB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Final project: </a:t>
            </a:r>
            <a:br>
              <a:rPr lang="it-IT"/>
            </a:br>
            <a:r>
              <a:rPr lang="it-IT"/>
              <a:t>ryanair database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0F83B4-192E-E431-6557-C97062896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Annalisa ranzenigo, 03/04/2024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29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9AA954BC-F701-01C6-3CA1-8F516CC3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6" y="480060"/>
            <a:ext cx="7609856" cy="5878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AA82BF-2110-513E-09B4-FDBB9568E797}"/>
              </a:ext>
            </a:extLst>
          </p:cNvPr>
          <p:cNvSpPr txBox="1"/>
          <p:nvPr/>
        </p:nvSpPr>
        <p:spPr>
          <a:xfrm>
            <a:off x="8387254" y="1606648"/>
            <a:ext cx="3115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Data:</a:t>
            </a:r>
          </a:p>
          <a:p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From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Kaggle</a:t>
            </a:r>
            <a:endParaRPr lang="it-IT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it-IT" sz="800" dirty="0">
                <a:solidFill>
                  <a:schemeClr val="bg2">
                    <a:lumMod val="60000"/>
                    <a:lumOff val="40000"/>
                  </a:schemeClr>
                </a:solidFill>
                <a:hlinkClick r:id="rId4"/>
              </a:rPr>
              <a:t>https://www.kaggle.com/datasets/cristaliss/ryanair-reviews-ratings?resource=download</a:t>
            </a:r>
            <a:endParaRPr lang="it-IT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it-IT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have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selected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20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rows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from the Ryanair Reviews Dataset and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slightly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modified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some data to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fit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the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purpose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of </a:t>
            </a:r>
            <a:r>
              <a:rPr lang="it-IT" sz="1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it-IT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project.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8A1FB4-BB2E-2475-60F1-6D4394D26DA7}"/>
              </a:ext>
            </a:extLst>
          </p:cNvPr>
          <p:cNvSpPr txBox="1"/>
          <p:nvPr/>
        </p:nvSpPr>
        <p:spPr>
          <a:xfrm>
            <a:off x="8387253" y="4453959"/>
            <a:ext cx="311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Structure</a:t>
            </a:r>
            <a:r>
              <a:rPr lang="it-I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it-IT" sz="1200" dirty="0">
                <a:solidFill>
                  <a:schemeClr val="tx2"/>
                </a:solidFill>
              </a:rPr>
              <a:t>One to </a:t>
            </a:r>
            <a:r>
              <a:rPr lang="it-IT" sz="1200" dirty="0" err="1">
                <a:solidFill>
                  <a:schemeClr val="tx2"/>
                </a:solidFill>
              </a:rPr>
              <a:t>many</a:t>
            </a:r>
            <a:r>
              <a:rPr lang="it-IT" sz="1200" dirty="0">
                <a:solidFill>
                  <a:schemeClr val="tx2"/>
                </a:solidFill>
              </a:rPr>
              <a:t>  </a:t>
            </a:r>
          </a:p>
          <a:p>
            <a:r>
              <a:rPr lang="it-IT" sz="1200" dirty="0">
                <a:solidFill>
                  <a:schemeClr val="accent1"/>
                </a:solidFill>
              </a:rPr>
              <a:t>One to one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A35F2F-00C7-5600-4FAE-F2E06A3F790F}"/>
              </a:ext>
            </a:extLst>
          </p:cNvPr>
          <p:cNvCxnSpPr/>
          <p:nvPr/>
        </p:nvCxnSpPr>
        <p:spPr>
          <a:xfrm>
            <a:off x="2259724" y="1345324"/>
            <a:ext cx="0" cy="3348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052D384-3D89-79C8-93AD-629E6A3E9FF2}"/>
              </a:ext>
            </a:extLst>
          </p:cNvPr>
          <p:cNvCxnSpPr/>
          <p:nvPr/>
        </p:nvCxnSpPr>
        <p:spPr>
          <a:xfrm>
            <a:off x="5081752" y="2749080"/>
            <a:ext cx="0" cy="3348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92C2ADD-1947-0E35-7397-DD3C7A8B76B6}"/>
              </a:ext>
            </a:extLst>
          </p:cNvPr>
          <p:cNvCxnSpPr/>
          <p:nvPr/>
        </p:nvCxnSpPr>
        <p:spPr>
          <a:xfrm>
            <a:off x="7168055" y="1010428"/>
            <a:ext cx="0" cy="3348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19A2A2FE-1886-9C9D-C30B-507AC3932E5B}"/>
              </a:ext>
            </a:extLst>
          </p:cNvPr>
          <p:cNvCxnSpPr>
            <a:cxnSpLocks/>
          </p:cNvCxnSpPr>
          <p:nvPr/>
        </p:nvCxnSpPr>
        <p:spPr>
          <a:xfrm>
            <a:off x="5081752" y="1177876"/>
            <a:ext cx="0" cy="3033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3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B17929-A5FE-2E12-7536-A83F5F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analysis</a:t>
            </a:r>
            <a:r>
              <a:rPr lang="it-IT" dirty="0"/>
              <a:t> 1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C7132-58CC-5D6C-0545-DC5FE593F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JOIN: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Find</a:t>
            </a:r>
            <a:r>
              <a:rPr lang="it-IT" dirty="0"/>
              <a:t> matches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passenger</a:t>
            </a:r>
            <a:r>
              <a:rPr lang="it-IT" dirty="0"/>
              <a:t> country and travel </a:t>
            </a:r>
            <a:r>
              <a:rPr lang="it-IT" dirty="0" err="1"/>
              <a:t>origin</a:t>
            </a:r>
            <a:r>
              <a:rPr lang="it-IT" dirty="0"/>
              <a:t> / </a:t>
            </a:r>
            <a:r>
              <a:rPr lang="it-IT" dirty="0" err="1"/>
              <a:t>destination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r>
              <a:rPr lang="it-IT" dirty="0"/>
              <a:t>8/20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leave</a:t>
            </a:r>
            <a:r>
              <a:rPr lang="it-IT" dirty="0"/>
              <a:t> from home.</a:t>
            </a:r>
          </a:p>
          <a:p>
            <a:r>
              <a:rPr lang="it-IT" dirty="0"/>
              <a:t>2/20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home.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0583CF-8675-C592-AE35-AFD70CF11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/>
              <a:t>Subquery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Families </a:t>
            </a:r>
            <a:r>
              <a:rPr lang="it-IT" dirty="0" err="1"/>
              <a:t>gave</a:t>
            </a:r>
            <a:r>
              <a:rPr lang="it-IT" dirty="0"/>
              <a:t> on </a:t>
            </a:r>
            <a:r>
              <a:rPr lang="it-IT" dirty="0" err="1"/>
              <a:t>avarage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rating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</a:t>
            </a:r>
            <a:r>
              <a:rPr lang="it-IT" dirty="0" err="1"/>
              <a:t>travelling</a:t>
            </a:r>
            <a:r>
              <a:rPr lang="it-IT" dirty="0"/>
              <a:t> for business </a:t>
            </a:r>
            <a:r>
              <a:rPr lang="it-IT" dirty="0" err="1"/>
              <a:t>purposes</a:t>
            </a:r>
            <a:r>
              <a:rPr lang="it-IT" dirty="0"/>
              <a:t>.</a:t>
            </a:r>
          </a:p>
          <a:p>
            <a:r>
              <a:rPr lang="it-IT" dirty="0"/>
              <a:t>Family </a:t>
            </a:r>
            <a:r>
              <a:rPr lang="it-IT" dirty="0" err="1"/>
              <a:t>leisure</a:t>
            </a:r>
            <a:r>
              <a:rPr lang="it-IT" dirty="0"/>
              <a:t>: </a:t>
            </a:r>
            <a:r>
              <a:rPr lang="it-IT" dirty="0" err="1"/>
              <a:t>avarage</a:t>
            </a:r>
            <a:r>
              <a:rPr lang="it-IT" dirty="0"/>
              <a:t> of 6.4 rating.</a:t>
            </a:r>
          </a:p>
          <a:p>
            <a:r>
              <a:rPr lang="it-IT" dirty="0"/>
              <a:t>Business: </a:t>
            </a:r>
            <a:r>
              <a:rPr lang="it-IT" dirty="0" err="1"/>
              <a:t>avarage</a:t>
            </a:r>
            <a:r>
              <a:rPr lang="it-IT" dirty="0"/>
              <a:t> of 1.0 rating.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49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B17929-A5FE-2E12-7536-A83F5F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analysis</a:t>
            </a:r>
            <a:r>
              <a:rPr lang="it-IT" dirty="0"/>
              <a:t> 2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C7132-58CC-5D6C-0545-DC5FE593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6228" y="2277195"/>
            <a:ext cx="9621183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GROUP BY HAVING: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 overall rating in the database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by the </a:t>
            </a:r>
            <a:r>
              <a:rPr lang="it-IT" dirty="0" err="1"/>
              <a:t>passenger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calculated</a:t>
            </a:r>
            <a:r>
              <a:rPr lang="it-IT" dirty="0"/>
              <a:t>). </a:t>
            </a:r>
          </a:p>
          <a:p>
            <a:pPr marL="0" indent="0">
              <a:buNone/>
            </a:pPr>
            <a:r>
              <a:rPr lang="it-IT" dirty="0" err="1"/>
              <a:t>Therefore</a:t>
            </a:r>
            <a:r>
              <a:rPr lang="it-IT" dirty="0"/>
              <a:t>, I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discrepancies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overall rating and the </a:t>
            </a:r>
            <a:r>
              <a:rPr lang="it-IT" dirty="0" err="1"/>
              <a:t>avarage</a:t>
            </a:r>
            <a:r>
              <a:rPr lang="it-IT" dirty="0"/>
              <a:t> of </a:t>
            </a:r>
            <a:r>
              <a:rPr lang="it-IT" dirty="0" err="1"/>
              <a:t>individual</a:t>
            </a:r>
            <a:r>
              <a:rPr lang="it-IT" dirty="0"/>
              <a:t> ratings (</a:t>
            </a:r>
            <a:r>
              <a:rPr lang="it-IT" dirty="0" err="1"/>
              <a:t>cabinStaff</a:t>
            </a:r>
            <a:r>
              <a:rPr lang="it-IT" dirty="0"/>
              <a:t>, </a:t>
            </a:r>
            <a:r>
              <a:rPr lang="it-IT" dirty="0" err="1"/>
              <a:t>groundService</a:t>
            </a:r>
            <a:r>
              <a:rPr lang="it-IT" dirty="0"/>
              <a:t>, </a:t>
            </a:r>
            <a:r>
              <a:rPr lang="it-IT" dirty="0" err="1"/>
              <a:t>seatComfort</a:t>
            </a:r>
            <a:r>
              <a:rPr lang="it-IT" dirty="0"/>
              <a:t>):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Discrepancies</a:t>
            </a:r>
            <a:r>
              <a:rPr lang="it-IT" dirty="0"/>
              <a:t> on 12/20 ratings.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3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F65AD-4D2D-A40D-F74A-D810913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analysis</a:t>
            </a:r>
            <a:r>
              <a:rPr lang="it-IT" dirty="0"/>
              <a:t>: 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7B1518-B3AF-214A-1672-784DB5E4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3562" y="2725348"/>
            <a:ext cx="3196899" cy="685800"/>
          </a:xfrm>
        </p:spPr>
        <p:txBody>
          <a:bodyPr/>
          <a:lstStyle/>
          <a:p>
            <a:r>
              <a:rPr lang="it-IT" dirty="0" err="1"/>
              <a:t>Passengers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825696-AA0F-F913-8EC6-D7EB23B8DC4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790070" y="3411148"/>
            <a:ext cx="3208735" cy="14429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 err="1"/>
              <a:t>Id_Passenger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HomeCountry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TravellerType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A91089-0B86-5B74-BBFA-A94EC4DA8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6918" y="2728520"/>
            <a:ext cx="3184385" cy="685800"/>
          </a:xfrm>
        </p:spPr>
        <p:txBody>
          <a:bodyPr/>
          <a:lstStyle/>
          <a:p>
            <a:r>
              <a:rPr lang="it-IT" dirty="0"/>
              <a:t>Travels</a:t>
            </a:r>
          </a:p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758EE13-B5E0-7F45-6C28-E98D238B5B6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66365" y="3414320"/>
            <a:ext cx="3195830" cy="157642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 err="1"/>
              <a:t>Origin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Destination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DateFlown</a:t>
            </a:r>
            <a:endParaRPr lang="it-IT" dirty="0"/>
          </a:p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CE4E5C-7470-B04C-9CC8-6BAEB4EE2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4594" y="2725348"/>
            <a:ext cx="3194968" cy="685800"/>
          </a:xfrm>
        </p:spPr>
        <p:txBody>
          <a:bodyPr/>
          <a:lstStyle/>
          <a:p>
            <a:r>
              <a:rPr lang="it-IT" dirty="0"/>
              <a:t>Ratings </a:t>
            </a:r>
          </a:p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DB8ABCF-1738-05D6-BA9B-FC667FEB72E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14594" y="3411148"/>
            <a:ext cx="3194968" cy="13378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 err="1"/>
              <a:t>OverallRating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DatePublished</a:t>
            </a:r>
            <a:endParaRPr lang="it-IT" dirty="0"/>
          </a:p>
          <a:p>
            <a:endParaRPr lang="it-IT" dirty="0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7F6EDA77-7537-F908-1655-2851861A44D9}"/>
              </a:ext>
            </a:extLst>
          </p:cNvPr>
          <p:cNvSpPr/>
          <p:nvPr/>
        </p:nvSpPr>
        <p:spPr>
          <a:xfrm>
            <a:off x="662726" y="2475186"/>
            <a:ext cx="700466" cy="2144110"/>
          </a:xfrm>
          <a:prstGeom prst="leftBrace">
            <a:avLst>
              <a:gd name="adj1" fmla="val 15874"/>
              <a:gd name="adj2" fmla="val 47701"/>
            </a:avLst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A1884302-ECEE-A458-E9B0-F6ACB72E386A}"/>
              </a:ext>
            </a:extLst>
          </p:cNvPr>
          <p:cNvSpPr/>
          <p:nvPr/>
        </p:nvSpPr>
        <p:spPr>
          <a:xfrm>
            <a:off x="10562059" y="2335924"/>
            <a:ext cx="700465" cy="2186152"/>
          </a:xfrm>
          <a:prstGeom prst="rightBrace">
            <a:avLst>
              <a:gd name="adj1" fmla="val 143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AACA5C1-9B7A-34A7-D614-496ECD186755}"/>
              </a:ext>
            </a:extLst>
          </p:cNvPr>
          <p:cNvSpPr txBox="1"/>
          <p:nvPr/>
        </p:nvSpPr>
        <p:spPr>
          <a:xfrm>
            <a:off x="1790070" y="5648729"/>
            <a:ext cx="912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dirty="0"/>
              <a:t>From the </a:t>
            </a:r>
            <a:r>
              <a:rPr lang="it-IT" dirty="0" err="1"/>
              <a:t>view</a:t>
            </a:r>
            <a:r>
              <a:rPr lang="it-IT" dirty="0"/>
              <a:t> I </a:t>
            </a:r>
            <a:r>
              <a:rPr lang="it-IT" dirty="0" err="1"/>
              <a:t>calculated</a:t>
            </a:r>
            <a:r>
              <a:rPr lang="it-IT" dirty="0"/>
              <a:t> the </a:t>
            </a:r>
            <a:r>
              <a:rPr lang="it-IT" dirty="0" err="1"/>
              <a:t>avarage</a:t>
            </a:r>
            <a:r>
              <a:rPr lang="it-IT" dirty="0"/>
              <a:t> time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for the </a:t>
            </a:r>
            <a:r>
              <a:rPr lang="it-IT" dirty="0" err="1"/>
              <a:t>passengers</a:t>
            </a:r>
            <a:r>
              <a:rPr lang="it-IT" dirty="0"/>
              <a:t> to </a:t>
            </a:r>
            <a:r>
              <a:rPr lang="it-IT" dirty="0" err="1"/>
              <a:t>leave</a:t>
            </a:r>
            <a:r>
              <a:rPr lang="it-IT" dirty="0"/>
              <a:t> a review: 2 weeks.</a:t>
            </a:r>
          </a:p>
        </p:txBody>
      </p:sp>
    </p:spTree>
    <p:extLst>
      <p:ext uri="{BB962C8B-B14F-4D97-AF65-F5344CB8AC3E}">
        <p14:creationId xmlns:p14="http://schemas.microsoft.com/office/powerpoint/2010/main" val="22561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79989C4-48DA-75CA-55CD-92C37381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</a:rPr>
              <a:t>THANK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b="1" dirty="0">
                <a:solidFill>
                  <a:srgbClr val="FFFFFF"/>
                </a:solidFill>
              </a:rPr>
              <a:t>YOU!</a:t>
            </a:r>
            <a:endParaRPr lang="it-IT" dirty="0">
              <a:solidFill>
                <a:srgbClr val="FFFFFF"/>
              </a:solidFill>
            </a:endParaRPr>
          </a:p>
        </p:txBody>
      </p:sp>
      <p:sp useBgFill="1"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retta di mano">
            <a:extLst>
              <a:ext uri="{FF2B5EF4-FFF2-40B4-BE49-F238E27FC236}">
                <a16:creationId xmlns:a16="http://schemas.microsoft.com/office/drawing/2014/main" id="{06D194F7-BB7A-6B62-05F8-FC880CAF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9223" y="951493"/>
            <a:ext cx="297549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0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88</TotalTime>
  <Words>216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Arial</vt:lpstr>
      <vt:lpstr>Tw Cen MT</vt:lpstr>
      <vt:lpstr>Circuito</vt:lpstr>
      <vt:lpstr>Final project:  ryanair database</vt:lpstr>
      <vt:lpstr>Presentazione standard di PowerPoint</vt:lpstr>
      <vt:lpstr>Database analysis 1 </vt:lpstr>
      <vt:lpstr>Database analysis 2 </vt:lpstr>
      <vt:lpstr>Database analysis: VIEW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ryanair database</dc:title>
  <dc:creator>ANNALISA RANZENIGO</dc:creator>
  <cp:lastModifiedBy>ANNALISA RANZENIGO</cp:lastModifiedBy>
  <cp:revision>3</cp:revision>
  <dcterms:created xsi:type="dcterms:W3CDTF">2024-04-01T20:34:12Z</dcterms:created>
  <dcterms:modified xsi:type="dcterms:W3CDTF">2024-04-01T22:02:25Z</dcterms:modified>
</cp:coreProperties>
</file>