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9:49:3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3 483 24575,'5'0'0,"-1"1"0,1 0 0,-1 0 0,0 0 0,1 1 0,-1-1 0,0 1 0,0 0 0,0 1 0,0-1 0,0 0 0,-1 1 0,1 0 0,5 6 0,0 0 0,0 0 0,-1 1 0,0 0 0,6 12 0,-12-18 0,1 0 0,-1 0 0,1 0 0,-1-1 0,1 1 0,0-1 0,1 1 0,-1-1 0,0 0 0,1 0 0,0-1 0,0 1 0,-1-1 0,2 0 0,-1 0 0,0 0 0,0 0 0,1-1 0,-1 0 0,0 0 0,1 0 0,6 0 0,-1-1 0,-1 0 0,1-1 0,-1 0 0,1 0 0,-1-1 0,0 0 0,0-1 0,0 0 0,0-1 0,0 0 0,15-9 0,6-6 0,49-42 0,-60 45 0,24-21 0,-3-1 0,-1-3 0,51-67 0,-5-3 0,-33 47 94,-37 47-580,0-1-1,14-23 1,-12 11-6340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9:51:4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24575,'6'0'0,"14"0"0,17 0 0,13 0 0,11 0 0,7 0 0,5 0 0,-4 0 0,-2 0 0,0 0 0,2 0 0,13 0 0,4 0 0,1 0 0,-9 0 0,-5 0 0,-15 0 0,-17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9:51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24575,'6'0'0,"8"0"0,2 6 0,10 2 0,14 0 0,-1 11 0,6 1 0,7 11 0,7-1 0,-6 7 0,0-2 0,3 4 0,-8-3 0,-12-9-8191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09:51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24575,'-6'12'0,"-14"17"0,-16 2 0,-3 10 0,-6-3 0,5 4 0,-4-5 0,6 4 0,-3-5 0,-6-9 0,4-10 0,9-6-8191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7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9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04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65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02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5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5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1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E6DC34-AF4E-4B99-99B3-D003CDCEFEAE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8A9BA-0FCF-4063-B49E-DAEDD28C1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7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212-A21A-A1F3-175A-4CAFAC1E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04" y="2752164"/>
            <a:ext cx="9144000" cy="770964"/>
          </a:xfrm>
        </p:spPr>
        <p:txBody>
          <a:bodyPr>
            <a:normAutofit fontScale="90000"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267639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EF0-3E32-57C8-FA6E-7E6C7E03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097"/>
            <a:ext cx="9601196" cy="130386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7277-1760-E93B-F7C9-33E48433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013" y="2763120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Debugging, in computer programming and engineering, is a multistep process that involves identifying a problem, isolating the source of the problem, and then either correcting the problem or determining a way to work around it.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debugging, select F5, or choose the Debug Target button in the Standard toolbar, or choose the Start Debugging button in the Debug toolbar, or choose Debug &gt; Start Debugging from the menu bar.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C3C-05E0-6C4F-1197-33F4DA05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Debugging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8E330-4F98-EE47-28E5-562894C3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494" y="2586119"/>
            <a:ext cx="5804645" cy="3186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65912-C4F2-B1EA-1FB6-1E79EDE117CB}"/>
              </a:ext>
            </a:extLst>
          </p:cNvPr>
          <p:cNvSpPr txBox="1"/>
          <p:nvPr/>
        </p:nvSpPr>
        <p:spPr>
          <a:xfrm>
            <a:off x="1295402" y="2922495"/>
            <a:ext cx="414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Debugging can be stopped by using the stop button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41B1F-280B-89B2-0008-9F7321F07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6" t="12483" r="7878" b="3135"/>
          <a:stretch/>
        </p:blipFill>
        <p:spPr>
          <a:xfrm>
            <a:off x="3853424" y="3248183"/>
            <a:ext cx="458283" cy="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9CA8-2A06-430D-C926-4F66FD58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Debugging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FDE9D-1932-3B34-E9DD-168138D2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575" y="2618584"/>
            <a:ext cx="5002307" cy="2685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5FDD4-6BD6-C6E3-3125-793965E7117E}"/>
              </a:ext>
            </a:extLst>
          </p:cNvPr>
          <p:cNvSpPr txBox="1"/>
          <p:nvPr/>
        </p:nvSpPr>
        <p:spPr>
          <a:xfrm>
            <a:off x="2268070" y="5509076"/>
            <a:ext cx="6615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set a break point and make the project run.</a:t>
            </a:r>
          </a:p>
        </p:txBody>
      </p:sp>
    </p:spTree>
    <p:extLst>
      <p:ext uri="{BB962C8B-B14F-4D97-AF65-F5344CB8AC3E}">
        <p14:creationId xmlns:p14="http://schemas.microsoft.com/office/powerpoint/2010/main" val="7560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78ADD-0734-3AB4-3CEE-E5E10B02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28" y="2569405"/>
            <a:ext cx="4252641" cy="254309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C9A72A-E236-D493-11FB-1C32E528596F}"/>
                  </a:ext>
                </a:extLst>
              </p14:cNvPr>
              <p14:cNvContentPartPr/>
              <p14:nvPr/>
            </p14:nvContentPartPr>
            <p14:xfrm>
              <a:off x="1295402" y="3840955"/>
              <a:ext cx="318181" cy="229022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C9A72A-E236-D493-11FB-1C32E5285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404" y="3831953"/>
                <a:ext cx="335818" cy="246667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6DE74DE-9C9F-B931-533B-1192DF376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710" y="2737614"/>
            <a:ext cx="4810351" cy="22066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69E100-9CB6-6355-04F5-BB9B91557AD1}"/>
              </a:ext>
            </a:extLst>
          </p:cNvPr>
          <p:cNvGrpSpPr/>
          <p:nvPr/>
        </p:nvGrpSpPr>
        <p:grpSpPr>
          <a:xfrm>
            <a:off x="5943811" y="3926688"/>
            <a:ext cx="393787" cy="286723"/>
            <a:chOff x="5943812" y="3926689"/>
            <a:chExt cx="27144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C4CD95-DE1C-9A17-B237-A58DFC099994}"/>
                    </a:ext>
                  </a:extLst>
                </p14:cNvPr>
                <p14:cNvContentPartPr/>
                <p14:nvPr/>
              </p14:nvContentPartPr>
              <p14:xfrm>
                <a:off x="5943812" y="4015969"/>
                <a:ext cx="27144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C4CD95-DE1C-9A17-B237-A58DFC0999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7603" y="4007329"/>
                  <a:ext cx="28360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FB4BB4-C3E1-9EEA-FA7A-FE07D03D321D}"/>
                    </a:ext>
                  </a:extLst>
                </p14:cNvPr>
                <p14:cNvContentPartPr/>
                <p14:nvPr/>
              </p14:nvContentPartPr>
              <p14:xfrm>
                <a:off x="6051092" y="3926689"/>
                <a:ext cx="135000" cy="73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FB4BB4-C3E1-9EEA-FA7A-FE07D03D32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4888" y="3920456"/>
                  <a:ext cx="147160" cy="8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658DDD-9089-7F40-E51C-F24ABC1A14E9}"/>
                    </a:ext>
                  </a:extLst>
                </p14:cNvPr>
                <p14:cNvContentPartPr/>
                <p14:nvPr/>
              </p14:nvContentPartPr>
              <p14:xfrm>
                <a:off x="6086732" y="4034329"/>
                <a:ext cx="108000" cy="9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658DDD-9089-7F40-E51C-F24ABC1A14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80511" y="4028131"/>
                  <a:ext cx="120194" cy="10214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B36155-ECF6-15F3-10B2-659BF3086417}"/>
              </a:ext>
            </a:extLst>
          </p:cNvPr>
          <p:cNvSpPr txBox="1"/>
          <p:nvPr/>
        </p:nvSpPr>
        <p:spPr>
          <a:xfrm>
            <a:off x="1900518" y="1152514"/>
            <a:ext cx="757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Select the method that we previously kept break point in the VS Code and give all inputs required to the function and the click Execute.</a:t>
            </a:r>
          </a:p>
        </p:txBody>
      </p:sp>
    </p:spTree>
    <p:extLst>
      <p:ext uri="{BB962C8B-B14F-4D97-AF65-F5344CB8AC3E}">
        <p14:creationId xmlns:p14="http://schemas.microsoft.com/office/powerpoint/2010/main" val="24897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7AA-B543-9FA9-4007-3B2D50A1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keys F10 and F11 To Navigate into the function and methods in the function and click on stop debugging by clicking the stop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4A236-981E-544F-2AF4-947EA919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308" y="2666443"/>
            <a:ext cx="3160142" cy="3153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9CF06-05BD-EA59-59C0-3B5C6D3C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49" y="2666443"/>
            <a:ext cx="3483880" cy="31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ABA80-478B-8ADD-6FB0-0EAD9B56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47" y="2252382"/>
            <a:ext cx="4772585" cy="26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166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Debugging </vt:lpstr>
      <vt:lpstr>Definition Of Debugging</vt:lpstr>
      <vt:lpstr>Process Of Debugging</vt:lpstr>
      <vt:lpstr>Example Of Debugging</vt:lpstr>
      <vt:lpstr>PowerPoint Presentation</vt:lpstr>
      <vt:lpstr>Using the keys F10 and F11 To Navigate into the function and methods in the function and click on stop debugging by clicking the stop button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</dc:title>
  <dc:creator>Neeraj Krishna Annam[CAPG36-B1]</dc:creator>
  <cp:lastModifiedBy>Neeraj Krishna Annam[CAPG36-B1]</cp:lastModifiedBy>
  <cp:revision>1</cp:revision>
  <dcterms:created xsi:type="dcterms:W3CDTF">2022-11-04T09:19:29Z</dcterms:created>
  <dcterms:modified xsi:type="dcterms:W3CDTF">2022-11-04T10:05:33Z</dcterms:modified>
</cp:coreProperties>
</file>