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Tarun Annam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/>
              <a:t>R</a:t>
            </a:r>
            <a:r>
              <a:rPr sz="4250" spc="-40" dirty="0"/>
              <a:t>E</a:t>
            </a:r>
            <a:r>
              <a:rPr sz="4250" spc="15" dirty="0"/>
              <a:t>S</a:t>
            </a:r>
            <a:r>
              <a:rPr sz="4250" spc="-30" dirty="0"/>
              <a:t>U</a:t>
            </a:r>
            <a:r>
              <a:rPr sz="4250" spc="-405" dirty="0"/>
              <a:t>L</a:t>
            </a:r>
            <a:r>
              <a:rPr sz="425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0562B-4FEB-A1EB-6DA4-C30905716CC4}"/>
              </a:ext>
            </a:extLst>
          </p:cNvPr>
          <p:cNvSpPr txBox="1"/>
          <p:nvPr/>
        </p:nvSpPr>
        <p:spPr>
          <a:xfrm>
            <a:off x="609600" y="1600199"/>
            <a:ext cx="6248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Improved Threat Detection and Mitigation</a:t>
            </a:r>
          </a:p>
          <a:p>
            <a:r>
              <a:rPr lang="en-IN" sz="2000" b="1" dirty="0"/>
              <a:t>2. Enhanced Prevention Mechanisms</a:t>
            </a:r>
          </a:p>
          <a:p>
            <a:r>
              <a:rPr lang="en-IN" sz="2000" b="1" dirty="0"/>
              <a:t>3. Efficient Incident Response</a:t>
            </a:r>
          </a:p>
          <a:p>
            <a:r>
              <a:rPr lang="en-US" sz="2000" b="1" dirty="0"/>
              <a:t>4. Increased Awareness and Education</a:t>
            </a:r>
          </a:p>
          <a:p>
            <a:r>
              <a:rPr lang="en-US" sz="2000" b="1" dirty="0"/>
              <a:t>5. Compliance and Ethical Assurance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EE3-C24B-916E-B85B-12A26312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0601-F262-3C73-C5A4-7AA56E78E408}"/>
              </a:ext>
            </a:extLst>
          </p:cNvPr>
          <p:cNvSpPr txBox="1"/>
          <p:nvPr/>
        </p:nvSpPr>
        <p:spPr>
          <a:xfrm>
            <a:off x="838200" y="1905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https://github.com/AnnamTarun/keyloggertarun</a:t>
            </a:r>
          </a:p>
        </p:txBody>
      </p:sp>
    </p:spTree>
    <p:extLst>
      <p:ext uri="{BB962C8B-B14F-4D97-AF65-F5344CB8AC3E}">
        <p14:creationId xmlns:p14="http://schemas.microsoft.com/office/powerpoint/2010/main" val="20570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5211B-1B18-EA14-750F-1C8BDBBAE487}"/>
              </a:ext>
            </a:extLst>
          </p:cNvPr>
          <p:cNvSpPr txBox="1"/>
          <p:nvPr/>
        </p:nvSpPr>
        <p:spPr>
          <a:xfrm>
            <a:off x="739775" y="1600200"/>
            <a:ext cx="596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Understanding Key Loggers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key loggers work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Risks and Implications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Detection and Prevention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FE5D9-2BF4-21DD-9E8C-E8E9E07FC13A}"/>
              </a:ext>
            </a:extLst>
          </p:cNvPr>
          <p:cNvSpPr txBox="1"/>
          <p:nvPr/>
        </p:nvSpPr>
        <p:spPr>
          <a:xfrm>
            <a:off x="834072" y="1695450"/>
            <a:ext cx="5862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Addressing Key Logger Threats in Information Security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5327C-0FA3-9777-E542-CC539A3BDFE0}"/>
              </a:ext>
            </a:extLst>
          </p:cNvPr>
          <p:cNvSpPr txBox="1"/>
          <p:nvPr/>
        </p:nvSpPr>
        <p:spPr>
          <a:xfrm>
            <a:off x="739775" y="1828800"/>
            <a:ext cx="5432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Increase Awareness and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Enhance Detection and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Ensure Legal and Ethical Compliance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Improve Incident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DF07B-B543-B10A-6AC6-E2D545C5CEF6}"/>
              </a:ext>
            </a:extLst>
          </p:cNvPr>
          <p:cNvSpPr txBox="1"/>
          <p:nvPr/>
        </p:nvSpPr>
        <p:spPr>
          <a:xfrm>
            <a:off x="712736" y="1857375"/>
            <a:ext cx="505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 Employees</a:t>
            </a:r>
          </a:p>
          <a:p>
            <a:r>
              <a:rPr lang="en-IN" sz="2000" dirty="0"/>
              <a:t>2. </a:t>
            </a:r>
            <a:r>
              <a:rPr lang="en-IN" sz="2000" b="1" dirty="0"/>
              <a:t>Security Team	</a:t>
            </a:r>
          </a:p>
          <a:p>
            <a:r>
              <a:rPr lang="en-IN" sz="2000" b="1" dirty="0"/>
              <a:t>3. Management and Executives</a:t>
            </a:r>
          </a:p>
          <a:p>
            <a:r>
              <a:rPr lang="en-US" sz="2000" b="1" dirty="0"/>
              <a:t>4. Legal and Compliance Team</a:t>
            </a:r>
          </a:p>
          <a:p>
            <a:r>
              <a:rPr lang="en-IN" sz="2000" b="1" dirty="0"/>
              <a:t>5. External Stakeholders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857885"/>
            <a:ext cx="7501890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br>
              <a:rPr lang="en-US" sz="2400" dirty="0"/>
            </a:br>
            <a:r>
              <a:rPr lang="en-US" sz="2400" b="1" dirty="0"/>
              <a:t> 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3200" b="1" dirty="0"/>
              <a:t>Enhancing Security Against Key Logger Threats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1600" b="1" dirty="0"/>
            </a:br>
            <a:r>
              <a:rPr lang="en-US" sz="2000" dirty="0"/>
              <a:t>To address the risks posed by key loggers, the proposed solution involves a comprehensive approach encompassing awareness, detection, prevention, compliance, and incident response. This multifaceted strategy aims to protect sensitive information and maintain the integrity and trustworthiness of the organization’s digital infrastructure.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DF0E7-854A-2A87-2BB7-F15C6D6F4F08}"/>
              </a:ext>
            </a:extLst>
          </p:cNvPr>
          <p:cNvSpPr txBox="1"/>
          <p:nvPr/>
        </p:nvSpPr>
        <p:spPr>
          <a:xfrm>
            <a:off x="1752600" y="381000"/>
            <a:ext cx="7696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50" b="1" dirty="0"/>
              <a:t>Solution and Value Proposition</a:t>
            </a:r>
            <a:endParaRPr lang="en-IN" sz="4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9844" y="1338169"/>
            <a:ext cx="8239125" cy="28866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br>
              <a:rPr lang="en-US" sz="1600" b="1" dirty="0"/>
            </a:br>
            <a:r>
              <a:rPr lang="en-US" sz="1600" b="1" dirty="0"/>
              <a:t>Cutting-Edge Innovation and Comprehensive Protection</a:t>
            </a:r>
            <a:br>
              <a:rPr lang="en-US" sz="1600" b="1" dirty="0"/>
            </a:br>
            <a:r>
              <a:rPr lang="en-US" sz="1600" b="1" dirty="0"/>
              <a:t>1. Advanced Behavioral Analysis:</a:t>
            </a:r>
            <a:br>
              <a:rPr lang="en-US" sz="1600" dirty="0"/>
            </a:br>
            <a:r>
              <a:rPr lang="en-US" sz="1600" b="1" dirty="0"/>
              <a:t>Machine Learning Algorithms:</a:t>
            </a:r>
            <a:r>
              <a:rPr lang="en-US" sz="1600" dirty="0"/>
              <a:t> Utilizing state-of-the-art machine learning algorithms to analyze user behavior in real-time, detecting subtle anomalies that traditional methods might miss.</a:t>
            </a:r>
            <a:br>
              <a:rPr lang="en-US" sz="1600" dirty="0"/>
            </a:br>
            <a:r>
              <a:rPr lang="en-US" sz="1600" b="1" dirty="0"/>
              <a:t>Predictive Analytics:</a:t>
            </a:r>
            <a:r>
              <a:rPr lang="en-US" sz="1600" dirty="0"/>
              <a:t> Leveraging predictive analytics to identify potential threats before they can manifest into actual attacks, providing a proactive defense mechanism.</a:t>
            </a:r>
            <a:br>
              <a:rPr lang="en-US" sz="1600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E1653-6723-3C51-F241-E7453EA7950D}"/>
              </a:ext>
            </a:extLst>
          </p:cNvPr>
          <p:cNvSpPr txBox="1"/>
          <p:nvPr/>
        </p:nvSpPr>
        <p:spPr>
          <a:xfrm>
            <a:off x="1305230" y="414839"/>
            <a:ext cx="7914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Key Logger Security Enhancement</a:t>
            </a:r>
            <a:br>
              <a:rPr lang="en-US" sz="4000" b="1" dirty="0"/>
            </a:br>
            <a:br>
              <a:rPr lang="en-US" sz="4000" b="1" dirty="0"/>
            </a:br>
            <a:endParaRPr lang="en-IN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58785" y="548609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94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>
                <a:latin typeface="Trebuchet MS"/>
                <a:cs typeface="Trebuchet MS"/>
              </a:rPr>
              <a:t>DEMONSTRATION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0B1AD-D248-D7E6-39CE-8DB2035F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3" y="1217015"/>
            <a:ext cx="4765891" cy="340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9B84F5-F80C-AE47-D824-B5D753200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212201"/>
            <a:ext cx="4953000" cy="3407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302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Tarun Annam</vt:lpstr>
      <vt:lpstr>KEY LOGGER AND SECURITY</vt:lpstr>
      <vt:lpstr>AGENDA</vt:lpstr>
      <vt:lpstr>PROBLEM STATEMENT</vt:lpstr>
      <vt:lpstr>PROJECT OVERVIEW</vt:lpstr>
      <vt:lpstr>WHO ARE THE END USERS?</vt:lpstr>
      <vt:lpstr>     Enhancing Security Against Key Logger Threats   To address the risks posed by key loggers, the proposed solution involves a comprehensive approach encompassing awareness, detection, prevention, compliance, and incident response. This multifaceted strategy aims to protect sensitive information and maintain the integrity and trustworthiness of the organization’s digital infrastructure.</vt:lpstr>
      <vt:lpstr> Cutting-Edge Innovation and Comprehensive Protection 1. Advanced Behavioral Analysis: Machine Learning Algorithms: Utilizing state-of-the-art machine learning algorithms to analyze user behavior in real-time, detecting subtle anomalies that traditional methods might miss. Predictive Analytics: Leveraging predictive analytics to identify potential threats before they can manifest into actual attacks, providing a proactive defense mechanism. </vt:lpstr>
      <vt:lpstr>PowerPoint Presentation</vt:lpstr>
      <vt:lpstr>RESULTS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A.Tarun</dc:creator>
  <cp:lastModifiedBy>Annam Tarun</cp:lastModifiedBy>
  <cp:revision>3</cp:revision>
  <dcterms:created xsi:type="dcterms:W3CDTF">2024-06-03T05:48:59Z</dcterms:created>
  <dcterms:modified xsi:type="dcterms:W3CDTF">2024-06-20T14:52:10Z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