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9FBCC-C08A-4228-9FE4-F6C57CCB8D68}" v="117" dt="2023-11-23T18:14:53.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malai Saravanan" userId="37412690-1b27-4296-847e-888ba1b6199e" providerId="ADAL" clId="{75F9FBCC-C08A-4228-9FE4-F6C57CCB8D68}"/>
    <pc:docChg chg="undo redo custSel addSld delSld modSld modMainMaster">
      <pc:chgData name="Annamalai Saravanan" userId="37412690-1b27-4296-847e-888ba1b6199e" providerId="ADAL" clId="{75F9FBCC-C08A-4228-9FE4-F6C57CCB8D68}" dt="2023-11-27T15:19:03.791" v="625" actId="115"/>
      <pc:docMkLst>
        <pc:docMk/>
      </pc:docMkLst>
      <pc:sldChg chg="addSp delSp modSp mod setBg addAnim">
        <pc:chgData name="Annamalai Saravanan" userId="37412690-1b27-4296-847e-888ba1b6199e" providerId="ADAL" clId="{75F9FBCC-C08A-4228-9FE4-F6C57CCB8D68}" dt="2023-11-23T18:14:46.047" v="521" actId="20577"/>
        <pc:sldMkLst>
          <pc:docMk/>
          <pc:sldMk cId="1535546097" sldId="256"/>
        </pc:sldMkLst>
        <pc:spChg chg="mod">
          <ac:chgData name="Annamalai Saravanan" userId="37412690-1b27-4296-847e-888ba1b6199e" providerId="ADAL" clId="{75F9FBCC-C08A-4228-9FE4-F6C57CCB8D68}" dt="2023-11-23T18:12:38.149" v="515" actId="26606"/>
          <ac:spMkLst>
            <pc:docMk/>
            <pc:sldMk cId="1535546097" sldId="256"/>
            <ac:spMk id="2" creationId="{DEE2CA09-1643-0BDF-8FC4-1AAA98F200AF}"/>
          </ac:spMkLst>
        </pc:spChg>
        <pc:spChg chg="mod">
          <ac:chgData name="Annamalai Saravanan" userId="37412690-1b27-4296-847e-888ba1b6199e" providerId="ADAL" clId="{75F9FBCC-C08A-4228-9FE4-F6C57CCB8D68}" dt="2023-11-23T18:14:46.047" v="521" actId="20577"/>
          <ac:spMkLst>
            <pc:docMk/>
            <pc:sldMk cId="1535546097" sldId="256"/>
            <ac:spMk id="3" creationId="{1654464B-CA64-17B7-3D6D-5573C9D2F149}"/>
          </ac:spMkLst>
        </pc:spChg>
        <pc:spChg chg="add del">
          <ac:chgData name="Annamalai Saravanan" userId="37412690-1b27-4296-847e-888ba1b6199e" providerId="ADAL" clId="{75F9FBCC-C08A-4228-9FE4-F6C57CCB8D68}" dt="2023-11-23T18:12:38.149" v="515" actId="26606"/>
          <ac:spMkLst>
            <pc:docMk/>
            <pc:sldMk cId="1535546097" sldId="256"/>
            <ac:spMk id="8" creationId="{C4B24C7E-2D5E-4C4E-9CD5-D61F243C9D1B}"/>
          </ac:spMkLst>
        </pc:spChg>
        <pc:spChg chg="add del">
          <ac:chgData name="Annamalai Saravanan" userId="37412690-1b27-4296-847e-888ba1b6199e" providerId="ADAL" clId="{75F9FBCC-C08A-4228-9FE4-F6C57CCB8D68}" dt="2023-11-23T18:12:38.149" v="515" actId="26606"/>
          <ac:spMkLst>
            <pc:docMk/>
            <pc:sldMk cId="1535546097" sldId="256"/>
            <ac:spMk id="15" creationId="{3C48EA58-53D6-4E4A-9BDB-087D34617836}"/>
          </ac:spMkLst>
        </pc:spChg>
        <pc:spChg chg="add">
          <ac:chgData name="Annamalai Saravanan" userId="37412690-1b27-4296-847e-888ba1b6199e" providerId="ADAL" clId="{75F9FBCC-C08A-4228-9FE4-F6C57CCB8D68}" dt="2023-11-23T18:12:38.149" v="515" actId="26606"/>
          <ac:spMkLst>
            <pc:docMk/>
            <pc:sldMk cId="1535546097" sldId="256"/>
            <ac:spMk id="20" creationId="{8E2CC403-21CD-41DF-BAC4-329D7FF03C5C}"/>
          </ac:spMkLst>
        </pc:spChg>
        <pc:spChg chg="add">
          <ac:chgData name="Annamalai Saravanan" userId="37412690-1b27-4296-847e-888ba1b6199e" providerId="ADAL" clId="{75F9FBCC-C08A-4228-9FE4-F6C57CCB8D68}" dt="2023-11-23T18:12:38.149" v="515" actId="26606"/>
          <ac:spMkLst>
            <pc:docMk/>
            <pc:sldMk cId="1535546097" sldId="256"/>
            <ac:spMk id="27" creationId="{7653717E-6F8C-43E0-9893-C03AE87D18D6}"/>
          </ac:spMkLst>
        </pc:spChg>
        <pc:spChg chg="add">
          <ac:chgData name="Annamalai Saravanan" userId="37412690-1b27-4296-847e-888ba1b6199e" providerId="ADAL" clId="{75F9FBCC-C08A-4228-9FE4-F6C57CCB8D68}" dt="2023-11-23T18:12:38.149" v="515" actId="26606"/>
          <ac:spMkLst>
            <pc:docMk/>
            <pc:sldMk cId="1535546097" sldId="256"/>
            <ac:spMk id="29" creationId="{35BB14B4-EC3F-47C7-9AF3-B0E017B75C42}"/>
          </ac:spMkLst>
        </pc:spChg>
        <pc:grpChg chg="add del">
          <ac:chgData name="Annamalai Saravanan" userId="37412690-1b27-4296-847e-888ba1b6199e" providerId="ADAL" clId="{75F9FBCC-C08A-4228-9FE4-F6C57CCB8D68}" dt="2023-11-23T18:12:38.149" v="515" actId="26606"/>
          <ac:grpSpMkLst>
            <pc:docMk/>
            <pc:sldMk cId="1535546097" sldId="256"/>
            <ac:grpSpMk id="10" creationId="{99072643-A0EC-42FB-B66A-24C0E6FFDC96}"/>
          </ac:grpSpMkLst>
        </pc:grpChg>
        <pc:grpChg chg="add">
          <ac:chgData name="Annamalai Saravanan" userId="37412690-1b27-4296-847e-888ba1b6199e" providerId="ADAL" clId="{75F9FBCC-C08A-4228-9FE4-F6C57CCB8D68}" dt="2023-11-23T18:12:38.149" v="515" actId="26606"/>
          <ac:grpSpMkLst>
            <pc:docMk/>
            <pc:sldMk cId="1535546097" sldId="256"/>
            <ac:grpSpMk id="22" creationId="{B13AA5FE-3FFC-4725-9ADD-E428544EC61B}"/>
          </ac:grpSpMkLst>
        </pc:grpChg>
      </pc:sldChg>
      <pc:sldChg chg="addSp delSp modSp mod">
        <pc:chgData name="Annamalai Saravanan" userId="37412690-1b27-4296-847e-888ba1b6199e" providerId="ADAL" clId="{75F9FBCC-C08A-4228-9FE4-F6C57CCB8D68}" dt="2023-11-27T15:16:05.246" v="578" actId="115"/>
        <pc:sldMkLst>
          <pc:docMk/>
          <pc:sldMk cId="1738600434" sldId="257"/>
        </pc:sldMkLst>
        <pc:spChg chg="add mod">
          <ac:chgData name="Annamalai Saravanan" userId="37412690-1b27-4296-847e-888ba1b6199e" providerId="ADAL" clId="{75F9FBCC-C08A-4228-9FE4-F6C57CCB8D68}" dt="2023-11-23T17:12:41.769" v="23" actId="571"/>
          <ac:spMkLst>
            <pc:docMk/>
            <pc:sldMk cId="1738600434" sldId="257"/>
            <ac:spMk id="2" creationId="{CCE5C8F1-9DBE-994E-E67E-B93639E0DE39}"/>
          </ac:spMkLst>
        </pc:spChg>
        <pc:spChg chg="add mod">
          <ac:chgData name="Annamalai Saravanan" userId="37412690-1b27-4296-847e-888ba1b6199e" providerId="ADAL" clId="{75F9FBCC-C08A-4228-9FE4-F6C57CCB8D68}" dt="2023-11-23T17:12:41.590" v="22" actId="571"/>
          <ac:spMkLst>
            <pc:docMk/>
            <pc:sldMk cId="1738600434" sldId="257"/>
            <ac:spMk id="3" creationId="{7853570C-A142-D4A8-DD80-B75B4D46FF24}"/>
          </ac:spMkLst>
        </pc:spChg>
        <pc:spChg chg="add mod">
          <ac:chgData name="Annamalai Saravanan" userId="37412690-1b27-4296-847e-888ba1b6199e" providerId="ADAL" clId="{75F9FBCC-C08A-4228-9FE4-F6C57CCB8D68}" dt="2023-11-23T17:12:41.113" v="21" actId="571"/>
          <ac:spMkLst>
            <pc:docMk/>
            <pc:sldMk cId="1738600434" sldId="257"/>
            <ac:spMk id="4" creationId="{A96EB095-6609-33EE-67E4-91CC9B8013C9}"/>
          </ac:spMkLst>
        </pc:spChg>
        <pc:spChg chg="mod">
          <ac:chgData name="Annamalai Saravanan" userId="37412690-1b27-4296-847e-888ba1b6199e" providerId="ADAL" clId="{75F9FBCC-C08A-4228-9FE4-F6C57CCB8D68}" dt="2023-11-27T15:16:05.246" v="578" actId="115"/>
          <ac:spMkLst>
            <pc:docMk/>
            <pc:sldMk cId="1738600434" sldId="257"/>
            <ac:spMk id="7" creationId="{0072F3C8-63D5-A774-8F8B-0981D15183DE}"/>
          </ac:spMkLst>
        </pc:spChg>
        <pc:picChg chg="del mod">
          <ac:chgData name="Annamalai Saravanan" userId="37412690-1b27-4296-847e-888ba1b6199e" providerId="ADAL" clId="{75F9FBCC-C08A-4228-9FE4-F6C57CCB8D68}" dt="2023-11-23T17:52:48.665" v="301" actId="478"/>
          <ac:picMkLst>
            <pc:docMk/>
            <pc:sldMk cId="1738600434" sldId="257"/>
            <ac:picMk id="9" creationId="{2032FAD5-1348-BFBE-2092-67FF1E914F47}"/>
          </ac:picMkLst>
        </pc:picChg>
        <pc:picChg chg="mod">
          <ac:chgData name="Annamalai Saravanan" userId="37412690-1b27-4296-847e-888ba1b6199e" providerId="ADAL" clId="{75F9FBCC-C08A-4228-9FE4-F6C57CCB8D68}" dt="2023-11-27T15:10:01.416" v="542" actId="14100"/>
          <ac:picMkLst>
            <pc:docMk/>
            <pc:sldMk cId="1738600434" sldId="257"/>
            <ac:picMk id="11" creationId="{702EE27F-9F31-C1D8-260B-6782F99A0F88}"/>
          </ac:picMkLst>
        </pc:picChg>
        <pc:picChg chg="add mod">
          <ac:chgData name="Annamalai Saravanan" userId="37412690-1b27-4296-847e-888ba1b6199e" providerId="ADAL" clId="{75F9FBCC-C08A-4228-9FE4-F6C57CCB8D68}" dt="2023-11-27T15:11:38.997" v="548" actId="1076"/>
          <ac:picMkLst>
            <pc:docMk/>
            <pc:sldMk cId="1738600434" sldId="257"/>
            <ac:picMk id="13" creationId="{EA8F9606-1DE8-D581-762A-7B95DCEF7AAD}"/>
          </ac:picMkLst>
        </pc:picChg>
        <pc:picChg chg="add del mod">
          <ac:chgData name="Annamalai Saravanan" userId="37412690-1b27-4296-847e-888ba1b6199e" providerId="ADAL" clId="{75F9FBCC-C08A-4228-9FE4-F6C57CCB8D68}" dt="2023-11-27T15:11:50.437" v="549" actId="14100"/>
          <ac:picMkLst>
            <pc:docMk/>
            <pc:sldMk cId="1738600434" sldId="257"/>
            <ac:picMk id="16" creationId="{D0EFCBF6-4567-66B5-EFD3-BC11333F0AB7}"/>
          </ac:picMkLst>
        </pc:picChg>
        <pc:picChg chg="add del mod">
          <ac:chgData name="Annamalai Saravanan" userId="37412690-1b27-4296-847e-888ba1b6199e" providerId="ADAL" clId="{75F9FBCC-C08A-4228-9FE4-F6C57CCB8D68}" dt="2023-11-23T17:53:25.003" v="307" actId="21"/>
          <ac:picMkLst>
            <pc:docMk/>
            <pc:sldMk cId="1738600434" sldId="257"/>
            <ac:picMk id="20" creationId="{46C6C2BB-875D-80F0-41FD-14570328F8B0}"/>
          </ac:picMkLst>
        </pc:picChg>
        <pc:picChg chg="add mod">
          <ac:chgData name="Annamalai Saravanan" userId="37412690-1b27-4296-847e-888ba1b6199e" providerId="ADAL" clId="{75F9FBCC-C08A-4228-9FE4-F6C57CCB8D68}" dt="2023-11-23T18:09:42.353" v="505" actId="14100"/>
          <ac:picMkLst>
            <pc:docMk/>
            <pc:sldMk cId="1738600434" sldId="257"/>
            <ac:picMk id="22" creationId="{5C2A5179-9BC3-6CB4-D7B2-D1138E7BF007}"/>
          </ac:picMkLst>
        </pc:picChg>
        <pc:cxnChg chg="add mod">
          <ac:chgData name="Annamalai Saravanan" userId="37412690-1b27-4296-847e-888ba1b6199e" providerId="ADAL" clId="{75F9FBCC-C08A-4228-9FE4-F6C57CCB8D68}" dt="2023-11-23T17:19:52.226" v="98" actId="14100"/>
          <ac:cxnSpMkLst>
            <pc:docMk/>
            <pc:sldMk cId="1738600434" sldId="257"/>
            <ac:cxnSpMk id="6" creationId="{3F022E2D-72F8-C63A-B0F9-2C6325A9FA7A}"/>
          </ac:cxnSpMkLst>
        </pc:cxnChg>
        <pc:cxnChg chg="add mod">
          <ac:chgData name="Annamalai Saravanan" userId="37412690-1b27-4296-847e-888ba1b6199e" providerId="ADAL" clId="{75F9FBCC-C08A-4228-9FE4-F6C57CCB8D68}" dt="2023-11-27T15:11:56.777" v="550" actId="1076"/>
          <ac:cxnSpMkLst>
            <pc:docMk/>
            <pc:sldMk cId="1738600434" sldId="257"/>
            <ac:cxnSpMk id="18" creationId="{0DFF75B0-D6B9-B8A2-0146-973CAE9A5829}"/>
          </ac:cxnSpMkLst>
        </pc:cxnChg>
      </pc:sldChg>
      <pc:sldChg chg="new add del">
        <pc:chgData name="Annamalai Saravanan" userId="37412690-1b27-4296-847e-888ba1b6199e" providerId="ADAL" clId="{75F9FBCC-C08A-4228-9FE4-F6C57CCB8D68}" dt="2023-11-23T17:48:44.657" v="275" actId="47"/>
        <pc:sldMkLst>
          <pc:docMk/>
          <pc:sldMk cId="3381406392" sldId="258"/>
        </pc:sldMkLst>
      </pc:sldChg>
      <pc:sldChg chg="addSp modSp new mod setBg">
        <pc:chgData name="Annamalai Saravanan" userId="37412690-1b27-4296-847e-888ba1b6199e" providerId="ADAL" clId="{75F9FBCC-C08A-4228-9FE4-F6C57CCB8D68}" dt="2023-11-23T18:11:12.206" v="507" actId="26606"/>
        <pc:sldMkLst>
          <pc:docMk/>
          <pc:sldMk cId="146157" sldId="259"/>
        </pc:sldMkLst>
        <pc:spChg chg="mod">
          <ac:chgData name="Annamalai Saravanan" userId="37412690-1b27-4296-847e-888ba1b6199e" providerId="ADAL" clId="{75F9FBCC-C08A-4228-9FE4-F6C57CCB8D68}" dt="2023-11-23T18:11:12.206" v="507" actId="26606"/>
          <ac:spMkLst>
            <pc:docMk/>
            <pc:sldMk cId="146157" sldId="259"/>
            <ac:spMk id="2" creationId="{526CB21C-412E-844D-E63E-D6588235FDB2}"/>
          </ac:spMkLst>
        </pc:spChg>
        <pc:spChg chg="mod">
          <ac:chgData name="Annamalai Saravanan" userId="37412690-1b27-4296-847e-888ba1b6199e" providerId="ADAL" clId="{75F9FBCC-C08A-4228-9FE4-F6C57CCB8D68}" dt="2023-11-23T18:11:12.206" v="507" actId="26606"/>
          <ac:spMkLst>
            <pc:docMk/>
            <pc:sldMk cId="146157" sldId="259"/>
            <ac:spMk id="3" creationId="{90522F2C-F38D-535E-0255-39ECB4149651}"/>
          </ac:spMkLst>
        </pc:spChg>
        <pc:spChg chg="add">
          <ac:chgData name="Annamalai Saravanan" userId="37412690-1b27-4296-847e-888ba1b6199e" providerId="ADAL" clId="{75F9FBCC-C08A-4228-9FE4-F6C57CCB8D68}" dt="2023-11-23T18:11:12.206" v="507" actId="26606"/>
          <ac:spMkLst>
            <pc:docMk/>
            <pc:sldMk cId="146157" sldId="259"/>
            <ac:spMk id="8" creationId="{DBF61EA3-B236-439E-9C0B-340980D56BEE}"/>
          </ac:spMkLst>
        </pc:spChg>
        <pc:spChg chg="add">
          <ac:chgData name="Annamalai Saravanan" userId="37412690-1b27-4296-847e-888ba1b6199e" providerId="ADAL" clId="{75F9FBCC-C08A-4228-9FE4-F6C57CCB8D68}" dt="2023-11-23T18:11:12.206" v="507" actId="26606"/>
          <ac:spMkLst>
            <pc:docMk/>
            <pc:sldMk cId="146157" sldId="259"/>
            <ac:spMk id="14" creationId="{E659831F-0D9A-4C63-9EBB-8435B85A440F}"/>
          </ac:spMkLst>
        </pc:spChg>
        <pc:grpChg chg="add">
          <ac:chgData name="Annamalai Saravanan" userId="37412690-1b27-4296-847e-888ba1b6199e" providerId="ADAL" clId="{75F9FBCC-C08A-4228-9FE4-F6C57CCB8D68}" dt="2023-11-23T18:11:12.206" v="507" actId="26606"/>
          <ac:grpSpMkLst>
            <pc:docMk/>
            <pc:sldMk cId="146157" sldId="259"/>
            <ac:grpSpMk id="10" creationId="{28FAF094-D087-493F-8DF9-A486C2D6BBAA}"/>
          </ac:grpSpMkLst>
        </pc:grpChg>
      </pc:sldChg>
      <pc:sldChg chg="addSp delSp modSp add mod">
        <pc:chgData name="Annamalai Saravanan" userId="37412690-1b27-4296-847e-888ba1b6199e" providerId="ADAL" clId="{75F9FBCC-C08A-4228-9FE4-F6C57CCB8D68}" dt="2023-11-27T15:17:26.336" v="602" actId="115"/>
        <pc:sldMkLst>
          <pc:docMk/>
          <pc:sldMk cId="3831419361" sldId="260"/>
        </pc:sldMkLst>
        <pc:spChg chg="mod">
          <ac:chgData name="Annamalai Saravanan" userId="37412690-1b27-4296-847e-888ba1b6199e" providerId="ADAL" clId="{75F9FBCC-C08A-4228-9FE4-F6C57CCB8D68}" dt="2023-11-27T15:17:26.336" v="602" actId="115"/>
          <ac:spMkLst>
            <pc:docMk/>
            <pc:sldMk cId="3831419361" sldId="260"/>
            <ac:spMk id="7" creationId="{0072F3C8-63D5-A774-8F8B-0981D15183DE}"/>
          </ac:spMkLst>
        </pc:spChg>
        <pc:picChg chg="add mod">
          <ac:chgData name="Annamalai Saravanan" userId="37412690-1b27-4296-847e-888ba1b6199e" providerId="ADAL" clId="{75F9FBCC-C08A-4228-9FE4-F6C57CCB8D68}" dt="2023-11-23T18:09:55.386" v="506" actId="14100"/>
          <ac:picMkLst>
            <pc:docMk/>
            <pc:sldMk cId="3831419361" sldId="260"/>
            <ac:picMk id="2" creationId="{2C35C80D-E08F-6627-07A2-AAFCCC7512E9}"/>
          </ac:picMkLst>
        </pc:picChg>
        <pc:picChg chg="del">
          <ac:chgData name="Annamalai Saravanan" userId="37412690-1b27-4296-847e-888ba1b6199e" providerId="ADAL" clId="{75F9FBCC-C08A-4228-9FE4-F6C57CCB8D68}" dt="2023-11-23T17:53:28.691" v="308" actId="478"/>
          <ac:picMkLst>
            <pc:docMk/>
            <pc:sldMk cId="3831419361" sldId="260"/>
            <ac:picMk id="9" creationId="{2032FAD5-1348-BFBE-2092-67FF1E914F47}"/>
          </ac:picMkLst>
        </pc:picChg>
        <pc:picChg chg="mod">
          <ac:chgData name="Annamalai Saravanan" userId="37412690-1b27-4296-847e-888ba1b6199e" providerId="ADAL" clId="{75F9FBCC-C08A-4228-9FE4-F6C57CCB8D68}" dt="2023-11-27T15:12:18.389" v="551" actId="14100"/>
          <ac:picMkLst>
            <pc:docMk/>
            <pc:sldMk cId="3831419361" sldId="260"/>
            <ac:picMk id="11" creationId="{702EE27F-9F31-C1D8-260B-6782F99A0F88}"/>
          </ac:picMkLst>
        </pc:picChg>
        <pc:picChg chg="mod">
          <ac:chgData name="Annamalai Saravanan" userId="37412690-1b27-4296-847e-888ba1b6199e" providerId="ADAL" clId="{75F9FBCC-C08A-4228-9FE4-F6C57CCB8D68}" dt="2023-11-27T15:12:27.894" v="552" actId="14100"/>
          <ac:picMkLst>
            <pc:docMk/>
            <pc:sldMk cId="3831419361" sldId="260"/>
            <ac:picMk id="13" creationId="{EA8F9606-1DE8-D581-762A-7B95DCEF7AAD}"/>
          </ac:picMkLst>
        </pc:picChg>
        <pc:picChg chg="mod">
          <ac:chgData name="Annamalai Saravanan" userId="37412690-1b27-4296-847e-888ba1b6199e" providerId="ADAL" clId="{75F9FBCC-C08A-4228-9FE4-F6C57CCB8D68}" dt="2023-11-27T15:12:46.316" v="553" actId="14100"/>
          <ac:picMkLst>
            <pc:docMk/>
            <pc:sldMk cId="3831419361" sldId="260"/>
            <ac:picMk id="16" creationId="{D0EFCBF6-4567-66B5-EFD3-BC11333F0AB7}"/>
          </ac:picMkLst>
        </pc:picChg>
        <pc:cxnChg chg="mod">
          <ac:chgData name="Annamalai Saravanan" userId="37412690-1b27-4296-847e-888ba1b6199e" providerId="ADAL" clId="{75F9FBCC-C08A-4228-9FE4-F6C57CCB8D68}" dt="2023-11-23T18:02:04.821" v="385" actId="1076"/>
          <ac:cxnSpMkLst>
            <pc:docMk/>
            <pc:sldMk cId="3831419361" sldId="260"/>
            <ac:cxnSpMk id="6" creationId="{3F022E2D-72F8-C63A-B0F9-2C6325A9FA7A}"/>
          </ac:cxnSpMkLst>
        </pc:cxnChg>
        <pc:cxnChg chg="mod">
          <ac:chgData name="Annamalai Saravanan" userId="37412690-1b27-4296-847e-888ba1b6199e" providerId="ADAL" clId="{75F9FBCC-C08A-4228-9FE4-F6C57CCB8D68}" dt="2023-11-23T18:01:40.988" v="383" actId="1076"/>
          <ac:cxnSpMkLst>
            <pc:docMk/>
            <pc:sldMk cId="3831419361" sldId="260"/>
            <ac:cxnSpMk id="15" creationId="{49B9416A-1CCE-7117-9E1A-086C93B57509}"/>
          </ac:cxnSpMkLst>
        </pc:cxnChg>
        <pc:cxnChg chg="mod">
          <ac:chgData name="Annamalai Saravanan" userId="37412690-1b27-4296-847e-888ba1b6199e" providerId="ADAL" clId="{75F9FBCC-C08A-4228-9FE4-F6C57CCB8D68}" dt="2023-11-24T08:36:16.374" v="540" actId="1076"/>
          <ac:cxnSpMkLst>
            <pc:docMk/>
            <pc:sldMk cId="3831419361" sldId="260"/>
            <ac:cxnSpMk id="18" creationId="{0DFF75B0-D6B9-B8A2-0146-973CAE9A5829}"/>
          </ac:cxnSpMkLst>
        </pc:cxnChg>
      </pc:sldChg>
      <pc:sldChg chg="addSp delSp modSp add mod setBg">
        <pc:chgData name="Annamalai Saravanan" userId="37412690-1b27-4296-847e-888ba1b6199e" providerId="ADAL" clId="{75F9FBCC-C08A-4228-9FE4-F6C57CCB8D68}" dt="2023-11-27T15:19:03.791" v="625" actId="115"/>
        <pc:sldMkLst>
          <pc:docMk/>
          <pc:sldMk cId="3162592579" sldId="261"/>
        </pc:sldMkLst>
        <pc:spChg chg="mod">
          <ac:chgData name="Annamalai Saravanan" userId="37412690-1b27-4296-847e-888ba1b6199e" providerId="ADAL" clId="{75F9FBCC-C08A-4228-9FE4-F6C57CCB8D68}" dt="2023-11-27T15:19:03.791" v="625" actId="115"/>
          <ac:spMkLst>
            <pc:docMk/>
            <pc:sldMk cId="3162592579" sldId="261"/>
            <ac:spMk id="7" creationId="{0072F3C8-63D5-A774-8F8B-0981D15183DE}"/>
          </ac:spMkLst>
        </pc:spChg>
        <pc:picChg chg="add mod">
          <ac:chgData name="Annamalai Saravanan" userId="37412690-1b27-4296-847e-888ba1b6199e" providerId="ADAL" clId="{75F9FBCC-C08A-4228-9FE4-F6C57CCB8D68}" dt="2023-11-23T18:05:12.229" v="401" actId="14100"/>
          <ac:picMkLst>
            <pc:docMk/>
            <pc:sldMk cId="3162592579" sldId="261"/>
            <ac:picMk id="3" creationId="{E61FFDDD-7334-DEBD-D2E1-1E0D86EAC2F4}"/>
          </ac:picMkLst>
        </pc:picChg>
        <pc:picChg chg="del">
          <ac:chgData name="Annamalai Saravanan" userId="37412690-1b27-4296-847e-888ba1b6199e" providerId="ADAL" clId="{75F9FBCC-C08A-4228-9FE4-F6C57CCB8D68}" dt="2023-11-23T17:55:12.234" v="314" actId="478"/>
          <ac:picMkLst>
            <pc:docMk/>
            <pc:sldMk cId="3162592579" sldId="261"/>
            <ac:picMk id="9" creationId="{2032FAD5-1348-BFBE-2092-67FF1E914F47}"/>
          </ac:picMkLst>
        </pc:picChg>
        <pc:picChg chg="mod">
          <ac:chgData name="Annamalai Saravanan" userId="37412690-1b27-4296-847e-888ba1b6199e" providerId="ADAL" clId="{75F9FBCC-C08A-4228-9FE4-F6C57CCB8D68}" dt="2023-11-27T15:12:57.009" v="554" actId="14100"/>
          <ac:picMkLst>
            <pc:docMk/>
            <pc:sldMk cId="3162592579" sldId="261"/>
            <ac:picMk id="11" creationId="{702EE27F-9F31-C1D8-260B-6782F99A0F88}"/>
          </ac:picMkLst>
        </pc:picChg>
        <pc:picChg chg="mod">
          <ac:chgData name="Annamalai Saravanan" userId="37412690-1b27-4296-847e-888ba1b6199e" providerId="ADAL" clId="{75F9FBCC-C08A-4228-9FE4-F6C57CCB8D68}" dt="2023-11-27T15:13:09.922" v="555" actId="14100"/>
          <ac:picMkLst>
            <pc:docMk/>
            <pc:sldMk cId="3162592579" sldId="261"/>
            <ac:picMk id="13" creationId="{EA8F9606-1DE8-D581-762A-7B95DCEF7AAD}"/>
          </ac:picMkLst>
        </pc:picChg>
        <pc:picChg chg="mod">
          <ac:chgData name="Annamalai Saravanan" userId="37412690-1b27-4296-847e-888ba1b6199e" providerId="ADAL" clId="{75F9FBCC-C08A-4228-9FE4-F6C57CCB8D68}" dt="2023-11-27T15:13:27.361" v="556" actId="14100"/>
          <ac:picMkLst>
            <pc:docMk/>
            <pc:sldMk cId="3162592579" sldId="261"/>
            <ac:picMk id="16" creationId="{D0EFCBF6-4567-66B5-EFD3-BC11333F0AB7}"/>
          </ac:picMkLst>
        </pc:picChg>
        <pc:cxnChg chg="mod">
          <ac:chgData name="Annamalai Saravanan" userId="37412690-1b27-4296-847e-888ba1b6199e" providerId="ADAL" clId="{75F9FBCC-C08A-4228-9FE4-F6C57CCB8D68}" dt="2023-11-24T08:28:38.600" v="535" actId="1076"/>
          <ac:cxnSpMkLst>
            <pc:docMk/>
            <pc:sldMk cId="3162592579" sldId="261"/>
            <ac:cxnSpMk id="6" creationId="{3F022E2D-72F8-C63A-B0F9-2C6325A9FA7A}"/>
          </ac:cxnSpMkLst>
        </pc:cxnChg>
        <pc:cxnChg chg="mod">
          <ac:chgData name="Annamalai Saravanan" userId="37412690-1b27-4296-847e-888ba1b6199e" providerId="ADAL" clId="{75F9FBCC-C08A-4228-9FE4-F6C57CCB8D68}" dt="2023-11-24T08:28:59.487" v="537" actId="1076"/>
          <ac:cxnSpMkLst>
            <pc:docMk/>
            <pc:sldMk cId="3162592579" sldId="261"/>
            <ac:cxnSpMk id="18" creationId="{0DFF75B0-D6B9-B8A2-0146-973CAE9A5829}"/>
          </ac:cxnSpMkLst>
        </pc:cxnChg>
      </pc:sldChg>
      <pc:sldMasterChg chg="setBg modSldLayout">
        <pc:chgData name="Annamalai Saravanan" userId="37412690-1b27-4296-847e-888ba1b6199e" providerId="ADAL" clId="{75F9FBCC-C08A-4228-9FE4-F6C57CCB8D68}" dt="2023-11-23T18:08:31.600" v="501"/>
        <pc:sldMasterMkLst>
          <pc:docMk/>
          <pc:sldMasterMk cId="2147764397" sldId="2147483648"/>
        </pc:sldMasterMkLst>
        <pc:sldLayoutChg chg="setBg">
          <pc:chgData name="Annamalai Saravanan" userId="37412690-1b27-4296-847e-888ba1b6199e" providerId="ADAL" clId="{75F9FBCC-C08A-4228-9FE4-F6C57CCB8D68}" dt="2023-11-23T18:08:31.600" v="501"/>
          <pc:sldLayoutMkLst>
            <pc:docMk/>
            <pc:sldMasterMk cId="2147764397" sldId="2147483648"/>
            <pc:sldLayoutMk cId="1133170300" sldId="2147483649"/>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495052947" sldId="2147483650"/>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114895602" sldId="2147483651"/>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345214124" sldId="2147483652"/>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1611907713" sldId="2147483653"/>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1981334623" sldId="2147483654"/>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2533211461" sldId="2147483655"/>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2242643343" sldId="2147483656"/>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1725420999" sldId="2147483657"/>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3587233805" sldId="2147483658"/>
          </pc:sldLayoutMkLst>
        </pc:sldLayoutChg>
        <pc:sldLayoutChg chg="setBg">
          <pc:chgData name="Annamalai Saravanan" userId="37412690-1b27-4296-847e-888ba1b6199e" providerId="ADAL" clId="{75F9FBCC-C08A-4228-9FE4-F6C57CCB8D68}" dt="2023-11-23T18:08:31.600" v="501"/>
          <pc:sldLayoutMkLst>
            <pc:docMk/>
            <pc:sldMasterMk cId="2147764397" sldId="2147483648"/>
            <pc:sldLayoutMk cId="4227929256"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C4CC-DA9C-7066-9B46-68DA1D88EC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2AD95-67BF-AE1E-E5D7-F2C34C39D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D3C8D3-5846-92B6-0031-742CA1C4CE1B}"/>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5" name="Footer Placeholder 4">
            <a:extLst>
              <a:ext uri="{FF2B5EF4-FFF2-40B4-BE49-F238E27FC236}">
                <a16:creationId xmlns:a16="http://schemas.microsoft.com/office/drawing/2014/main" id="{26A6131D-E485-F016-A091-6880E13A0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ACFC-DD90-96F0-18D6-6A949CD6A6AF}"/>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113317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9760-8B3F-811B-366B-B48C4FC874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C6CF56-3684-411C-C865-E61FBF148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97046-6CF1-D4C2-5340-2CB7B9EFB36B}"/>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5" name="Footer Placeholder 4">
            <a:extLst>
              <a:ext uri="{FF2B5EF4-FFF2-40B4-BE49-F238E27FC236}">
                <a16:creationId xmlns:a16="http://schemas.microsoft.com/office/drawing/2014/main" id="{A5F7FF73-EB57-8D2D-B594-21B53809E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35702-7316-C65F-9ACE-4BE46D5C0876}"/>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358723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EF59A-2DE5-BD15-F4A9-20CE42CD7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8322C7-32AB-6289-8479-F03957D6B0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31AE-B1A4-2E9E-BA17-777170DC894E}"/>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5" name="Footer Placeholder 4">
            <a:extLst>
              <a:ext uri="{FF2B5EF4-FFF2-40B4-BE49-F238E27FC236}">
                <a16:creationId xmlns:a16="http://schemas.microsoft.com/office/drawing/2014/main" id="{536E8B1C-6109-408C-1EDD-E9259C6AB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224B0-2BEC-FCF5-1DBD-C0FE79A56A91}"/>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422792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2147-DB5E-6987-EBBD-732C958DD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E0C5B-4B3B-BF41-D367-1F04477541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F7077-B563-981C-7D9F-3893C55B3004}"/>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5" name="Footer Placeholder 4">
            <a:extLst>
              <a:ext uri="{FF2B5EF4-FFF2-40B4-BE49-F238E27FC236}">
                <a16:creationId xmlns:a16="http://schemas.microsoft.com/office/drawing/2014/main" id="{BB871EAA-3B4F-D609-1393-7B61FE70B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7C0FB-554D-97C8-CE14-A464C8A24946}"/>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49505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87D0-10C8-BFB0-D5E1-393B65F75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A04A5B-8716-C06A-E192-AF9022F35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5DCC2-62B3-A0A0-6926-331BFE45C67C}"/>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5" name="Footer Placeholder 4">
            <a:extLst>
              <a:ext uri="{FF2B5EF4-FFF2-40B4-BE49-F238E27FC236}">
                <a16:creationId xmlns:a16="http://schemas.microsoft.com/office/drawing/2014/main" id="{8CD5E02A-5C47-AB3F-4036-FA7B93CEB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1B20F-09B3-F669-F545-62A864127033}"/>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1148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38A8-5CE2-3D39-209F-35A94EECE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B0CC4-2976-4E31-6F0F-10BE6F2E0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87A51-A1A2-41BD-3DE5-28FE490EC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3C648-87CE-5737-6D6E-A349740D7803}"/>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6" name="Footer Placeholder 5">
            <a:extLst>
              <a:ext uri="{FF2B5EF4-FFF2-40B4-BE49-F238E27FC236}">
                <a16:creationId xmlns:a16="http://schemas.microsoft.com/office/drawing/2014/main" id="{7F754492-D2F4-FA84-36B2-56FB48160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9395-2B41-7F4F-36A3-24CF2A3449B1}"/>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34521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D6EA-25FA-86C0-1224-633475D83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0E980-CBE8-2FD8-3191-8839382D1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449E3-930D-B57B-D46E-AFF2DFBC6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AD13F7-748B-B751-9593-9B35E3FF7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ABE81-1E8B-39EF-C381-D7417EE59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F2C7E-26C5-8C33-9D6A-1C470C2CD605}"/>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8" name="Footer Placeholder 7">
            <a:extLst>
              <a:ext uri="{FF2B5EF4-FFF2-40B4-BE49-F238E27FC236}">
                <a16:creationId xmlns:a16="http://schemas.microsoft.com/office/drawing/2014/main" id="{F111CDFA-AFDB-DD54-6B01-C0412C4193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37F867-2493-711E-27E2-1E96B0743930}"/>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161190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BE52-3127-3777-6E91-C526A718BE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8EFEB2-D476-E3CF-7F76-0DCEDEEF67F3}"/>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4" name="Footer Placeholder 3">
            <a:extLst>
              <a:ext uri="{FF2B5EF4-FFF2-40B4-BE49-F238E27FC236}">
                <a16:creationId xmlns:a16="http://schemas.microsoft.com/office/drawing/2014/main" id="{24813545-E1D3-0565-E777-3CCF039B5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E4834-D6C0-87F5-5AF2-7D0EF50350C5}"/>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198133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F9341-D54C-EFC3-7BC7-0662022AEE2C}"/>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3" name="Footer Placeholder 2">
            <a:extLst>
              <a:ext uri="{FF2B5EF4-FFF2-40B4-BE49-F238E27FC236}">
                <a16:creationId xmlns:a16="http://schemas.microsoft.com/office/drawing/2014/main" id="{BD691122-0ABE-A0F6-02D3-AD0691E31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4C9C2-A653-E7C9-551E-2C972ACDD5C0}"/>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253321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17D14-8BA1-AC0C-7F05-025310935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3303CE-E071-1C88-F0E3-4F283C2DC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7C3ADC-715C-01EE-F4DF-0FDB63219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BED91-2AE6-13B6-12E6-95464DD250F2}"/>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6" name="Footer Placeholder 5">
            <a:extLst>
              <a:ext uri="{FF2B5EF4-FFF2-40B4-BE49-F238E27FC236}">
                <a16:creationId xmlns:a16="http://schemas.microsoft.com/office/drawing/2014/main" id="{FDCC816C-36D6-5777-1D25-D9F971607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6B0CF-1B21-46CD-C4A6-9AC76086CE28}"/>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224264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03D1-DE08-1C59-6319-542C36EF2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BCF91-2D32-6C83-F8D2-22F2E316E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45E4D4-42FC-9EB3-9A66-501F4FCD4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DFA20-A26A-BA30-A967-3B4EBA8E78F2}"/>
              </a:ext>
            </a:extLst>
          </p:cNvPr>
          <p:cNvSpPr>
            <a:spLocks noGrp="1"/>
          </p:cNvSpPr>
          <p:nvPr>
            <p:ph type="dt" sz="half" idx="10"/>
          </p:nvPr>
        </p:nvSpPr>
        <p:spPr/>
        <p:txBody>
          <a:bodyPr/>
          <a:lstStyle/>
          <a:p>
            <a:fld id="{74BA8475-DCCB-46CE-B677-E6083A84872C}" type="datetimeFigureOut">
              <a:rPr lang="en-US" smtClean="0"/>
              <a:t>11/27/2023</a:t>
            </a:fld>
            <a:endParaRPr lang="en-US"/>
          </a:p>
        </p:txBody>
      </p:sp>
      <p:sp>
        <p:nvSpPr>
          <p:cNvPr id="6" name="Footer Placeholder 5">
            <a:extLst>
              <a:ext uri="{FF2B5EF4-FFF2-40B4-BE49-F238E27FC236}">
                <a16:creationId xmlns:a16="http://schemas.microsoft.com/office/drawing/2014/main" id="{2FFAC544-2355-B9C6-2B7B-67B4CAE99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009C-A2F2-8FFF-C129-95B3EF247F76}"/>
              </a:ext>
            </a:extLst>
          </p:cNvPr>
          <p:cNvSpPr>
            <a:spLocks noGrp="1"/>
          </p:cNvSpPr>
          <p:nvPr>
            <p:ph type="sldNum" sz="quarter" idx="12"/>
          </p:nvPr>
        </p:nvSpPr>
        <p:spPr/>
        <p:txBody>
          <a:bodyPr/>
          <a:lstStyle/>
          <a:p>
            <a:fld id="{9D6A7DED-1CD6-4D83-A48E-F1AEEB73BC31}" type="slidenum">
              <a:rPr lang="en-US" smtClean="0"/>
              <a:t>‹#›</a:t>
            </a:fld>
            <a:endParaRPr lang="en-US"/>
          </a:p>
        </p:txBody>
      </p:sp>
    </p:spTree>
    <p:extLst>
      <p:ext uri="{BB962C8B-B14F-4D97-AF65-F5344CB8AC3E}">
        <p14:creationId xmlns:p14="http://schemas.microsoft.com/office/powerpoint/2010/main" val="172542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C18C2-0EC7-0044-196D-DE657FC09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C5F730-F594-E933-EA11-841A9B461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DB244-C316-BF08-9BE4-B578FC405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A8475-DCCB-46CE-B677-E6083A84872C}" type="datetimeFigureOut">
              <a:rPr lang="en-US" smtClean="0"/>
              <a:t>11/27/2023</a:t>
            </a:fld>
            <a:endParaRPr lang="en-US"/>
          </a:p>
        </p:txBody>
      </p:sp>
      <p:sp>
        <p:nvSpPr>
          <p:cNvPr id="5" name="Footer Placeholder 4">
            <a:extLst>
              <a:ext uri="{FF2B5EF4-FFF2-40B4-BE49-F238E27FC236}">
                <a16:creationId xmlns:a16="http://schemas.microsoft.com/office/drawing/2014/main" id="{BF9D43DB-351F-05E0-D9DA-9806AC924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C5C12-6BE5-CCDA-8517-2233BC4DB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A7DED-1CD6-4D83-A48E-F1AEEB73BC31}" type="slidenum">
              <a:rPr lang="en-US" smtClean="0"/>
              <a:t>‹#›</a:t>
            </a:fld>
            <a:endParaRPr lang="en-US"/>
          </a:p>
        </p:txBody>
      </p:sp>
    </p:spTree>
    <p:extLst>
      <p:ext uri="{BB962C8B-B14F-4D97-AF65-F5344CB8AC3E}">
        <p14:creationId xmlns:p14="http://schemas.microsoft.com/office/powerpoint/2010/main" val="214776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2CA09-1643-0BDF-8FC4-1AAA98F200AF}"/>
              </a:ext>
            </a:extLst>
          </p:cNvPr>
          <p:cNvSpPr>
            <a:spLocks noGrp="1"/>
          </p:cNvSpPr>
          <p:nvPr>
            <p:ph type="ctrTitle"/>
          </p:nvPr>
        </p:nvSpPr>
        <p:spPr>
          <a:xfrm>
            <a:off x="1078828" y="1147158"/>
            <a:ext cx="6038470" cy="4713316"/>
          </a:xfrm>
        </p:spPr>
        <p:txBody>
          <a:bodyPr anchor="ctr">
            <a:normAutofit/>
          </a:bodyPr>
          <a:lstStyle/>
          <a:p>
            <a:pPr algn="l"/>
            <a:r>
              <a:rPr lang="en-US" dirty="0"/>
              <a:t>MOST POPULAR COMPONENTS IN SYNCFUSION</a:t>
            </a:r>
          </a:p>
        </p:txBody>
      </p:sp>
      <p:grpSp>
        <p:nvGrpSpPr>
          <p:cNvPr id="22" name="Group 21">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654464B-CA64-17B7-3D6D-5573C9D2F149}"/>
              </a:ext>
            </a:extLst>
          </p:cNvPr>
          <p:cNvSpPr>
            <a:spLocks noGrp="1"/>
          </p:cNvSpPr>
          <p:nvPr>
            <p:ph type="subTitle" idx="1"/>
          </p:nvPr>
        </p:nvSpPr>
        <p:spPr>
          <a:xfrm>
            <a:off x="7732438" y="1672638"/>
            <a:ext cx="4029016" cy="3636818"/>
          </a:xfrm>
        </p:spPr>
        <p:txBody>
          <a:bodyPr anchor="ctr">
            <a:normAutofit/>
          </a:bodyPr>
          <a:lstStyle/>
          <a:p>
            <a:pPr algn="l"/>
            <a:r>
              <a:rPr lang="en-US" dirty="0"/>
              <a:t>Presented by,</a:t>
            </a:r>
          </a:p>
          <a:p>
            <a:pPr algn="l"/>
            <a:r>
              <a:rPr lang="en-US" dirty="0"/>
              <a:t>Annamalai Saravanan(SF4328),</a:t>
            </a:r>
          </a:p>
          <a:p>
            <a:pPr algn="l"/>
            <a:r>
              <a:rPr lang="en-US" dirty="0"/>
              <a:t>Software Engineer.</a:t>
            </a:r>
          </a:p>
        </p:txBody>
      </p:sp>
    </p:spTree>
    <p:extLst>
      <p:ext uri="{BB962C8B-B14F-4D97-AF65-F5344CB8AC3E}">
        <p14:creationId xmlns:p14="http://schemas.microsoft.com/office/powerpoint/2010/main" val="15355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CB21C-412E-844D-E63E-D6588235FDB2}"/>
              </a:ext>
            </a:extLst>
          </p:cNvPr>
          <p:cNvSpPr>
            <a:spLocks noGrp="1"/>
          </p:cNvSpPr>
          <p:nvPr>
            <p:ph type="title"/>
          </p:nvPr>
        </p:nvSpPr>
        <p:spPr>
          <a:xfrm>
            <a:off x="808638" y="386930"/>
            <a:ext cx="9236700" cy="1188950"/>
          </a:xfrm>
        </p:spPr>
        <p:txBody>
          <a:bodyPr anchor="b">
            <a:normAutofit/>
          </a:bodyPr>
          <a:lstStyle/>
          <a:p>
            <a:r>
              <a:rPr lang="en-US" sz="4200" b="0" i="0">
                <a:effectLst/>
                <a:latin typeface="system-ui"/>
              </a:rPr>
              <a:t>Most popular components of Syncfusion</a:t>
            </a:r>
            <a:endParaRPr lang="en-US" sz="42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522F2C-F38D-535E-0255-39ECB4149651}"/>
              </a:ext>
            </a:extLst>
          </p:cNvPr>
          <p:cNvSpPr>
            <a:spLocks noGrp="1"/>
          </p:cNvSpPr>
          <p:nvPr>
            <p:ph idx="1"/>
          </p:nvPr>
        </p:nvSpPr>
        <p:spPr>
          <a:xfrm>
            <a:off x="793660" y="2599509"/>
            <a:ext cx="10143668" cy="3435531"/>
          </a:xfrm>
        </p:spPr>
        <p:txBody>
          <a:bodyPr anchor="ctr">
            <a:normAutofit/>
          </a:bodyPr>
          <a:lstStyle/>
          <a:p>
            <a:r>
              <a:rPr lang="en-US" sz="2400" dirty="0"/>
              <a:t>DataGrid</a:t>
            </a:r>
          </a:p>
          <a:p>
            <a:r>
              <a:rPr lang="en-US" sz="2400" dirty="0"/>
              <a:t>Charts</a:t>
            </a:r>
          </a:p>
          <a:p>
            <a:r>
              <a:rPr lang="en-US" sz="2400" dirty="0"/>
              <a:t>ListView</a:t>
            </a:r>
          </a:p>
          <a:p>
            <a:r>
              <a:rPr lang="en-US" sz="2400" dirty="0"/>
              <a:t>Sheduler</a:t>
            </a:r>
          </a:p>
          <a:p>
            <a:r>
              <a:rPr lang="en-US" sz="2400" dirty="0"/>
              <a:t>Diagram</a:t>
            </a:r>
          </a:p>
          <a:p>
            <a:r>
              <a:rPr lang="en-US" sz="2400" dirty="0"/>
              <a:t>PDF Viewer</a:t>
            </a:r>
          </a:p>
          <a:p>
            <a:r>
              <a:rPr lang="en-US" sz="2400" dirty="0"/>
              <a:t>Excel Library</a:t>
            </a:r>
          </a:p>
        </p:txBody>
      </p:sp>
    </p:spTree>
    <p:extLst>
      <p:ext uri="{BB962C8B-B14F-4D97-AF65-F5344CB8AC3E}">
        <p14:creationId xmlns:p14="http://schemas.microsoft.com/office/powerpoint/2010/main" val="14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072F3C8-63D5-A774-8F8B-0981D15183DE}"/>
              </a:ext>
            </a:extLst>
          </p:cNvPr>
          <p:cNvSpPr>
            <a:spLocks noGrp="1"/>
          </p:cNvSpPr>
          <p:nvPr>
            <p:ph idx="1"/>
          </p:nvPr>
        </p:nvSpPr>
        <p:spPr>
          <a:xfrm>
            <a:off x="546848" y="869575"/>
            <a:ext cx="6236634" cy="5616949"/>
          </a:xfrm>
        </p:spPr>
        <p:txBody>
          <a:bodyPr>
            <a:normAutofit/>
          </a:bodyPr>
          <a:lstStyle/>
          <a:p>
            <a:pPr marL="0" indent="0">
              <a:buNone/>
            </a:pPr>
            <a:r>
              <a:rPr lang="en-US" sz="2400" i="0" dirty="0">
                <a:solidFill>
                  <a:srgbClr val="1A1A1A"/>
                </a:solidFill>
                <a:effectLst/>
                <a:latin typeface="Open Sans" panose="020F0502020204030204" pitchFamily="34" charset="0"/>
              </a:rPr>
              <a:t>DataGrid</a:t>
            </a:r>
          </a:p>
          <a:p>
            <a:pPr marL="0" indent="0">
              <a:lnSpc>
                <a:spcPct val="150000"/>
              </a:lnSpc>
              <a:buNone/>
            </a:pPr>
            <a:r>
              <a:rPr lang="en-US" sz="14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sz="1400" b="1" dirty="0">
                <a:solidFill>
                  <a:srgbClr val="1A1A1A"/>
                </a:solidFill>
                <a:latin typeface="Open Sans" panose="020F0502020204030204" pitchFamily="34" charset="0"/>
              </a:rPr>
              <a:t>.</a:t>
            </a:r>
          </a:p>
          <a:p>
            <a:pPr marL="0" indent="0">
              <a:lnSpc>
                <a:spcPct val="300000"/>
              </a:lnSpc>
              <a:buNone/>
            </a:pPr>
            <a:r>
              <a:rPr lang="en-US" sz="1400" i="0" dirty="0">
                <a:solidFill>
                  <a:srgbClr val="1A1A1A"/>
                </a:solidFill>
                <a:effectLst/>
                <a:latin typeface="Open Sans" panose="020B0606030504020204" pitchFamily="34" charset="0"/>
              </a:rPr>
              <a:t>SUPPORTED PLATFORMS</a:t>
            </a:r>
          </a:p>
          <a:p>
            <a:pPr marL="0" indent="0">
              <a:lnSpc>
                <a:spcPct val="150000"/>
              </a:lnSpc>
              <a:buNone/>
            </a:pPr>
            <a:r>
              <a:rPr lang="en-US" sz="1400" dirty="0"/>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JavaScript</a:t>
            </a:r>
            <a:r>
              <a:rPr lang="en-US" sz="1050" b="0" i="0" strike="noStrike" dirty="0">
                <a:solidFill>
                  <a:srgbClr val="0057FF"/>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Angular</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React</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Vue</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u="sng" dirty="0">
                <a:solidFill>
                  <a:srgbClr val="0057FF"/>
                </a:solidFill>
                <a:latin typeface="Open Sans" panose="020B0606030504020204" pitchFamily="34" charset="0"/>
              </a:rPr>
              <a:t>Blazor</a:t>
            </a:r>
            <a:br>
              <a:rPr lang="en-US" sz="1050" dirty="0"/>
            </a:b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Flutter</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80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ASP.NET MVC </a:t>
            </a:r>
            <a:r>
              <a:rPr lang="en-US" sz="1050" b="0" i="0" u="sng" dirty="0">
                <a:solidFill>
                  <a:srgbClr val="666666"/>
                </a:solidFill>
                <a:effectLst/>
                <a:latin typeface="Open Sans" panose="020B0606030504020204" pitchFamily="34" charset="0"/>
              </a:rPr>
              <a:t> </a:t>
            </a:r>
            <a:r>
              <a:rPr lang="en-US" sz="800" b="0" i="0" u="sng"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ASP.NET Core</a:t>
            </a:r>
          </a:p>
          <a:p>
            <a:pPr marL="0" indent="0" algn="l">
              <a:lnSpc>
                <a:spcPct val="150000"/>
              </a:lnSpc>
              <a:buNone/>
            </a:pPr>
            <a:r>
              <a:rPr lang="en-US" sz="6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WinForms</a:t>
            </a:r>
            <a:r>
              <a:rPr lang="en-US" sz="1050" b="0" i="0"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WPF</a:t>
            </a:r>
            <a:r>
              <a:rPr lang="en-US" sz="1050" b="0" i="0"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WinUI</a:t>
            </a:r>
            <a:r>
              <a:rPr lang="en-US" sz="1050" b="0" i="0"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Flutter</a:t>
            </a:r>
            <a:r>
              <a:rPr lang="en-US" sz="1050" b="0" i="0"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Xamarin</a:t>
            </a:r>
            <a:b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b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UWP</a:t>
            </a:r>
            <a:r>
              <a:rPr lang="en-US" sz="1050" b="0" i="0"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NET MAUI</a:t>
            </a:r>
            <a:endParaRPr lang="en-US" sz="1050" b="0" i="0" u="sng"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lgn="l">
              <a:buNone/>
            </a:pPr>
            <a:endParaRPr lang="en-US" sz="1200" b="0" i="0" dirty="0">
              <a:solidFill>
                <a:srgbClr val="666666"/>
              </a:solidFill>
              <a:effectLst/>
            </a:endParaRPr>
          </a:p>
          <a:p>
            <a:pPr marL="0" indent="0" algn="l">
              <a:buNone/>
            </a:pPr>
            <a:r>
              <a:rPr lang="en-US" sz="1050" dirty="0">
                <a:solidFill>
                  <a:srgbClr val="666666"/>
                </a:solidFill>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dirty="0">
                <a:solidFill>
                  <a:srgbClr val="666666"/>
                </a:solidFill>
                <a:effectLst/>
                <a:latin typeface="Open Sans" panose="020B0606030504020204" pitchFamily="34" charset="0"/>
              </a:rPr>
              <a:t> </a:t>
            </a:r>
            <a:r>
              <a:rPr lang="en-US" sz="1050" b="0" i="0" u="sng" strike="noStrike" dirty="0">
                <a:solidFill>
                  <a:srgbClr val="0057FF"/>
                </a:solidFill>
                <a:effectLst/>
                <a:latin typeface="Open Sans" panose="020B0606030504020204" pitchFamily="34" charset="0"/>
              </a:rPr>
              <a:t>Xamarin</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Flutter</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UWP</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JavaScript</a:t>
            </a:r>
            <a:r>
              <a:rPr lang="en-US" sz="1050" b="0" i="0"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strike="noStrike" dirty="0">
                <a:solidFill>
                  <a:srgbClr val="0057FF"/>
                </a:solidFill>
                <a:effectLst/>
                <a:latin typeface="Open Sans" panose="020B0606030504020204" pitchFamily="34" charset="0"/>
              </a:rPr>
              <a:t>.</a:t>
            </a:r>
            <a:r>
              <a:rPr lang="en-US" sz="1050" b="0" i="0" u="sng" strike="noStrike" dirty="0">
                <a:solidFill>
                  <a:srgbClr val="0057FF"/>
                </a:solidFill>
                <a:effectLst/>
                <a:latin typeface="Open Sans" panose="020B0606030504020204" pitchFamily="34" charset="0"/>
              </a:rPr>
              <a:t>NET MAUI</a:t>
            </a:r>
            <a:endParaRPr lang="en-US" sz="1050" b="0" i="0" u="sng" dirty="0">
              <a:solidFill>
                <a:srgbClr val="666666"/>
              </a:solidFill>
              <a:effectLst/>
              <a:latin typeface="Open Sans" panose="020B0606030504020204" pitchFamily="34" charset="0"/>
            </a:endParaRPr>
          </a:p>
          <a:p>
            <a:pPr marL="0" indent="0">
              <a:lnSpc>
                <a:spcPct val="150000"/>
              </a:lnSpc>
              <a:buNone/>
            </a:pPr>
            <a:endParaRPr lang="en-US" sz="1400" dirty="0"/>
          </a:p>
        </p:txBody>
      </p:sp>
      <p:pic>
        <p:nvPicPr>
          <p:cNvPr id="11" name="Graphic 10" descr="World outline">
            <a:extLst>
              <a:ext uri="{FF2B5EF4-FFF2-40B4-BE49-F238E27FC236}">
                <a16:creationId xmlns:a16="http://schemas.microsoft.com/office/drawing/2014/main" id="{702EE27F-9F31-C1D8-260B-6782F99A0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133" y="4096872"/>
            <a:ext cx="447924" cy="363894"/>
          </a:xfrm>
          <a:prstGeom prst="rect">
            <a:avLst/>
          </a:prstGeom>
        </p:spPr>
      </p:pic>
      <p:cxnSp>
        <p:nvCxnSpPr>
          <p:cNvPr id="15" name="Straight Connector 14">
            <a:extLst>
              <a:ext uri="{FF2B5EF4-FFF2-40B4-BE49-F238E27FC236}">
                <a16:creationId xmlns:a16="http://schemas.microsoft.com/office/drawing/2014/main" id="{49B9416A-1CCE-7117-9E1A-086C93B57509}"/>
              </a:ext>
            </a:extLst>
          </p:cNvPr>
          <p:cNvCxnSpPr/>
          <p:nvPr/>
        </p:nvCxnSpPr>
        <p:spPr>
          <a:xfrm>
            <a:off x="1344706" y="4096872"/>
            <a:ext cx="0" cy="39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022E2D-72F8-C63A-B0F9-2C6325A9FA7A}"/>
              </a:ext>
            </a:extLst>
          </p:cNvPr>
          <p:cNvCxnSpPr>
            <a:cxnSpLocks/>
          </p:cNvCxnSpPr>
          <p:nvPr/>
        </p:nvCxnSpPr>
        <p:spPr>
          <a:xfrm>
            <a:off x="1344706" y="4954555"/>
            <a:ext cx="0" cy="36389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descr="Monitor outline">
            <a:extLst>
              <a:ext uri="{FF2B5EF4-FFF2-40B4-BE49-F238E27FC236}">
                <a16:creationId xmlns:a16="http://schemas.microsoft.com/office/drawing/2014/main" id="{EA8F9606-1DE8-D581-762A-7B95DCEF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88" y="4982361"/>
            <a:ext cx="369469" cy="300157"/>
          </a:xfrm>
          <a:prstGeom prst="rect">
            <a:avLst/>
          </a:prstGeom>
        </p:spPr>
      </p:pic>
      <p:pic>
        <p:nvPicPr>
          <p:cNvPr id="16" name="Graphic 15" descr="Smart Phone outline">
            <a:extLst>
              <a:ext uri="{FF2B5EF4-FFF2-40B4-BE49-F238E27FC236}">
                <a16:creationId xmlns:a16="http://schemas.microsoft.com/office/drawing/2014/main" id="{D0EFCBF6-4567-66B5-EFD3-BC11333F0A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587" y="5758736"/>
            <a:ext cx="378745" cy="301450"/>
          </a:xfrm>
          <a:prstGeom prst="rect">
            <a:avLst/>
          </a:prstGeom>
        </p:spPr>
      </p:pic>
      <p:cxnSp>
        <p:nvCxnSpPr>
          <p:cNvPr id="18" name="Straight Connector 17">
            <a:extLst>
              <a:ext uri="{FF2B5EF4-FFF2-40B4-BE49-F238E27FC236}">
                <a16:creationId xmlns:a16="http://schemas.microsoft.com/office/drawing/2014/main" id="{0DFF75B0-D6B9-B8A2-0146-973CAE9A5829}"/>
              </a:ext>
            </a:extLst>
          </p:cNvPr>
          <p:cNvCxnSpPr/>
          <p:nvPr/>
        </p:nvCxnSpPr>
        <p:spPr>
          <a:xfrm>
            <a:off x="1344706" y="5771737"/>
            <a:ext cx="0" cy="288449"/>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C2A5179-9BC3-6CB4-D7B2-D1138E7BF007}"/>
              </a:ext>
            </a:extLst>
          </p:cNvPr>
          <p:cNvPicPr>
            <a:picLocks noChangeAspect="1"/>
          </p:cNvPicPr>
          <p:nvPr/>
        </p:nvPicPr>
        <p:blipFill>
          <a:blip r:embed="rId8"/>
          <a:stretch>
            <a:fillRect/>
          </a:stretch>
        </p:blipFill>
        <p:spPr>
          <a:xfrm>
            <a:off x="6783483" y="869576"/>
            <a:ext cx="4861669" cy="4262864"/>
          </a:xfrm>
          <a:prstGeom prst="rect">
            <a:avLst/>
          </a:prstGeom>
        </p:spPr>
      </p:pic>
    </p:spTree>
    <p:extLst>
      <p:ext uri="{BB962C8B-B14F-4D97-AF65-F5344CB8AC3E}">
        <p14:creationId xmlns:p14="http://schemas.microsoft.com/office/powerpoint/2010/main" val="173860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072F3C8-63D5-A774-8F8B-0981D15183DE}"/>
              </a:ext>
            </a:extLst>
          </p:cNvPr>
          <p:cNvSpPr>
            <a:spLocks noGrp="1"/>
          </p:cNvSpPr>
          <p:nvPr>
            <p:ph idx="1"/>
          </p:nvPr>
        </p:nvSpPr>
        <p:spPr>
          <a:xfrm>
            <a:off x="546848" y="869575"/>
            <a:ext cx="6236634" cy="5616949"/>
          </a:xfrm>
        </p:spPr>
        <p:txBody>
          <a:bodyPr>
            <a:normAutofit/>
          </a:bodyPr>
          <a:lstStyle/>
          <a:p>
            <a:pPr marL="0" indent="0" algn="l">
              <a:buNone/>
            </a:pPr>
            <a:r>
              <a:rPr lang="en-US" sz="2400" i="0" dirty="0">
                <a:solidFill>
                  <a:srgbClr val="1A1A1A"/>
                </a:solidFill>
                <a:effectLst/>
                <a:latin typeface="Open Sans" panose="020B0606030504020204" pitchFamily="34" charset="0"/>
              </a:rPr>
              <a:t>Charts</a:t>
            </a:r>
          </a:p>
          <a:p>
            <a:pPr marL="0" indent="0" algn="just">
              <a:lnSpc>
                <a:spcPct val="150000"/>
              </a:lnSpc>
              <a:buNone/>
            </a:pPr>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400" dirty="0">
              <a:solidFill>
                <a:srgbClr val="1A1A1A"/>
              </a:solidFill>
              <a:latin typeface="Open Sans" panose="020B0606030504020204" pitchFamily="34" charset="0"/>
            </a:endParaRPr>
          </a:p>
          <a:p>
            <a:pPr marL="0" indent="0">
              <a:lnSpc>
                <a:spcPct val="300000"/>
              </a:lnSpc>
              <a:buNone/>
            </a:pPr>
            <a:r>
              <a:rPr lang="en-US" sz="1400" i="0" dirty="0">
                <a:solidFill>
                  <a:srgbClr val="1A1A1A"/>
                </a:solidFill>
                <a:effectLst/>
                <a:latin typeface="Open Sans" panose="020B0606030504020204" pitchFamily="34" charset="0"/>
              </a:rPr>
              <a:t>SUPPORTED PLATFORMS</a:t>
            </a:r>
          </a:p>
          <a:p>
            <a:pPr marL="0" indent="0">
              <a:lnSpc>
                <a:spcPct val="150000"/>
              </a:lnSpc>
              <a:buNone/>
            </a:pPr>
            <a:r>
              <a:rPr lang="en-US" sz="1400" dirty="0"/>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JavaScript</a:t>
            </a:r>
            <a:r>
              <a:rPr lang="en-US" sz="1050" b="0" i="0" u="none" strike="noStrike" dirty="0">
                <a:solidFill>
                  <a:srgbClr val="0057FF"/>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Angular</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React</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Vue</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u="sng" dirty="0">
                <a:solidFill>
                  <a:srgbClr val="0057FF"/>
                </a:solidFill>
                <a:latin typeface="Open Sans" panose="020B0606030504020204" pitchFamily="34" charset="0"/>
              </a:rPr>
              <a:t>Blazor</a:t>
            </a:r>
            <a:br>
              <a:rPr lang="en-US" sz="1050" dirty="0"/>
            </a:b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Flutter</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80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ASP.NET MVC </a:t>
            </a:r>
            <a:r>
              <a:rPr lang="en-US" sz="1050" b="0" i="0" dirty="0">
                <a:solidFill>
                  <a:srgbClr val="666666"/>
                </a:solidFill>
                <a:effectLst/>
                <a:latin typeface="Open Sans" panose="020B0606030504020204" pitchFamily="34" charset="0"/>
              </a:rPr>
              <a:t> </a:t>
            </a:r>
            <a:r>
              <a:rPr lang="en-US" sz="80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ASP.NET Core</a:t>
            </a:r>
          </a:p>
          <a:p>
            <a:pPr marL="0" indent="0" algn="l">
              <a:lnSpc>
                <a:spcPct val="150000"/>
              </a:lnSpc>
              <a:buNone/>
            </a:pPr>
            <a:r>
              <a:rPr lang="en-US" sz="6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WinForms</a:t>
            </a:r>
            <a:r>
              <a:rPr lang="en-US" sz="1050" b="0" i="0" u="none"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WPF</a:t>
            </a:r>
            <a:r>
              <a:rPr lang="en-US" sz="1050" b="0" i="0" u="none"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WinUI</a:t>
            </a:r>
            <a:r>
              <a:rPr lang="en-US" sz="1050" b="0" i="0" u="none"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Flutter</a:t>
            </a:r>
            <a:r>
              <a:rPr lang="en-US" sz="1050" b="0" i="0" u="none"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Xamarin</a:t>
            </a:r>
            <a:b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b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UWP</a:t>
            </a:r>
            <a:r>
              <a:rPr lang="en-US" sz="1050" b="0" i="0" u="none"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u="sng"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.NET MAUI</a:t>
            </a:r>
            <a:endParaRPr lang="en-US" sz="1050" b="0" i="0" u="sng"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lgn="l">
              <a:buNone/>
            </a:pPr>
            <a:endParaRPr lang="en-US" sz="1200" b="0" i="0" dirty="0">
              <a:solidFill>
                <a:srgbClr val="666666"/>
              </a:solidFill>
              <a:effectLst/>
            </a:endParaRPr>
          </a:p>
          <a:p>
            <a:pPr marL="0" indent="0" algn="l">
              <a:buNone/>
            </a:pPr>
            <a:r>
              <a:rPr lang="en-US" sz="1050" dirty="0">
                <a:solidFill>
                  <a:srgbClr val="666666"/>
                </a:solidFill>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dirty="0">
                <a:solidFill>
                  <a:srgbClr val="666666"/>
                </a:solidFill>
                <a:effectLst/>
                <a:latin typeface="Open Sans" panose="020B0606030504020204" pitchFamily="34" charset="0"/>
              </a:rPr>
              <a:t> </a:t>
            </a:r>
            <a:r>
              <a:rPr lang="en-US" sz="1050" b="0" i="0" u="sng" strike="noStrike" dirty="0">
                <a:solidFill>
                  <a:srgbClr val="0057FF"/>
                </a:solidFill>
                <a:effectLst/>
                <a:latin typeface="Open Sans" panose="020B0606030504020204" pitchFamily="34" charset="0"/>
              </a:rPr>
              <a:t>Xamarin</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Flutter</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UWP</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JavaScript</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none" strike="noStrike" dirty="0">
                <a:solidFill>
                  <a:srgbClr val="0057FF"/>
                </a:solidFill>
                <a:effectLst/>
                <a:latin typeface="Open Sans" panose="020B0606030504020204" pitchFamily="34" charset="0"/>
              </a:rPr>
              <a:t>.</a:t>
            </a:r>
            <a:r>
              <a:rPr lang="en-US" sz="1050" b="0" i="0" u="sng" strike="noStrike" dirty="0">
                <a:solidFill>
                  <a:srgbClr val="0057FF"/>
                </a:solidFill>
                <a:effectLst/>
                <a:latin typeface="Open Sans" panose="020B0606030504020204" pitchFamily="34" charset="0"/>
              </a:rPr>
              <a:t>NET MAUI</a:t>
            </a:r>
            <a:endParaRPr lang="en-US" sz="1050" b="0" i="0" u="sng" dirty="0">
              <a:solidFill>
                <a:srgbClr val="666666"/>
              </a:solidFill>
              <a:effectLst/>
              <a:latin typeface="Open Sans" panose="020B0606030504020204" pitchFamily="34" charset="0"/>
            </a:endParaRPr>
          </a:p>
          <a:p>
            <a:pPr marL="0" indent="0">
              <a:lnSpc>
                <a:spcPct val="150000"/>
              </a:lnSpc>
              <a:buNone/>
            </a:pPr>
            <a:endParaRPr lang="en-US" sz="1400" dirty="0"/>
          </a:p>
        </p:txBody>
      </p:sp>
      <p:pic>
        <p:nvPicPr>
          <p:cNvPr id="11" name="Graphic 10" descr="World outline">
            <a:extLst>
              <a:ext uri="{FF2B5EF4-FFF2-40B4-BE49-F238E27FC236}">
                <a16:creationId xmlns:a16="http://schemas.microsoft.com/office/drawing/2014/main" id="{702EE27F-9F31-C1D8-260B-6782F99A0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357" y="3792072"/>
            <a:ext cx="397975" cy="347475"/>
          </a:xfrm>
          <a:prstGeom prst="rect">
            <a:avLst/>
          </a:prstGeom>
        </p:spPr>
      </p:pic>
      <p:cxnSp>
        <p:nvCxnSpPr>
          <p:cNvPr id="15" name="Straight Connector 14">
            <a:extLst>
              <a:ext uri="{FF2B5EF4-FFF2-40B4-BE49-F238E27FC236}">
                <a16:creationId xmlns:a16="http://schemas.microsoft.com/office/drawing/2014/main" id="{49B9416A-1CCE-7117-9E1A-086C93B57509}"/>
              </a:ext>
            </a:extLst>
          </p:cNvPr>
          <p:cNvCxnSpPr/>
          <p:nvPr/>
        </p:nvCxnSpPr>
        <p:spPr>
          <a:xfrm>
            <a:off x="1332560" y="3748461"/>
            <a:ext cx="0" cy="39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022E2D-72F8-C63A-B0F9-2C6325A9FA7A}"/>
              </a:ext>
            </a:extLst>
          </p:cNvPr>
          <p:cNvCxnSpPr>
            <a:cxnSpLocks/>
          </p:cNvCxnSpPr>
          <p:nvPr/>
        </p:nvCxnSpPr>
        <p:spPr>
          <a:xfrm>
            <a:off x="1381722" y="4644656"/>
            <a:ext cx="0" cy="36389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descr="Monitor outline">
            <a:extLst>
              <a:ext uri="{FF2B5EF4-FFF2-40B4-BE49-F238E27FC236}">
                <a16:creationId xmlns:a16="http://schemas.microsoft.com/office/drawing/2014/main" id="{EA8F9606-1DE8-D581-762A-7B95DCEF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046" y="4689754"/>
            <a:ext cx="397976" cy="323316"/>
          </a:xfrm>
          <a:prstGeom prst="rect">
            <a:avLst/>
          </a:prstGeom>
        </p:spPr>
      </p:pic>
      <p:pic>
        <p:nvPicPr>
          <p:cNvPr id="16" name="Graphic 15" descr="Smart Phone outline">
            <a:extLst>
              <a:ext uri="{FF2B5EF4-FFF2-40B4-BE49-F238E27FC236}">
                <a16:creationId xmlns:a16="http://schemas.microsoft.com/office/drawing/2014/main" id="{D0EFCBF6-4567-66B5-EFD3-BC11333F0A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115" y="5404833"/>
            <a:ext cx="406217" cy="323316"/>
          </a:xfrm>
          <a:prstGeom prst="rect">
            <a:avLst/>
          </a:prstGeom>
        </p:spPr>
      </p:pic>
      <p:cxnSp>
        <p:nvCxnSpPr>
          <p:cNvPr id="18" name="Straight Connector 17">
            <a:extLst>
              <a:ext uri="{FF2B5EF4-FFF2-40B4-BE49-F238E27FC236}">
                <a16:creationId xmlns:a16="http://schemas.microsoft.com/office/drawing/2014/main" id="{0DFF75B0-D6B9-B8A2-0146-973CAE9A5829}"/>
              </a:ext>
            </a:extLst>
          </p:cNvPr>
          <p:cNvCxnSpPr/>
          <p:nvPr/>
        </p:nvCxnSpPr>
        <p:spPr>
          <a:xfrm>
            <a:off x="1381722" y="5442555"/>
            <a:ext cx="0" cy="288449"/>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C35C80D-E08F-6627-07A2-AAFCCC7512E9}"/>
              </a:ext>
            </a:extLst>
          </p:cNvPr>
          <p:cNvPicPr>
            <a:picLocks noChangeAspect="1"/>
          </p:cNvPicPr>
          <p:nvPr/>
        </p:nvPicPr>
        <p:blipFill>
          <a:blip r:embed="rId8"/>
          <a:stretch>
            <a:fillRect/>
          </a:stretch>
        </p:blipFill>
        <p:spPr>
          <a:xfrm>
            <a:off x="6802260" y="869575"/>
            <a:ext cx="4713642" cy="4007225"/>
          </a:xfrm>
          <a:prstGeom prst="rect">
            <a:avLst/>
          </a:prstGeom>
        </p:spPr>
      </p:pic>
    </p:spTree>
    <p:extLst>
      <p:ext uri="{BB962C8B-B14F-4D97-AF65-F5344CB8AC3E}">
        <p14:creationId xmlns:p14="http://schemas.microsoft.com/office/powerpoint/2010/main" val="383141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072F3C8-63D5-A774-8F8B-0981D15183DE}"/>
              </a:ext>
            </a:extLst>
          </p:cNvPr>
          <p:cNvSpPr>
            <a:spLocks noGrp="1"/>
          </p:cNvSpPr>
          <p:nvPr>
            <p:ph idx="1"/>
          </p:nvPr>
        </p:nvSpPr>
        <p:spPr>
          <a:xfrm>
            <a:off x="546848" y="869575"/>
            <a:ext cx="6236634" cy="5600051"/>
          </a:xfrm>
        </p:spPr>
        <p:txBody>
          <a:bodyPr>
            <a:normAutofit/>
          </a:bodyPr>
          <a:lstStyle/>
          <a:p>
            <a:pPr marL="0" indent="0" algn="l">
              <a:buNone/>
            </a:pPr>
            <a:r>
              <a:rPr lang="en-US" sz="2400" i="0" dirty="0">
                <a:solidFill>
                  <a:srgbClr val="1A1A1A"/>
                </a:solidFill>
                <a:effectLst/>
                <a:latin typeface="Open Sans" panose="020B0606030504020204" pitchFamily="34" charset="0"/>
              </a:rPr>
              <a:t>ListView</a:t>
            </a:r>
          </a:p>
          <a:p>
            <a:pPr marL="0" indent="0" algn="l">
              <a:lnSpc>
                <a:spcPct val="150000"/>
              </a:lnSpc>
              <a:buNone/>
            </a:pPr>
            <a:r>
              <a:rPr lang="en-US" sz="14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marL="0" indent="0">
              <a:lnSpc>
                <a:spcPct val="300000"/>
              </a:lnSpc>
              <a:buNone/>
            </a:pPr>
            <a:r>
              <a:rPr lang="en-US" sz="1400" i="0" dirty="0">
                <a:solidFill>
                  <a:srgbClr val="1A1A1A"/>
                </a:solidFill>
                <a:effectLst/>
                <a:latin typeface="Open Sans" panose="020B0606030504020204" pitchFamily="34" charset="0"/>
              </a:rPr>
              <a:t>SUPPORTED PLATFORMS</a:t>
            </a:r>
          </a:p>
          <a:p>
            <a:pPr marL="0" indent="0">
              <a:lnSpc>
                <a:spcPct val="150000"/>
              </a:lnSpc>
              <a:buNone/>
            </a:pPr>
            <a:r>
              <a:rPr lang="en-US" sz="1400" dirty="0"/>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JavaScript</a:t>
            </a:r>
            <a:r>
              <a:rPr lang="en-US" sz="1050" b="0" i="0" u="none" strike="noStrike" dirty="0">
                <a:solidFill>
                  <a:srgbClr val="0057FF"/>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Angular</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React</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Vue</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u="sng" dirty="0">
                <a:solidFill>
                  <a:srgbClr val="0057FF"/>
                </a:solidFill>
                <a:latin typeface="Open Sans" panose="020B0606030504020204" pitchFamily="34" charset="0"/>
              </a:rPr>
              <a:t>Blazor</a:t>
            </a:r>
            <a:br>
              <a:rPr lang="en-US" sz="1050" dirty="0"/>
            </a:br>
            <a:r>
              <a:rPr lang="en-US" sz="1050" b="0" i="0" dirty="0">
                <a:solidFill>
                  <a:srgbClr val="666666"/>
                </a:solidFill>
                <a:effectLst/>
                <a:latin typeface="Open Sans" panose="020B0606030504020204" pitchFamily="34" charset="0"/>
              </a:rPr>
              <a:t> 	</a:t>
            </a:r>
            <a:r>
              <a:rPr lang="en-US" sz="105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Flutter</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80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ASP.NET MVC </a:t>
            </a:r>
            <a:r>
              <a:rPr lang="en-US" sz="1050" b="0" i="0" dirty="0">
                <a:solidFill>
                  <a:srgbClr val="666666"/>
                </a:solidFill>
                <a:effectLst/>
                <a:latin typeface="Open Sans" panose="020B0606030504020204" pitchFamily="34" charset="0"/>
              </a:rPr>
              <a:t> </a:t>
            </a:r>
            <a:r>
              <a:rPr lang="en-US" sz="800" b="0" i="0" dirty="0">
                <a:solidFill>
                  <a:schemeClr val="bg1">
                    <a:lumMod val="65000"/>
                  </a:schemeClr>
                </a:solidFill>
                <a:effectLst/>
                <a:latin typeface="Source Sans Pro" panose="020F0502020204030204" pitchFamily="34" charset="0"/>
              </a:rPr>
              <a:t> </a:t>
            </a:r>
            <a:r>
              <a:rPr lang="en-US" sz="1600" b="0" i="0" dirty="0">
                <a:solidFill>
                  <a:schemeClr val="bg1">
                    <a:lumMod val="65000"/>
                  </a:schemeClr>
                </a:solidFill>
                <a:effectLst/>
                <a:latin typeface="Source Sans Pro" panose="020F0502020204030204" pitchFamily="34" charset="0"/>
              </a:rPr>
              <a:t>•</a:t>
            </a:r>
            <a:r>
              <a:rPr lang="en-US" sz="1600" b="0" i="0" u="sng" dirty="0">
                <a:solidFill>
                  <a:schemeClr val="bg1">
                    <a:lumMod val="65000"/>
                  </a:schemeClr>
                </a:solidFill>
                <a:effectLst/>
                <a:latin typeface="Source Sans Pro" panose="020F0502020204030204" pitchFamily="34" charset="0"/>
              </a:rPr>
              <a:t> </a:t>
            </a:r>
            <a:r>
              <a:rPr lang="en-US" sz="1050" b="0" i="0" u="sng" strike="noStrike" dirty="0">
                <a:solidFill>
                  <a:srgbClr val="0057FF"/>
                </a:solidFill>
                <a:effectLst/>
                <a:latin typeface="Open Sans" panose="020B0606030504020204" pitchFamily="34" charset="0"/>
              </a:rPr>
              <a:t>ASP.NET Core</a:t>
            </a:r>
          </a:p>
          <a:p>
            <a:pPr marL="0" indent="0">
              <a:lnSpc>
                <a:spcPct val="150000"/>
              </a:lnSpc>
              <a:buNone/>
            </a:pPr>
            <a:r>
              <a:rPr lang="en-US" sz="650" b="0" i="0" dirty="0">
                <a:solidFill>
                  <a:srgbClr val="666666"/>
                </a:solidFill>
                <a:effectLst/>
                <a:latin typeface="Open Sans" panose="020B0606030504020204" pitchFamily="34" charset="0"/>
              </a:rPr>
              <a:t> 	</a:t>
            </a:r>
          </a:p>
          <a:p>
            <a:pPr marL="0" indent="0">
              <a:lnSpc>
                <a:spcPct val="150000"/>
              </a:lnSpc>
              <a:buNone/>
            </a:pPr>
            <a:r>
              <a:rPr lang="en-US" sz="650" dirty="0">
                <a:solidFill>
                  <a:srgbClr val="666666"/>
                </a:solidFill>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WinForms</a:t>
            </a:r>
            <a:r>
              <a:rPr lang="en-US" sz="1050" b="0" i="0" u="none"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.NET MAUI</a:t>
            </a:r>
            <a:r>
              <a:rPr lang="en-US" sz="1050" b="0" i="0" u="sng"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0" i="0" dirty="0">
                <a:solidFill>
                  <a:schemeClr val="bg1">
                    <a:lumMod val="6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b="0" i="0" u="sng" strike="noStrike" dirty="0">
                <a:solidFill>
                  <a:srgbClr val="0057FF"/>
                </a:solidFill>
                <a:effectLst/>
                <a:latin typeface="Open Sans" panose="020B0606030504020204" pitchFamily="34" charset="0"/>
                <a:ea typeface="Open Sans" panose="020B0606030504020204" pitchFamily="34" charset="0"/>
                <a:cs typeface="Open Sans" panose="020B0606030504020204" pitchFamily="34" charset="0"/>
              </a:rPr>
              <a:t>Xamarin</a:t>
            </a:r>
            <a:b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br>
            <a:r>
              <a:rPr lang="en-US" sz="1050" b="0" i="0"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050" dirty="0">
              <a:solidFill>
                <a:srgbClr val="666666"/>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sz="1050" dirty="0">
                <a:solidFill>
                  <a:srgbClr val="666666"/>
                </a:solidFill>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dirty="0">
                <a:solidFill>
                  <a:srgbClr val="666666"/>
                </a:solidFill>
                <a:effectLst/>
                <a:latin typeface="Open Sans" panose="020B0606030504020204" pitchFamily="34" charset="0"/>
              </a:rPr>
              <a:t> </a:t>
            </a:r>
            <a:r>
              <a:rPr lang="en-US" sz="1050" b="0" i="0" u="sng" strike="noStrike" dirty="0">
                <a:solidFill>
                  <a:srgbClr val="0057FF"/>
                </a:solidFill>
                <a:effectLst/>
                <a:latin typeface="Open Sans" panose="020B0606030504020204" pitchFamily="34" charset="0"/>
              </a:rPr>
              <a:t>Xamarin</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Flutter</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UWP</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sng" strike="noStrike" dirty="0">
                <a:solidFill>
                  <a:srgbClr val="0057FF"/>
                </a:solidFill>
                <a:effectLst/>
                <a:latin typeface="Open Sans" panose="020B0606030504020204" pitchFamily="34" charset="0"/>
              </a:rPr>
              <a:t>JavaScript</a:t>
            </a:r>
            <a:r>
              <a:rPr lang="en-US" sz="1050" b="0" i="0" u="none" strike="noStrike" dirty="0">
                <a:solidFill>
                  <a:srgbClr val="0057FF"/>
                </a:solidFill>
                <a:effectLst/>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200" b="0" i="0" dirty="0">
                <a:solidFill>
                  <a:schemeClr val="bg1">
                    <a:lumMod val="65000"/>
                  </a:schemeClr>
                </a:solidFill>
                <a:effectLst/>
              </a:rPr>
              <a:t>•</a:t>
            </a:r>
            <a:r>
              <a:rPr lang="en-US" sz="1050" b="0" i="0" dirty="0">
                <a:solidFill>
                  <a:schemeClr val="bg1">
                    <a:lumMod val="65000"/>
                  </a:schemeClr>
                </a:solidFill>
                <a:effectLst/>
              </a:rPr>
              <a:t> </a:t>
            </a:r>
            <a:r>
              <a:rPr lang="en-US" sz="1050" b="0" i="0" dirty="0">
                <a:solidFill>
                  <a:srgbClr val="666666"/>
                </a:solidFill>
                <a:effectLst/>
              </a:rPr>
              <a:t> </a:t>
            </a:r>
            <a:r>
              <a:rPr lang="en-US" sz="1050" b="0" i="0" u="none" strike="noStrike" dirty="0">
                <a:solidFill>
                  <a:srgbClr val="0057FF"/>
                </a:solidFill>
                <a:effectLst/>
                <a:latin typeface="Open Sans" panose="020B0606030504020204" pitchFamily="34" charset="0"/>
              </a:rPr>
              <a:t>.</a:t>
            </a:r>
            <a:r>
              <a:rPr lang="en-US" sz="1050" b="0" i="0" u="sng" strike="noStrike" dirty="0">
                <a:solidFill>
                  <a:srgbClr val="0057FF"/>
                </a:solidFill>
                <a:effectLst/>
                <a:latin typeface="Open Sans" panose="020B0606030504020204" pitchFamily="34" charset="0"/>
              </a:rPr>
              <a:t>NET MAUI</a:t>
            </a:r>
            <a:endParaRPr lang="en-US" sz="1050" b="0" i="0" u="sng" dirty="0">
              <a:solidFill>
                <a:srgbClr val="666666"/>
              </a:solidFill>
              <a:effectLst/>
              <a:latin typeface="Open Sans" panose="020B0606030504020204" pitchFamily="34" charset="0"/>
            </a:endParaRPr>
          </a:p>
          <a:p>
            <a:pPr marL="0" indent="0">
              <a:lnSpc>
                <a:spcPct val="150000"/>
              </a:lnSpc>
              <a:buNone/>
            </a:pPr>
            <a:endParaRPr lang="en-US" sz="1400" dirty="0"/>
          </a:p>
        </p:txBody>
      </p:sp>
      <p:pic>
        <p:nvPicPr>
          <p:cNvPr id="11" name="Graphic 10" descr="World outline">
            <a:extLst>
              <a:ext uri="{FF2B5EF4-FFF2-40B4-BE49-F238E27FC236}">
                <a16:creationId xmlns:a16="http://schemas.microsoft.com/office/drawing/2014/main" id="{702EE27F-9F31-C1D8-260B-6782F99A0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277" y="4096872"/>
            <a:ext cx="416780" cy="363894"/>
          </a:xfrm>
          <a:prstGeom prst="rect">
            <a:avLst/>
          </a:prstGeom>
        </p:spPr>
      </p:pic>
      <p:cxnSp>
        <p:nvCxnSpPr>
          <p:cNvPr id="15" name="Straight Connector 14">
            <a:extLst>
              <a:ext uri="{FF2B5EF4-FFF2-40B4-BE49-F238E27FC236}">
                <a16:creationId xmlns:a16="http://schemas.microsoft.com/office/drawing/2014/main" id="{49B9416A-1CCE-7117-9E1A-086C93B57509}"/>
              </a:ext>
            </a:extLst>
          </p:cNvPr>
          <p:cNvCxnSpPr/>
          <p:nvPr/>
        </p:nvCxnSpPr>
        <p:spPr>
          <a:xfrm>
            <a:off x="1344706" y="4096872"/>
            <a:ext cx="0" cy="39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022E2D-72F8-C63A-B0F9-2C6325A9FA7A}"/>
              </a:ext>
            </a:extLst>
          </p:cNvPr>
          <p:cNvCxnSpPr>
            <a:cxnSpLocks/>
          </p:cNvCxnSpPr>
          <p:nvPr/>
        </p:nvCxnSpPr>
        <p:spPr>
          <a:xfrm>
            <a:off x="1362057" y="5048752"/>
            <a:ext cx="0" cy="36389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descr="Monitor outline">
            <a:extLst>
              <a:ext uri="{FF2B5EF4-FFF2-40B4-BE49-F238E27FC236}">
                <a16:creationId xmlns:a16="http://schemas.microsoft.com/office/drawing/2014/main" id="{EA8F9606-1DE8-D581-762A-7B95DCEF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0275" y="5048752"/>
            <a:ext cx="416781" cy="338593"/>
          </a:xfrm>
          <a:prstGeom prst="rect">
            <a:avLst/>
          </a:prstGeom>
        </p:spPr>
      </p:pic>
      <p:pic>
        <p:nvPicPr>
          <p:cNvPr id="16" name="Graphic 15" descr="Smart Phone outline">
            <a:extLst>
              <a:ext uri="{FF2B5EF4-FFF2-40B4-BE49-F238E27FC236}">
                <a16:creationId xmlns:a16="http://schemas.microsoft.com/office/drawing/2014/main" id="{D0EFCBF6-4567-66B5-EFD3-BC11333F0A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551" y="5711135"/>
            <a:ext cx="416781" cy="331724"/>
          </a:xfrm>
          <a:prstGeom prst="rect">
            <a:avLst/>
          </a:prstGeom>
        </p:spPr>
      </p:pic>
      <p:cxnSp>
        <p:nvCxnSpPr>
          <p:cNvPr id="18" name="Straight Connector 17">
            <a:extLst>
              <a:ext uri="{FF2B5EF4-FFF2-40B4-BE49-F238E27FC236}">
                <a16:creationId xmlns:a16="http://schemas.microsoft.com/office/drawing/2014/main" id="{0DFF75B0-D6B9-B8A2-0146-973CAE9A5829}"/>
              </a:ext>
            </a:extLst>
          </p:cNvPr>
          <p:cNvCxnSpPr/>
          <p:nvPr/>
        </p:nvCxnSpPr>
        <p:spPr>
          <a:xfrm>
            <a:off x="1362057" y="5711135"/>
            <a:ext cx="0" cy="288449"/>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1FFDDD-7334-DEBD-D2E1-1E0D86EAC2F4}"/>
              </a:ext>
            </a:extLst>
          </p:cNvPr>
          <p:cNvPicPr>
            <a:picLocks noChangeAspect="1"/>
          </p:cNvPicPr>
          <p:nvPr/>
        </p:nvPicPr>
        <p:blipFill>
          <a:blip r:embed="rId8"/>
          <a:stretch>
            <a:fillRect/>
          </a:stretch>
        </p:blipFill>
        <p:spPr>
          <a:xfrm>
            <a:off x="6783481" y="869574"/>
            <a:ext cx="4759385" cy="4233367"/>
          </a:xfrm>
          <a:prstGeom prst="rect">
            <a:avLst/>
          </a:prstGeom>
        </p:spPr>
      </p:pic>
    </p:spTree>
    <p:extLst>
      <p:ext uri="{BB962C8B-B14F-4D97-AF65-F5344CB8AC3E}">
        <p14:creationId xmlns:p14="http://schemas.microsoft.com/office/powerpoint/2010/main" val="3162592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384</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Open Sans</vt:lpstr>
      <vt:lpstr>Source Sans Pro</vt:lpstr>
      <vt:lpstr>system-ui</vt:lpstr>
      <vt:lpstr>Office Theme</vt:lpstr>
      <vt:lpstr>MOST POPULAR COMPONENTS IN SYNCFUSION</vt:lpstr>
      <vt:lpstr>Most popular components of Syncfusion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Annamalai Saravanan</dc:creator>
  <cp:lastModifiedBy>Annamalai Saravanan</cp:lastModifiedBy>
  <cp:revision>1</cp:revision>
  <dcterms:created xsi:type="dcterms:W3CDTF">2023-11-23T10:13:54Z</dcterms:created>
  <dcterms:modified xsi:type="dcterms:W3CDTF">2023-11-27T15:19:11Z</dcterms:modified>
</cp:coreProperties>
</file>