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v>Absent - Finance</c:v>
          </c:tx>
          <c:spPr>
            <a:solidFill>
              <a:srgbClr val="4F81BD"/>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30"/>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1.0</c:v>
                </c:pt>
                <c:pt idx="18">
                  <c:v>0.0</c:v>
                </c:pt>
                <c:pt idx="19">
                  <c:v>0.0</c:v>
                </c:pt>
                <c:pt idx="20">
                  <c:v>0.0</c:v>
                </c:pt>
                <c:pt idx="21">
                  <c:v>0.0</c:v>
                </c:pt>
                <c:pt idx="22">
                  <c:v>0.0</c:v>
                </c:pt>
                <c:pt idx="23">
                  <c:v>0.0</c:v>
                </c:pt>
                <c:pt idx="24">
                  <c:v>0.0</c:v>
                </c:pt>
                <c:pt idx="25">
                  <c:v>0.0</c:v>
                </c:pt>
                <c:pt idx="26">
                  <c:v>0.0</c:v>
                </c:pt>
                <c:pt idx="27">
                  <c:v>0.0</c:v>
                </c:pt>
                <c:pt idx="28">
                  <c:v>0.0</c:v>
                </c:pt>
                <c:pt idx="29">
                  <c:v>1.0</c:v>
                </c:pt>
              </c:numCache>
            </c:numRef>
          </c:val>
        </c:ser>
        <c:ser>
          <c:idx val="1"/>
          <c:order val="1"/>
          <c:tx>
            <c:v>Absent - HR</c:v>
          </c:tx>
          <c:spPr>
            <a:solidFill>
              <a:srgbClr val="C0504D"/>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31"/>
                <c:pt idx="0">
                  <c:v>0.0</c:v>
                </c:pt>
                <c:pt idx="1">
                  <c:v>0.0</c:v>
                </c:pt>
                <c:pt idx="2">
                  <c:v>0.0</c:v>
                </c:pt>
                <c:pt idx="3">
                  <c:v>0.0</c:v>
                </c:pt>
                <c:pt idx="4">
                  <c:v>0.0</c:v>
                </c:pt>
                <c:pt idx="5">
                  <c:v>0.0</c:v>
                </c:pt>
                <c:pt idx="6">
                  <c:v>0.0</c:v>
                </c:pt>
                <c:pt idx="7">
                  <c:v>0.0</c:v>
                </c:pt>
                <c:pt idx="8">
                  <c:v>1.0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1.0</c:v>
                </c:pt>
              </c:numCache>
            </c:numRef>
          </c:val>
        </c:ser>
        <c:ser>
          <c:idx val="2"/>
          <c:order val="2"/>
          <c:tx>
            <c:v>Absent - IT</c:v>
          </c:tx>
          <c:spPr>
            <a:solidFill>
              <a:srgbClr val="9BBB59"/>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40"/>
                <c:pt idx="0">
                  <c:v>0.0</c:v>
                </c:pt>
                <c:pt idx="1">
                  <c:v>0.0</c:v>
                </c:pt>
                <c:pt idx="2">
                  <c:v>0.0</c:v>
                </c:pt>
                <c:pt idx="3">
                  <c:v>0.0</c:v>
                </c:pt>
                <c:pt idx="4">
                  <c:v>0.0</c:v>
                </c:pt>
                <c:pt idx="5">
                  <c:v>0.0</c:v>
                </c:pt>
                <c:pt idx="6">
                  <c:v>0.0</c:v>
                </c:pt>
                <c:pt idx="7">
                  <c:v>0.0</c:v>
                </c:pt>
                <c:pt idx="8">
                  <c:v>0.0</c:v>
                </c:pt>
                <c:pt idx="9">
                  <c:v>1.0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0.0</c:v>
                </c:pt>
                <c:pt idx="35">
                  <c:v>1.0</c:v>
                </c:pt>
                <c:pt idx="36">
                  <c:v>0.0</c:v>
                </c:pt>
                <c:pt idx="37">
                  <c:v>0.0</c:v>
                </c:pt>
                <c:pt idx="38">
                  <c:v>0.0</c:v>
                </c:pt>
                <c:pt idx="39">
                  <c:v>1.0</c:v>
                </c:pt>
              </c:numCache>
            </c:numRef>
          </c:val>
        </c:ser>
        <c:ser>
          <c:idx val="3"/>
          <c:order val="3"/>
          <c:tx>
            <c:v>Absent - Marketing</c:v>
          </c:tx>
          <c:spPr>
            <a:solidFill>
              <a:srgbClr val="8064A2"/>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28"/>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1.0</c:v>
                </c:pt>
              </c:numCache>
            </c:numRef>
          </c:val>
        </c:ser>
        <c:ser>
          <c:idx val="4"/>
          <c:order val="4"/>
          <c:tx>
            <c:v>Early Leave - HR</c:v>
          </c:tx>
          <c:spPr>
            <a:solidFill>
              <a:srgbClr val="4BACC6"/>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2"/>
                <c:pt idx="0">
                  <c:v>0.0</c:v>
                </c:pt>
                <c:pt idx="1">
                  <c:v>1.0</c:v>
                </c:pt>
              </c:numCache>
            </c:numRef>
          </c:val>
        </c:ser>
        <c:ser>
          <c:idx val="5"/>
          <c:order val="5"/>
          <c:tx>
            <c:v>Early Leave - IT</c:v>
          </c:tx>
          <c:spPr>
            <a:solidFill>
              <a:srgbClr val="F79646"/>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3"/>
                <c:pt idx="0">
                  <c:v>0.0</c:v>
                </c:pt>
                <c:pt idx="1">
                  <c:v>0.0</c:v>
                </c:pt>
                <c:pt idx="2">
                  <c:v>1.0</c:v>
                </c:pt>
              </c:numCache>
            </c:numRef>
          </c:val>
        </c:ser>
        <c:ser>
          <c:idx val="6"/>
          <c:order val="6"/>
          <c:tx>
            <c:v>Early Leave - Marketing</c:v>
          </c:tx>
          <c:spPr>
            <a:solidFill>
              <a:srgbClr val="2C4D74"/>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26"/>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1.0</c:v>
                </c:pt>
                <c:pt idx="23">
                  <c:v>0.0</c:v>
                </c:pt>
                <c:pt idx="24">
                  <c:v>0.0</c:v>
                </c:pt>
                <c:pt idx="25">
                  <c:v>1.0</c:v>
                </c:pt>
              </c:numCache>
            </c:numRef>
          </c:val>
        </c:ser>
        <c:ser>
          <c:idx val="7"/>
          <c:order val="7"/>
          <c:tx>
            <c:v>Early Leave - Sales</c:v>
          </c:tx>
          <c:spPr>
            <a:solidFill>
              <a:srgbClr val="782C2A"/>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8"/>
                <c:pt idx="0">
                  <c:v>0.0</c:v>
                </c:pt>
                <c:pt idx="1">
                  <c:v>0.0</c:v>
                </c:pt>
                <c:pt idx="2">
                  <c:v>0.0</c:v>
                </c:pt>
                <c:pt idx="3">
                  <c:v>0.0</c:v>
                </c:pt>
                <c:pt idx="4">
                  <c:v>0.0</c:v>
                </c:pt>
                <c:pt idx="5">
                  <c:v>0.0</c:v>
                </c:pt>
                <c:pt idx="6">
                  <c:v>0.0</c:v>
                </c:pt>
                <c:pt idx="7">
                  <c:v>1.0</c:v>
                </c:pt>
              </c:numCache>
            </c:numRef>
          </c:val>
        </c:ser>
        <c:ser>
          <c:idx val="8"/>
          <c:order val="8"/>
          <c:tx>
            <c:v>Late - Finance</c:v>
          </c:tx>
          <c:spPr>
            <a:solidFill>
              <a:srgbClr val="5D7430"/>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1"/>
                <c:pt idx="0">
                  <c:v>1.0</c:v>
                </c:pt>
              </c:numCache>
            </c:numRef>
          </c:val>
        </c:ser>
        <c:ser>
          <c:idx val="9"/>
          <c:order val="9"/>
          <c:tx>
            <c:v>Late - IT</c:v>
          </c:tx>
          <c:spPr>
            <a:solidFill>
              <a:srgbClr val="4C3A62"/>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34"/>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1.0</c:v>
                </c:pt>
                <c:pt idx="33">
                  <c:v>1.0</c:v>
                </c:pt>
              </c:numCache>
            </c:numRef>
          </c:val>
        </c:ser>
        <c:ser>
          <c:idx val="10"/>
          <c:order val="10"/>
          <c:tx>
            <c:v>Late - Marketing</c:v>
          </c:tx>
          <c:spPr>
            <a:solidFill>
              <a:srgbClr val="286A7C"/>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16"/>
                <c:pt idx="0">
                  <c:v>0.0</c:v>
                </c:pt>
                <c:pt idx="1">
                  <c:v>0.0</c:v>
                </c:pt>
                <c:pt idx="2">
                  <c:v>0.0</c:v>
                </c:pt>
                <c:pt idx="3">
                  <c:v>0.0</c:v>
                </c:pt>
                <c:pt idx="4">
                  <c:v>0.0</c:v>
                </c:pt>
                <c:pt idx="5">
                  <c:v>0.0</c:v>
                </c:pt>
                <c:pt idx="6">
                  <c:v>0.0</c:v>
                </c:pt>
                <c:pt idx="7">
                  <c:v>0.0</c:v>
                </c:pt>
                <c:pt idx="8">
                  <c:v>0.0</c:v>
                </c:pt>
                <c:pt idx="9">
                  <c:v>0.0</c:v>
                </c:pt>
                <c:pt idx="10">
                  <c:v>0.0</c:v>
                </c:pt>
                <c:pt idx="11">
                  <c:v>0.0</c:v>
                </c:pt>
                <c:pt idx="12">
                  <c:v>0.0</c:v>
                </c:pt>
                <c:pt idx="13">
                  <c:v>1.0</c:v>
                </c:pt>
                <c:pt idx="14">
                  <c:v>0.0</c:v>
                </c:pt>
                <c:pt idx="15">
                  <c:v>1.0</c:v>
                </c:pt>
              </c:numCache>
            </c:numRef>
          </c:val>
        </c:ser>
        <c:ser>
          <c:idx val="11"/>
          <c:order val="11"/>
          <c:tx>
            <c:v>Late - Sales</c:v>
          </c:tx>
          <c:spPr>
            <a:solidFill>
              <a:srgbClr val="B65708"/>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32"/>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1.0</c:v>
                </c:pt>
                <c:pt idx="19">
                  <c:v>0.0</c:v>
                </c:pt>
                <c:pt idx="20">
                  <c:v>0.0</c:v>
                </c:pt>
                <c:pt idx="21">
                  <c:v>0.0</c:v>
                </c:pt>
                <c:pt idx="22">
                  <c:v>0.0</c:v>
                </c:pt>
                <c:pt idx="23">
                  <c:v>0.0</c:v>
                </c:pt>
                <c:pt idx="24">
                  <c:v>0.0</c:v>
                </c:pt>
                <c:pt idx="25">
                  <c:v>0.0</c:v>
                </c:pt>
                <c:pt idx="26">
                  <c:v>0.0</c:v>
                </c:pt>
                <c:pt idx="27">
                  <c:v>0.0</c:v>
                </c:pt>
                <c:pt idx="28">
                  <c:v>0.0</c:v>
                </c:pt>
                <c:pt idx="29">
                  <c:v>0.0</c:v>
                </c:pt>
                <c:pt idx="30">
                  <c:v>0.0</c:v>
                </c:pt>
                <c:pt idx="31">
                  <c:v>1.0</c:v>
                </c:pt>
              </c:numCache>
            </c:numRef>
          </c:val>
        </c:ser>
        <c:ser>
          <c:idx val="12"/>
          <c:order val="12"/>
          <c:tx>
            <c:v>Present - Finance</c:v>
          </c:tx>
          <c:spPr>
            <a:solidFill>
              <a:srgbClr val="719ACB"/>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37"/>
                <c:pt idx="0">
                  <c:v>0.0</c:v>
                </c:pt>
                <c:pt idx="1">
                  <c:v>0.0</c:v>
                </c:pt>
                <c:pt idx="2">
                  <c:v>0.0</c:v>
                </c:pt>
                <c:pt idx="3">
                  <c:v>0.0</c:v>
                </c:pt>
                <c:pt idx="4">
                  <c:v>1.0</c:v>
                </c:pt>
                <c:pt idx="5">
                  <c:v>0.0</c:v>
                </c:pt>
                <c:pt idx="6">
                  <c:v>0.0</c:v>
                </c:pt>
                <c:pt idx="7">
                  <c:v>0.0</c:v>
                </c:pt>
                <c:pt idx="8">
                  <c:v>0.0</c:v>
                </c:pt>
                <c:pt idx="9">
                  <c:v>0.0</c:v>
                </c:pt>
                <c:pt idx="10">
                  <c:v>0.0</c:v>
                </c:pt>
                <c:pt idx="11">
                  <c:v>1.0</c:v>
                </c:pt>
                <c:pt idx="12">
                  <c:v>0.0</c:v>
                </c:pt>
                <c:pt idx="13">
                  <c:v>0.0</c:v>
                </c:pt>
                <c:pt idx="14">
                  <c:v>0.0</c:v>
                </c:pt>
                <c:pt idx="15">
                  <c:v>0.0</c:v>
                </c:pt>
                <c:pt idx="16">
                  <c:v>0.0</c:v>
                </c:pt>
                <c:pt idx="17">
                  <c:v>0.0</c:v>
                </c:pt>
                <c:pt idx="18">
                  <c:v>0.0</c:v>
                </c:pt>
                <c:pt idx="19">
                  <c:v>0.0</c:v>
                </c:pt>
                <c:pt idx="20">
                  <c:v>0.0</c:v>
                </c:pt>
                <c:pt idx="21">
                  <c:v>0.0</c:v>
                </c:pt>
                <c:pt idx="22">
                  <c:v>0.0</c:v>
                </c:pt>
                <c:pt idx="23">
                  <c:v>1.0</c:v>
                </c:pt>
                <c:pt idx="24">
                  <c:v>0.0</c:v>
                </c:pt>
                <c:pt idx="25">
                  <c:v>0.0</c:v>
                </c:pt>
                <c:pt idx="26">
                  <c:v>0.0</c:v>
                </c:pt>
                <c:pt idx="27">
                  <c:v>0.0</c:v>
                </c:pt>
                <c:pt idx="28">
                  <c:v>0.0</c:v>
                </c:pt>
                <c:pt idx="29">
                  <c:v>0.0</c:v>
                </c:pt>
                <c:pt idx="30">
                  <c:v>0.0</c:v>
                </c:pt>
                <c:pt idx="31">
                  <c:v>0.0</c:v>
                </c:pt>
                <c:pt idx="32">
                  <c:v>0.0</c:v>
                </c:pt>
                <c:pt idx="33">
                  <c:v>0.0</c:v>
                </c:pt>
                <c:pt idx="34">
                  <c:v>0.0</c:v>
                </c:pt>
                <c:pt idx="35">
                  <c:v>0.0</c:v>
                </c:pt>
                <c:pt idx="36">
                  <c:v>1.0</c:v>
                </c:pt>
              </c:numCache>
            </c:numRef>
          </c:val>
        </c:ser>
        <c:ser>
          <c:idx val="13"/>
          <c:order val="13"/>
          <c:tx>
            <c:v>Present - HR</c:v>
          </c:tx>
          <c:spPr>
            <a:solidFill>
              <a:srgbClr val="CD7371"/>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27"/>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1.0</c:v>
                </c:pt>
                <c:pt idx="20">
                  <c:v>1.0</c:v>
                </c:pt>
                <c:pt idx="21">
                  <c:v>1.0</c:v>
                </c:pt>
                <c:pt idx="22">
                  <c:v>0.0</c:v>
                </c:pt>
                <c:pt idx="23">
                  <c:v>0.0</c:v>
                </c:pt>
                <c:pt idx="24">
                  <c:v>0.0</c:v>
                </c:pt>
                <c:pt idx="25">
                  <c:v>0.0</c:v>
                </c:pt>
                <c:pt idx="26">
                  <c:v>1.0</c:v>
                </c:pt>
              </c:numCache>
            </c:numRef>
          </c:val>
        </c:ser>
        <c:ser>
          <c:idx val="14"/>
          <c:order val="14"/>
          <c:tx>
            <c:v>Present - IT</c:v>
          </c:tx>
          <c:spPr>
            <a:solidFill>
              <a:srgbClr val="AEC87A"/>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29"/>
                <c:pt idx="0">
                  <c:v>0.0</c:v>
                </c:pt>
                <c:pt idx="1">
                  <c:v>0.0</c:v>
                </c:pt>
                <c:pt idx="2">
                  <c:v>0.0</c:v>
                </c:pt>
                <c:pt idx="3">
                  <c:v>0.0</c:v>
                </c:pt>
                <c:pt idx="4">
                  <c:v>0.0</c:v>
                </c:pt>
                <c:pt idx="5">
                  <c:v>0.0</c:v>
                </c:pt>
                <c:pt idx="6">
                  <c:v>0.0</c:v>
                </c:pt>
                <c:pt idx="7">
                  <c:v>0.0</c:v>
                </c:pt>
                <c:pt idx="8">
                  <c:v>0.0</c:v>
                </c:pt>
                <c:pt idx="9">
                  <c:v>0.0</c:v>
                </c:pt>
                <c:pt idx="10">
                  <c:v>0.0</c:v>
                </c:pt>
                <c:pt idx="11">
                  <c:v>0.0</c:v>
                </c:pt>
                <c:pt idx="12">
                  <c:v>1.0</c:v>
                </c:pt>
                <c:pt idx="13">
                  <c:v>0.0</c:v>
                </c:pt>
                <c:pt idx="14">
                  <c:v>1.0</c:v>
                </c:pt>
                <c:pt idx="15">
                  <c:v>0.0</c:v>
                </c:pt>
                <c:pt idx="16">
                  <c:v>0.0</c:v>
                </c:pt>
                <c:pt idx="17">
                  <c:v>0.0</c:v>
                </c:pt>
                <c:pt idx="18">
                  <c:v>0.0</c:v>
                </c:pt>
                <c:pt idx="19">
                  <c:v>0.0</c:v>
                </c:pt>
                <c:pt idx="20">
                  <c:v>0.0</c:v>
                </c:pt>
                <c:pt idx="21">
                  <c:v>0.0</c:v>
                </c:pt>
                <c:pt idx="22">
                  <c:v>0.0</c:v>
                </c:pt>
                <c:pt idx="23">
                  <c:v>0.0</c:v>
                </c:pt>
                <c:pt idx="24">
                  <c:v>1.0</c:v>
                </c:pt>
                <c:pt idx="25">
                  <c:v>0.0</c:v>
                </c:pt>
                <c:pt idx="26">
                  <c:v>0.0</c:v>
                </c:pt>
                <c:pt idx="27">
                  <c:v>0.0</c:v>
                </c:pt>
                <c:pt idx="28">
                  <c:v>1.0</c:v>
                </c:pt>
              </c:numCache>
            </c:numRef>
          </c:val>
        </c:ser>
        <c:ser>
          <c:idx val="15"/>
          <c:order val="15"/>
          <c:tx>
            <c:v>Present - Marketing</c:v>
          </c:tx>
          <c:spPr>
            <a:solidFill>
              <a:srgbClr val="9982B4"/>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39"/>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pt idx="34">
                  <c:v>1.0</c:v>
                </c:pt>
                <c:pt idx="35">
                  <c:v>0.0</c:v>
                </c:pt>
                <c:pt idx="36">
                  <c:v>0.0</c:v>
                </c:pt>
                <c:pt idx="37">
                  <c:v>1.0</c:v>
                </c:pt>
                <c:pt idx="38">
                  <c:v>1.0</c:v>
                </c:pt>
              </c:numCache>
            </c:numRef>
          </c:val>
        </c:ser>
        <c:ser>
          <c:idx val="16"/>
          <c:order val="16"/>
          <c:tx>
            <c:v>Present - Sales</c:v>
          </c:tx>
          <c:spPr>
            <a:solidFill>
              <a:srgbClr val="6FBCD1"/>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Cache>
                <c:formatCode>General</c:formatCode>
                <c:ptCount val="17"/>
                <c:pt idx="0">
                  <c:v>0.0</c:v>
                </c:pt>
                <c:pt idx="1">
                  <c:v>0.0</c:v>
                </c:pt>
                <c:pt idx="2">
                  <c:v>0.0</c:v>
                </c:pt>
                <c:pt idx="3">
                  <c:v>1.0</c:v>
                </c:pt>
                <c:pt idx="4">
                  <c:v>0.0</c:v>
                </c:pt>
                <c:pt idx="5">
                  <c:v>1.0</c:v>
                </c:pt>
                <c:pt idx="6">
                  <c:v>1.0</c:v>
                </c:pt>
                <c:pt idx="7">
                  <c:v>0.0</c:v>
                </c:pt>
                <c:pt idx="8">
                  <c:v>0.0</c:v>
                </c:pt>
                <c:pt idx="9">
                  <c:v>0.0</c:v>
                </c:pt>
                <c:pt idx="10">
                  <c:v>1.0</c:v>
                </c:pt>
                <c:pt idx="11">
                  <c:v>0.0</c:v>
                </c:pt>
                <c:pt idx="12">
                  <c:v>0.0</c:v>
                </c:pt>
                <c:pt idx="13">
                  <c:v>0.0</c:v>
                </c:pt>
                <c:pt idx="14">
                  <c:v>0.0</c:v>
                </c:pt>
                <c:pt idx="15">
                  <c:v>0.0</c:v>
                </c:pt>
                <c:pt idx="16">
                  <c:v>1.0</c:v>
                </c:pt>
              </c:numCache>
            </c:numRef>
          </c:val>
        </c:ser>
        <c:ser>
          <c:idx val="17"/>
          <c:order val="17"/>
          <c:tx>
            <c:v>(blank) - (blank)</c:v>
          </c:tx>
          <c:spPr>
            <a:solidFill>
              <a:srgbClr val="F9AB6B"/>
            </a:solidFill>
            <a:ln>
              <a:noFill/>
            </a:ln>
          </c:spPr>
          <c:invertIfNegative val="0"/>
          <c:dLbls>
            <c:showLegendKey val="0"/>
            <c:showVal val="0"/>
            <c:showCatName val="0"/>
            <c:showSerName val="0"/>
            <c:showPercent val="0"/>
            <c:showBubbleSize val="0"/>
            <c:showLeaderLines val="1"/>
          </c:dLbls>
          <c:cat>
            <c:strLit>
              <c:ptCount val="40"/>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strLit>
          </c:cat>
          <c:val>
            <c:numRef>
              <c:f/>
            </c:numRef>
          </c:val>
        </c:ser>
        <c:overlap val="100"/>
        <c:gapWidth val="219"/>
        <c:axId val="0"/>
        <c:axId val="1"/>
      </c:barChart>
      <c:catAx>
        <c:axId val="0"/>
        <c:scaling>
          <c:orientation val="minMax"/>
        </c:scaling>
        <c:delete val="0"/>
        <c:axPos val="l"/>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b"/>
        <c:majorGridlines>
          <c:spPr>
            <a:ln w="12700">
              <a:solidFill>
                <a:srgbClr val="D9D9D9"/>
              </a:solidFill>
              <a:prstDash val="solid"/>
            </a:ln>
          </c:spPr>
        </c:majorGridlines>
        <c:numFmt formatCode="0%"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9/13/2024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9574646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0962040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4226221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1517096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7288907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6951982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0460482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4006889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9102538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4239518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3428071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6307417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30350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38115283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5347448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8500796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9982355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4955387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560726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7509080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3745110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217587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4587174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996458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904748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7326773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7548015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105024" y="3412436"/>
            <a:ext cx="8610600" cy="2263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ANNAMALAI DM</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REGISTER NO        </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3122030</a:t>
            </a:r>
            <a:r>
              <a:rPr lang="en-US" altLang="zh-CN" sz="2400" b="0" i="0" u="none" strike="noStrike" kern="1200" cap="none" spc="0" baseline="0">
                <a:solidFill>
                  <a:schemeClr val="tx1"/>
                </a:solidFill>
                <a:latin typeface="Calibri" pitchFamily="0" charset="0"/>
                <a:ea typeface="宋体" pitchFamily="0" charset="0"/>
                <a:cs typeface="Calibri" pitchFamily="0" charset="0"/>
              </a:rPr>
              <a:t>16</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 BCOM(COMPUTER APPLICATION)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 ASAN MEMORIAL COLLEGE OF ARTS AND SCIENCE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3997294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739774" y="291147"/>
            <a:ext cx="3303904" cy="1529264"/>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2400" b="1" i="0" u="sng" strike="noStrike" kern="1200" cap="none" spc="15" baseline="0">
                <a:solidFill>
                  <a:schemeClr val="tx1"/>
                </a:solidFill>
                <a:latin typeface="Trebuchet MS" pitchFamily="0" charset="0"/>
                <a:ea typeface="宋体" pitchFamily="0" charset="0"/>
                <a:cs typeface="Trebuchet MS" pitchFamily="0" charset="0"/>
              </a:rPr>
              <a:t>M</a:t>
            </a:r>
            <a:r>
              <a:rPr lang="en-US" altLang="zh-CN" sz="2400" b="1" i="0" u="sng" strike="noStrike" kern="1200" cap="none" spc="0" baseline="0">
                <a:solidFill>
                  <a:schemeClr val="tx1"/>
                </a:solidFill>
                <a:latin typeface="Trebuchet MS" pitchFamily="0" charset="0"/>
                <a:ea typeface="宋体" pitchFamily="0" charset="0"/>
                <a:cs typeface="Trebuchet MS" pitchFamily="0" charset="0"/>
              </a:rPr>
              <a:t>O</a:t>
            </a:r>
            <a:r>
              <a:rPr lang="en-US" altLang="zh-CN" sz="2400" b="1" i="0" u="sng" strike="noStrike" kern="1200" cap="none" spc="-15" baseline="0">
                <a:solidFill>
                  <a:schemeClr val="tx1"/>
                </a:solidFill>
                <a:latin typeface="Trebuchet MS" pitchFamily="0" charset="0"/>
                <a:ea typeface="宋体" pitchFamily="0" charset="0"/>
                <a:cs typeface="Trebuchet MS" pitchFamily="0" charset="0"/>
              </a:rPr>
              <a:t>D</a:t>
            </a:r>
            <a:r>
              <a:rPr lang="en-US" altLang="zh-CN" sz="2400" b="1" i="0" u="sng" strike="noStrike" kern="1200" cap="none" spc="-35" baseline="0">
                <a:solidFill>
                  <a:schemeClr val="tx1"/>
                </a:solidFill>
                <a:latin typeface="Trebuchet MS" pitchFamily="0" charset="0"/>
                <a:ea typeface="宋体" pitchFamily="0" charset="0"/>
                <a:cs typeface="Trebuchet MS" pitchFamily="0" charset="0"/>
              </a:rPr>
              <a:t>E</a:t>
            </a:r>
            <a:r>
              <a:rPr lang="en-US" altLang="zh-CN" sz="2400" b="1" i="0" u="sng" strike="noStrike" kern="1200" cap="none" spc="-30" baseline="0">
                <a:solidFill>
                  <a:schemeClr val="tx1"/>
                </a:solidFill>
                <a:latin typeface="Trebuchet MS" pitchFamily="0" charset="0"/>
                <a:ea typeface="宋体" pitchFamily="0" charset="0"/>
                <a:cs typeface="Trebuchet MS" pitchFamily="0" charset="0"/>
              </a:rPr>
              <a:t>LL</a:t>
            </a:r>
            <a:r>
              <a:rPr lang="en-US" altLang="zh-CN" sz="2400" b="1" i="0" u="sng" strike="noStrike" kern="1200" cap="none" spc="-5" baseline="0">
                <a:solidFill>
                  <a:schemeClr val="tx1"/>
                </a:solidFill>
                <a:latin typeface="Trebuchet MS" pitchFamily="0" charset="0"/>
                <a:ea typeface="宋体" pitchFamily="0" charset="0"/>
                <a:cs typeface="Trebuchet MS" pitchFamily="0" charset="0"/>
              </a:rPr>
              <a:t>I</a:t>
            </a:r>
            <a:r>
              <a:rPr lang="en-US" altLang="zh-CN" sz="2400" b="1" i="0" u="sng" strike="noStrike" kern="1200" cap="none" spc="30" baseline="0">
                <a:solidFill>
                  <a:schemeClr val="tx1"/>
                </a:solidFill>
                <a:latin typeface="Trebuchet MS" pitchFamily="0" charset="0"/>
                <a:ea typeface="宋体" pitchFamily="0" charset="0"/>
                <a:cs typeface="Trebuchet MS" pitchFamily="0" charset="0"/>
              </a:rPr>
              <a:t>N</a:t>
            </a:r>
            <a:r>
              <a:rPr lang="en-US" altLang="zh-CN" sz="2400" b="1" i="0" u="sng" strike="noStrike" kern="1200" cap="none" spc="5" baseline="0">
                <a:solidFill>
                  <a:schemeClr val="tx1"/>
                </a:solidFill>
                <a:latin typeface="Trebuchet MS" pitchFamily="0" charset="0"/>
                <a:ea typeface="宋体" pitchFamily="0" charset="0"/>
                <a:cs typeface="Trebuchet MS" pitchFamily="0" charset="0"/>
              </a:rPr>
              <a:t>G</a:t>
            </a:r>
            <a:endParaRPr lang="en-US" altLang="zh-CN" sz="2400" b="1" i="0" u="sng" strike="noStrike" kern="120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endParaRPr lang="en-US" altLang="zh-CN" sz="2400" b="1" i="0" u="sng" strike="noStrike" kern="120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endParaRPr lang="en-US" altLang="zh-CN" sz="2400" b="0" i="0" u="sng" strike="noStrike" kern="1200" cap="none" spc="0"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endParaRPr lang="zh-CN" altLang="en-US" sz="2400" b="0" i="0" u="sng"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4" name="矩形"/>
          <p:cNvSpPr>
            <a:spLocks/>
          </p:cNvSpPr>
          <p:nvPr/>
        </p:nvSpPr>
        <p:spPr>
          <a:xfrm rot="0">
            <a:off x="0" y="1283747"/>
            <a:ext cx="12192000" cy="2831544"/>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AutoNum type="arabicPeriod"/>
            </a:pPr>
            <a:r>
              <a:rPr lang="en-US" altLang="zh-CN" sz="2000" b="1" i="0" u="none" strike="noStrike" kern="1200" cap="none" spc="0" baseline="0">
                <a:solidFill>
                  <a:schemeClr val="tx1"/>
                </a:solidFill>
                <a:latin typeface="Arial" pitchFamily="34" charset="0"/>
                <a:ea typeface="宋体" pitchFamily="0" charset="0"/>
                <a:cs typeface="Calibri" pitchFamily="0" charset="0"/>
              </a:rPr>
              <a:t>Data Collection</a:t>
            </a:r>
            <a:r>
              <a:rPr lang="en-US" altLang="zh-CN" sz="2000" b="0" i="0" u="none" strike="noStrike" kern="1200" cap="none" spc="0" baseline="0">
                <a:solidFill>
                  <a:schemeClr val="tx1"/>
                </a:solidFill>
                <a:latin typeface="Arial" pitchFamily="34" charset="0"/>
                <a:ea typeface="宋体" pitchFamily="0" charset="0"/>
                <a:cs typeface="Calibri" pitchFamily="0" charset="0"/>
              </a:rPr>
              <a:t>: Gather attendance data from various sources (e.g., time clocks, manual entries).</a:t>
            </a:r>
            <a:endParaRPr lang="en-US" altLang="zh-CN" sz="20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AutoNum type="arabicPeriod" startAt="2"/>
            </a:pPr>
            <a:r>
              <a:rPr lang="en-US" altLang="zh-CN" sz="2000" b="1" i="0" u="none" strike="noStrike" kern="1200" cap="none" spc="0" baseline="0">
                <a:solidFill>
                  <a:schemeClr val="tx1"/>
                </a:solidFill>
                <a:latin typeface="Arial" pitchFamily="34" charset="0"/>
                <a:ea typeface="宋体" pitchFamily="0" charset="0"/>
                <a:cs typeface="Calibri" pitchFamily="0" charset="0"/>
              </a:rPr>
              <a:t>Data Integration</a:t>
            </a:r>
            <a:r>
              <a:rPr lang="en-US" altLang="zh-CN" sz="2000" b="0" i="0" u="none" strike="noStrike" kern="1200" cap="none" spc="0" baseline="0">
                <a:solidFill>
                  <a:schemeClr val="tx1"/>
                </a:solidFill>
                <a:latin typeface="Arial" pitchFamily="34" charset="0"/>
                <a:ea typeface="宋体" pitchFamily="0" charset="0"/>
                <a:cs typeface="Calibri" pitchFamily="0" charset="0"/>
              </a:rPr>
              <a:t>: Combine data into a centralized system for comprehensive analysis.</a:t>
            </a:r>
            <a:endParaRPr lang="en-US" altLang="zh-CN" sz="20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AutoNum type="arabicPeriod" startAt="3"/>
            </a:pPr>
            <a:r>
              <a:rPr lang="en-US" altLang="zh-CN" sz="2000" b="1" i="0" u="none" strike="noStrike" kern="1200" cap="none" spc="0" baseline="0">
                <a:solidFill>
                  <a:schemeClr val="tx1"/>
                </a:solidFill>
                <a:latin typeface="Arial" pitchFamily="34" charset="0"/>
                <a:ea typeface="宋体" pitchFamily="0" charset="0"/>
                <a:cs typeface="Calibri" pitchFamily="0" charset="0"/>
              </a:rPr>
              <a:t>Pattern Analysis</a:t>
            </a:r>
            <a:r>
              <a:rPr lang="en-US" altLang="zh-CN" sz="2000" b="0" i="0" u="none" strike="noStrike" kern="1200" cap="none" spc="0" baseline="0">
                <a:solidFill>
                  <a:schemeClr val="tx1"/>
                </a:solidFill>
                <a:latin typeface="Arial" pitchFamily="34" charset="0"/>
                <a:ea typeface="宋体" pitchFamily="0" charset="0"/>
                <a:cs typeface="Calibri" pitchFamily="0" charset="0"/>
              </a:rPr>
              <a:t>: Identify trends and patterns in attendance (e.g., frequent absences, peak times).</a:t>
            </a:r>
            <a:endParaRPr lang="en-US" altLang="zh-CN" sz="20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AutoNum type="arabicPeriod" startAt="4"/>
            </a:pPr>
            <a:r>
              <a:rPr lang="en-US" altLang="zh-CN" sz="2000" b="1" i="0" u="none" strike="noStrike" kern="1200" cap="none" spc="0" baseline="0">
                <a:solidFill>
                  <a:schemeClr val="tx1"/>
                </a:solidFill>
                <a:latin typeface="Arial" pitchFamily="34" charset="0"/>
                <a:ea typeface="宋体" pitchFamily="0" charset="0"/>
                <a:cs typeface="Calibri" pitchFamily="0" charset="0"/>
              </a:rPr>
              <a:t>Predictive Analytics</a:t>
            </a:r>
            <a:r>
              <a:rPr lang="en-US" altLang="zh-CN" sz="2000" b="0" i="0" u="none" strike="noStrike" kern="1200" cap="none" spc="0" baseline="0">
                <a:solidFill>
                  <a:schemeClr val="tx1"/>
                </a:solidFill>
                <a:latin typeface="Arial" pitchFamily="34" charset="0"/>
                <a:ea typeface="宋体" pitchFamily="0" charset="0"/>
                <a:cs typeface="Calibri" pitchFamily="0" charset="0"/>
              </a:rPr>
              <a:t>: Use historical data to forecast future attendance issues and potential impacts.</a:t>
            </a:r>
            <a:endParaRPr lang="en-US" altLang="zh-CN" sz="20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AutoNum type="arabicPeriod" startAt="5"/>
            </a:pPr>
            <a:r>
              <a:rPr lang="en-US" altLang="zh-CN" sz="2000" b="1" i="0" u="none" strike="noStrike" kern="1200" cap="none" spc="0" baseline="0">
                <a:solidFill>
                  <a:schemeClr val="tx1"/>
                </a:solidFill>
                <a:latin typeface="Arial" pitchFamily="34" charset="0"/>
                <a:ea typeface="宋体" pitchFamily="0" charset="0"/>
                <a:cs typeface="Calibri" pitchFamily="0" charset="0"/>
              </a:rPr>
              <a:t>Visualization</a:t>
            </a:r>
            <a:r>
              <a:rPr lang="en-US" altLang="zh-CN" sz="2000" b="0" i="0" u="none" strike="noStrike" kern="1200" cap="none" spc="0" baseline="0">
                <a:solidFill>
                  <a:schemeClr val="tx1"/>
                </a:solidFill>
                <a:latin typeface="Arial" pitchFamily="34" charset="0"/>
                <a:ea typeface="宋体" pitchFamily="0" charset="0"/>
                <a:cs typeface="Calibri" pitchFamily="0" charset="0"/>
              </a:rPr>
              <a:t>: Create charts, graphs, and dashboards to represent attendance trends and metrics clearly.</a:t>
            </a:r>
            <a:endParaRPr lang="en-US" altLang="zh-CN" sz="20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AutoNum type="arabicPeriod" startAt="6"/>
            </a:pPr>
            <a:r>
              <a:rPr lang="en-US" altLang="zh-CN" sz="2000" b="1" i="0" u="none" strike="noStrike" kern="1200" cap="none" spc="0" baseline="0">
                <a:solidFill>
                  <a:schemeClr val="tx1"/>
                </a:solidFill>
                <a:latin typeface="Arial" pitchFamily="34" charset="0"/>
                <a:ea typeface="宋体" pitchFamily="0" charset="0"/>
                <a:cs typeface="Calibri" pitchFamily="0" charset="0"/>
              </a:rPr>
              <a:t>Reporting</a:t>
            </a:r>
            <a:r>
              <a:rPr lang="en-US" altLang="zh-CN" sz="2000" b="0" i="0" u="none" strike="noStrike" kern="1200" cap="none" spc="0" baseline="0">
                <a:solidFill>
                  <a:schemeClr val="tx1"/>
                </a:solidFill>
                <a:latin typeface="Arial" pitchFamily="34" charset="0"/>
                <a:ea typeface="宋体" pitchFamily="0" charset="0"/>
                <a:cs typeface="Calibri" pitchFamily="0" charset="0"/>
              </a:rPr>
              <a:t>: Generate detailed reports for HR and management to make informed decisions.</a:t>
            </a:r>
            <a:endParaRPr lang="en-US" altLang="zh-CN" sz="20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2000" b="0" i="0" u="none" strike="noStrike" kern="1200" cap="none" spc="0" baseline="0">
              <a:solidFill>
                <a:schemeClr val="tx1"/>
              </a:solidFill>
              <a:latin typeface="Arial" pitchFamily="34" charset="0"/>
              <a:ea typeface="宋体" pitchFamily="0" charset="0"/>
              <a:cs typeface="Calibri" pitchFamily="0" charset="0"/>
            </a:endParaRPr>
          </a:p>
        </p:txBody>
      </p:sp>
    </p:spTree>
    <p:extLst>
      <p:ext uri="{BB962C8B-B14F-4D97-AF65-F5344CB8AC3E}">
        <p14:creationId xmlns:p14="http://schemas.microsoft.com/office/powerpoint/2010/main" val="29413603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9" name="文本框"/>
          <p:cNvSpPr>
            <a:spLocks noGrp="1"/>
          </p:cNvSpPr>
          <p:nvPr>
            <p:ph type="title"/>
          </p:nvPr>
        </p:nvSpPr>
        <p:spPr>
          <a:xfrm rot="0">
            <a:off x="755332" y="385444"/>
            <a:ext cx="2437130" cy="1121461"/>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2400" b="1" i="0" u="sng" strike="noStrike" kern="0" cap="none" spc="0" baseline="0">
                <a:solidFill>
                  <a:schemeClr val="tx1"/>
                </a:solidFill>
                <a:latin typeface="Trebuchet MS" pitchFamily="0" charset="0"/>
                <a:ea typeface="宋体" pitchFamily="0" charset="0"/>
                <a:cs typeface="Trebuchet MS" pitchFamily="0" charset="0"/>
              </a:rPr>
              <a:t>R</a:t>
            </a:r>
            <a:r>
              <a:rPr lang="en-US" altLang="zh-CN" sz="2400" b="1" i="0" u="sng" strike="noStrike" kern="0" cap="none" spc="-40" baseline="0">
                <a:solidFill>
                  <a:schemeClr val="tx1"/>
                </a:solidFill>
                <a:latin typeface="Trebuchet MS" pitchFamily="0" charset="0"/>
                <a:ea typeface="宋体" pitchFamily="0" charset="0"/>
                <a:cs typeface="Trebuchet MS" pitchFamily="0" charset="0"/>
              </a:rPr>
              <a:t>E</a:t>
            </a:r>
            <a:r>
              <a:rPr lang="en-US" altLang="zh-CN" sz="2400" b="1" i="0" u="sng" strike="noStrike" kern="0" cap="none" spc="15" baseline="0">
                <a:solidFill>
                  <a:schemeClr val="tx1"/>
                </a:solidFill>
                <a:latin typeface="Trebuchet MS" pitchFamily="0" charset="0"/>
                <a:ea typeface="宋体" pitchFamily="0" charset="0"/>
                <a:cs typeface="Trebuchet MS" pitchFamily="0" charset="0"/>
              </a:rPr>
              <a:t>S</a:t>
            </a:r>
            <a:r>
              <a:rPr lang="en-US" altLang="zh-CN" sz="2400" b="1" i="0" u="sng" strike="noStrike" kern="0" cap="none" spc="-30" baseline="0">
                <a:solidFill>
                  <a:schemeClr val="tx1"/>
                </a:solidFill>
                <a:latin typeface="Trebuchet MS" pitchFamily="0" charset="0"/>
                <a:ea typeface="宋体" pitchFamily="0" charset="0"/>
                <a:cs typeface="Trebuchet MS" pitchFamily="0" charset="0"/>
              </a:rPr>
              <a:t>U</a:t>
            </a:r>
            <a:r>
              <a:rPr lang="en-US" altLang="zh-CN" sz="2400" b="1" i="0" u="sng" strike="noStrike" kern="0" cap="none" spc="-405" baseline="0">
                <a:solidFill>
                  <a:schemeClr val="tx1"/>
                </a:solidFill>
                <a:latin typeface="Trebuchet MS" pitchFamily="0" charset="0"/>
                <a:ea typeface="宋体" pitchFamily="0" charset="0"/>
                <a:cs typeface="Trebuchet MS" pitchFamily="0" charset="0"/>
              </a:rPr>
              <a:t>L</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TS</a:t>
            </a:r>
            <a:br>
              <a:rPr lang="zh-CN" altLang="en-US" sz="2400" b="1" i="0" u="sng" strike="noStrike" kern="0" cap="none" spc="0" baseline="0">
                <a:solidFill>
                  <a:schemeClr val="tx1"/>
                </a:solidFill>
                <a:latin typeface="Trebuchet MS" pitchFamily="0" charset="0"/>
                <a:ea typeface="宋体" pitchFamily="0" charset="0"/>
                <a:cs typeface="Trebuchet MS" pitchFamily="0" charset="0"/>
              </a:rPr>
            </a:br>
            <a:br>
              <a:rPr lang="zh-CN" altLang="en-US" sz="2400" b="1" i="0" u="sng" strike="noStrike" kern="0" cap="none" spc="0" baseline="0">
                <a:solidFill>
                  <a:schemeClr val="tx1"/>
                </a:solidFill>
                <a:latin typeface="Trebuchet MS" pitchFamily="0" charset="0"/>
                <a:ea typeface="宋体" pitchFamily="0" charset="0"/>
                <a:cs typeface="Trebuchet MS" pitchFamily="0" charset="0"/>
              </a:rPr>
            </a:br>
            <a:endParaRPr lang="zh-CN" altLang="en-US" sz="2400" b="1" i="0" u="sng" strike="noStrike" kern="0" cap="none" spc="0" baseline="0">
              <a:solidFill>
                <a:schemeClr val="tx1"/>
              </a:solidFill>
              <a:latin typeface="Trebuchet MS" pitchFamily="0" charset="0"/>
              <a:ea typeface="宋体" pitchFamily="0" charset="0"/>
              <a:cs typeface="Trebuchet MS" pitchFamily="0" charset="0"/>
            </a:endParaRPr>
          </a:p>
        </p:txBody>
      </p:sp>
      <p:sp>
        <p:nvSpPr>
          <p:cNvPr id="16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1" name="图表"/>
          <p:cNvGraphicFramePr/>
          <p:nvPr/>
        </p:nvGraphicFramePr>
        <p:xfrm>
          <a:off x="2209800" y="1142999"/>
          <a:ext cx="7143750" cy="4676775"/>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202084867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2" name="文本框"/>
          <p:cNvSpPr>
            <a:spLocks noGrp="1"/>
          </p:cNvSpPr>
          <p:nvPr>
            <p:ph type="title"/>
          </p:nvPr>
        </p:nvSpPr>
        <p:spPr>
          <a:xfrm rot="0">
            <a:off x="755332" y="385444"/>
            <a:ext cx="10681335" cy="301621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1" i="0" u="sng" strike="noStrike" kern="0" cap="none" spc="0" baseline="0">
                <a:solidFill>
                  <a:schemeClr val="tx1"/>
                </a:solidFill>
                <a:latin typeface="Times New Roman" pitchFamily="18" charset="0"/>
                <a:ea typeface="宋体" pitchFamily="0" charset="0"/>
                <a:cs typeface="Times New Roman" pitchFamily="18" charset="0"/>
              </a:rPr>
              <a:t>Conclusion</a:t>
            </a:r>
            <a:br>
              <a:rPr lang="zh-CN" altLang="en-US" sz="2400" b="1" i="0" u="sng" strike="noStrike" kern="0" cap="none" spc="0" baseline="0">
                <a:solidFill>
                  <a:schemeClr val="tx1"/>
                </a:solidFill>
                <a:latin typeface="Times New Roman" pitchFamily="18" charset="0"/>
                <a:ea typeface="宋体" pitchFamily="0" charset="0"/>
                <a:cs typeface="Times New Roman" pitchFamily="18" charset="0"/>
              </a:rPr>
            </a:br>
            <a:br>
              <a:rPr lang="zh-CN" altLang="en-US" sz="2400" b="1" i="0" u="sng" strike="noStrike" kern="0" cap="none" spc="0" baseline="0">
                <a:solidFill>
                  <a:schemeClr val="tx1"/>
                </a:solidFill>
                <a:latin typeface="Times New Roman" pitchFamily="18" charset="0"/>
                <a:ea typeface="宋体" pitchFamily="0" charset="0"/>
                <a:cs typeface="Times New Roman" pitchFamily="18" charset="0"/>
              </a:rPr>
            </a:br>
            <a:br>
              <a:rPr lang="zh-CN" altLang="en-US" sz="2400" b="1" i="0" u="sng" strike="noStrike" kern="0" cap="none" spc="0" baseline="0">
                <a:solidFill>
                  <a:schemeClr val="tx1"/>
                </a:solidFill>
                <a:latin typeface="Times New Roman" pitchFamily="18" charset="0"/>
                <a:ea typeface="宋体" pitchFamily="0" charset="0"/>
                <a:cs typeface="Times New Roman" pitchFamily="18" charset="0"/>
              </a:rPr>
            </a:br>
            <a:br>
              <a:rPr lang="zh-CN" altLang="en-US" sz="2400" b="1" i="0" u="sng" strike="noStrike" kern="0" cap="none" spc="0" baseline="0">
                <a:solidFill>
                  <a:schemeClr val="tx1"/>
                </a:solidFill>
                <a:latin typeface="Times New Roman" pitchFamily="18" charset="0"/>
                <a:ea typeface="宋体" pitchFamily="0" charset="0"/>
                <a:cs typeface="Times New Roman" pitchFamily="18"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a:t>
            </a:r>
            <a:endParaRPr lang="zh-CN" altLang="en-US" sz="2000" b="1" i="0" u="sng" strike="noStrike" kern="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0872104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1772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1" i="0" u="none" strike="noStrike" kern="1200" cap="none" spc="0" baseline="0">
                <a:solidFill>
                  <a:srgbClr val="0F0F0F"/>
                </a:solidFill>
                <a:latin typeface="Times New Roman" pitchFamily="18" charset="0"/>
                <a:ea typeface="宋体" pitchFamily="0" charset="0"/>
                <a:cs typeface="Times New Roman" pitchFamily="18" charset="0"/>
              </a:rPr>
              <a:t>Visualizing employee attendance trends with excel chart</a:t>
            </a:r>
            <a:endParaRPr lang="zh-CN" altLang="en-US" sz="36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3528193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5467124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109283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2800" b="1" i="0" u="sng" strike="noStrike" kern="0" cap="none" spc="-20" baseline="0">
                <a:solidFill>
                  <a:schemeClr val="tx1"/>
                </a:solidFill>
                <a:latin typeface="Trebuchet MS" pitchFamily="0" charset="0"/>
                <a:ea typeface="宋体" pitchFamily="0" charset="0"/>
                <a:cs typeface="Trebuchet MS" pitchFamily="0" charset="0"/>
              </a:rPr>
              <a:t>P</a:t>
            </a:r>
            <a:r>
              <a:rPr lang="en-US" altLang="zh-CN" sz="2800" b="1" i="0" u="sng" strike="noStrike" kern="0" cap="none" spc="15" baseline="0">
                <a:solidFill>
                  <a:schemeClr val="tx1"/>
                </a:solidFill>
                <a:latin typeface="Trebuchet MS" pitchFamily="0" charset="0"/>
                <a:ea typeface="宋体" pitchFamily="0" charset="0"/>
                <a:cs typeface="Trebuchet MS" pitchFamily="0" charset="0"/>
              </a:rPr>
              <a:t>ROB</a:t>
            </a:r>
            <a:r>
              <a:rPr lang="en-US" altLang="zh-CN" sz="2800" b="1" i="0" u="sng" strike="noStrike" kern="0" cap="none" spc="55" baseline="0">
                <a:solidFill>
                  <a:schemeClr val="tx1"/>
                </a:solidFill>
                <a:latin typeface="Trebuchet MS" pitchFamily="0" charset="0"/>
                <a:ea typeface="宋体" pitchFamily="0" charset="0"/>
                <a:cs typeface="Trebuchet MS" pitchFamily="0" charset="0"/>
              </a:rPr>
              <a:t>L</a:t>
            </a:r>
            <a:r>
              <a:rPr lang="en-US" altLang="zh-CN" sz="2800" b="1" i="0" u="sng" strike="noStrike" kern="0" cap="none" spc="-20" baseline="0">
                <a:solidFill>
                  <a:schemeClr val="tx1"/>
                </a:solidFill>
                <a:latin typeface="Trebuchet MS" pitchFamily="0" charset="0"/>
                <a:ea typeface="宋体" pitchFamily="0" charset="0"/>
                <a:cs typeface="Trebuchet MS" pitchFamily="0" charset="0"/>
              </a:rPr>
              <a:t>E</a:t>
            </a:r>
            <a:r>
              <a:rPr lang="en-US" altLang="zh-CN" sz="2800" b="1" i="0" u="sng" strike="noStrike" kern="0" cap="none" spc="20" baseline="0">
                <a:solidFill>
                  <a:schemeClr val="tx1"/>
                </a:solidFill>
                <a:latin typeface="Trebuchet MS" pitchFamily="0" charset="0"/>
                <a:ea typeface="宋体" pitchFamily="0" charset="0"/>
                <a:cs typeface="Trebuchet MS" pitchFamily="0" charset="0"/>
              </a:rPr>
              <a:t>M</a:t>
            </a:r>
            <a:r>
              <a:rPr lang="en-US" altLang="zh-CN" sz="2800" b="1" i="0" u="sng" strike="noStrike" kern="0" cap="none" spc="0" baseline="0">
                <a:solidFill>
                  <a:schemeClr val="tx1"/>
                </a:solidFill>
                <a:latin typeface="Trebuchet MS" pitchFamily="0" charset="0"/>
                <a:ea typeface="宋体" pitchFamily="0" charset="0"/>
                <a:cs typeface="Trebuchet MS" pitchFamily="0" charset="0"/>
              </a:rPr>
              <a:t> </a:t>
            </a:r>
            <a:r>
              <a:rPr lang="en-US" altLang="zh-CN" sz="2800" b="1" i="0" u="sng" strike="noStrike" kern="0" cap="none" spc="10" baseline="0">
                <a:solidFill>
                  <a:schemeClr val="tx1"/>
                </a:solidFill>
                <a:latin typeface="Trebuchet MS" pitchFamily="0" charset="0"/>
                <a:ea typeface="宋体" pitchFamily="0" charset="0"/>
                <a:cs typeface="Trebuchet MS" pitchFamily="0" charset="0"/>
              </a:rPr>
              <a:t>S</a:t>
            </a:r>
            <a:r>
              <a:rPr lang="en-US" altLang="zh-CN" sz="2800" b="1" i="0" u="sng" strike="noStrike" kern="0" cap="none" spc="-370" baseline="0">
                <a:solidFill>
                  <a:schemeClr val="tx1"/>
                </a:solidFill>
                <a:latin typeface="Trebuchet MS" pitchFamily="0" charset="0"/>
                <a:ea typeface="宋体" pitchFamily="0" charset="0"/>
                <a:cs typeface="Trebuchet MS" pitchFamily="0" charset="0"/>
              </a:rPr>
              <a:t>T</a:t>
            </a:r>
            <a:r>
              <a:rPr lang="en-US" altLang="zh-CN" sz="2800" b="1" i="0" u="sng" strike="noStrike" kern="0" cap="none" spc="-375" baseline="0">
                <a:solidFill>
                  <a:schemeClr val="tx1"/>
                </a:solidFill>
                <a:latin typeface="Trebuchet MS" pitchFamily="0" charset="0"/>
                <a:ea typeface="宋体" pitchFamily="0" charset="0"/>
                <a:cs typeface="Trebuchet MS" pitchFamily="0" charset="0"/>
              </a:rPr>
              <a:t>A</a:t>
            </a:r>
            <a:r>
              <a:rPr lang="en-US" altLang="zh-CN" sz="2800" b="1" i="0" u="sng" strike="noStrike" kern="0" cap="none" spc="15" baseline="0">
                <a:solidFill>
                  <a:schemeClr val="tx1"/>
                </a:solidFill>
                <a:latin typeface="Trebuchet MS" pitchFamily="0" charset="0"/>
                <a:ea typeface="宋体" pitchFamily="0" charset="0"/>
                <a:cs typeface="Trebuchet MS" pitchFamily="0" charset="0"/>
              </a:rPr>
              <a:t>T</a:t>
            </a:r>
            <a:r>
              <a:rPr lang="en-US" altLang="zh-CN" sz="2800" b="1" i="0" u="sng" strike="noStrike" kern="0" cap="none" spc="-10" baseline="0">
                <a:solidFill>
                  <a:schemeClr val="tx1"/>
                </a:solidFill>
                <a:latin typeface="Trebuchet MS" pitchFamily="0" charset="0"/>
                <a:ea typeface="宋体" pitchFamily="0" charset="0"/>
                <a:cs typeface="Trebuchet MS" pitchFamily="0" charset="0"/>
              </a:rPr>
              <a:t>E</a:t>
            </a:r>
            <a:r>
              <a:rPr lang="en-US" altLang="zh-CN" sz="2800" b="1" i="0" u="sng" strike="noStrike" kern="0" cap="none" spc="-20" baseline="0">
                <a:solidFill>
                  <a:schemeClr val="tx1"/>
                </a:solidFill>
                <a:latin typeface="Trebuchet MS" pitchFamily="0" charset="0"/>
                <a:ea typeface="宋体" pitchFamily="0" charset="0"/>
                <a:cs typeface="Trebuchet MS" pitchFamily="0" charset="0"/>
              </a:rPr>
              <a:t>ME</a:t>
            </a:r>
            <a:r>
              <a:rPr lang="en-US" altLang="zh-CN" sz="2800" b="1" i="0" u="sng" strike="noStrike" kern="0" cap="none" spc="10" baseline="0">
                <a:solidFill>
                  <a:schemeClr val="tx1"/>
                </a:solidFill>
                <a:latin typeface="Trebuchet MS" pitchFamily="0" charset="0"/>
                <a:ea typeface="宋体" pitchFamily="0" charset="0"/>
                <a:cs typeface="Trebuchet MS" pitchFamily="0" charset="0"/>
              </a:rPr>
              <a:t>NT</a:t>
            </a:r>
            <a:br>
              <a:rPr lang="zh-CN" altLang="en-US" sz="4250" b="1" i="0" u="none" strike="noStrike" kern="0" cap="none" spc="10" baseline="0">
                <a:solidFill>
                  <a:schemeClr val="tx1"/>
                </a:solidFill>
                <a:latin typeface="Trebuchet MS" pitchFamily="0" charset="0"/>
                <a:ea typeface="宋体" pitchFamily="0" charset="0"/>
                <a:cs typeface="Trebuchet MS" pitchFamily="0" charset="0"/>
              </a:rPr>
            </a:b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489267" y="1432130"/>
            <a:ext cx="11963400" cy="2320290"/>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endParaRPr lang="en-US" altLang="zh-CN" sz="105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AutoNum type="arabicPeriod"/>
            </a:pPr>
            <a:r>
              <a:rPr lang="en-US" altLang="zh-CN" sz="2000" b="1" i="0" u="none" strike="noStrike" kern="1200" cap="none" spc="0" baseline="0">
                <a:solidFill>
                  <a:schemeClr val="tx1"/>
                </a:solidFill>
                <a:latin typeface="Arial" pitchFamily="34" charset="0"/>
                <a:ea typeface="宋体" pitchFamily="0" charset="0"/>
                <a:cs typeface="Calibri" pitchFamily="0" charset="0"/>
              </a:rPr>
              <a:t>Problem</a:t>
            </a:r>
            <a:r>
              <a:rPr lang="en-US" altLang="zh-CN" sz="2000" b="0" i="0" u="none" strike="noStrike" kern="1200" cap="none" spc="0" baseline="0">
                <a:solidFill>
                  <a:schemeClr val="tx1"/>
                </a:solidFill>
                <a:latin typeface="Arial" pitchFamily="34" charset="0"/>
                <a:ea typeface="宋体" pitchFamily="0" charset="0"/>
                <a:cs typeface="Calibri" pitchFamily="0" charset="0"/>
              </a:rPr>
              <a:t>: Employees are frequently late or absent, impacting productivity</a:t>
            </a:r>
            <a:endParaRPr lang="en-US" altLang="zh-CN" sz="20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AutoNum type="arabicPeriod"/>
            </a:pPr>
            <a:r>
              <a:rPr lang="en-US" altLang="zh-CN" sz="2000" b="1" i="0" u="none" strike="noStrike" kern="1200" cap="none" spc="0" baseline="0">
                <a:solidFill>
                  <a:schemeClr val="tx1"/>
                </a:solidFill>
                <a:latin typeface="Arial" pitchFamily="34" charset="0"/>
                <a:ea typeface="宋体" pitchFamily="0" charset="0"/>
                <a:cs typeface="Calibri" pitchFamily="0" charset="0"/>
              </a:rPr>
              <a:t>Impact</a:t>
            </a:r>
            <a:r>
              <a:rPr lang="en-US" altLang="zh-CN" sz="2000" b="0" i="0" u="none" strike="noStrike" kern="1200" cap="none" spc="0" baseline="0">
                <a:solidFill>
                  <a:schemeClr val="tx1"/>
                </a:solidFill>
                <a:latin typeface="Arial" pitchFamily="34" charset="0"/>
                <a:ea typeface="宋体" pitchFamily="0" charset="0"/>
                <a:cs typeface="Calibri" pitchFamily="0" charset="0"/>
              </a:rPr>
              <a:t>: Disrupts operations, increases costs, and affects morale.</a:t>
            </a:r>
            <a:endParaRPr lang="en-US" altLang="zh-CN" sz="20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AutoNum type="arabicPeriod" startAt="3"/>
            </a:pPr>
            <a:r>
              <a:rPr lang="en-US" altLang="zh-CN" sz="2000" b="1" i="0" u="none" strike="noStrike" kern="1200" cap="none" spc="0" baseline="0">
                <a:solidFill>
                  <a:schemeClr val="tx1"/>
                </a:solidFill>
                <a:latin typeface="Arial" pitchFamily="34" charset="0"/>
                <a:ea typeface="宋体" pitchFamily="0" charset="0"/>
                <a:cs typeface="Calibri" pitchFamily="0" charset="0"/>
              </a:rPr>
              <a:t>Data</a:t>
            </a:r>
            <a:r>
              <a:rPr lang="en-US" altLang="zh-CN" sz="2000" b="0" i="0" u="none" strike="noStrike" kern="1200" cap="none" spc="0" baseline="0">
                <a:solidFill>
                  <a:schemeClr val="tx1"/>
                </a:solidFill>
                <a:latin typeface="Arial" pitchFamily="34" charset="0"/>
                <a:ea typeface="宋体" pitchFamily="0" charset="0"/>
                <a:cs typeface="Calibri" pitchFamily="0" charset="0"/>
              </a:rPr>
              <a:t>: Collect attendance records and employee feedback.</a:t>
            </a:r>
            <a:endParaRPr lang="en-US" altLang="zh-CN" sz="20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AutoNum type="arabicPeriod" startAt="4"/>
            </a:pPr>
            <a:r>
              <a:rPr lang="en-US" altLang="zh-CN" sz="2000" b="1" i="0" u="none" strike="noStrike" kern="1200" cap="none" spc="0" baseline="0">
                <a:solidFill>
                  <a:schemeClr val="tx1"/>
                </a:solidFill>
                <a:latin typeface="Arial" pitchFamily="34" charset="0"/>
                <a:ea typeface="宋体" pitchFamily="0" charset="0"/>
                <a:cs typeface="Calibri" pitchFamily="0" charset="0"/>
              </a:rPr>
              <a:t>Objective</a:t>
            </a:r>
            <a:r>
              <a:rPr lang="en-US" altLang="zh-CN" sz="2000" b="0" i="0" u="none" strike="noStrike" kern="1200" cap="none" spc="0" baseline="0">
                <a:solidFill>
                  <a:schemeClr val="tx1"/>
                </a:solidFill>
                <a:latin typeface="Arial" pitchFamily="34" charset="0"/>
                <a:ea typeface="宋体" pitchFamily="0" charset="0"/>
                <a:cs typeface="Calibri" pitchFamily="0" charset="0"/>
              </a:rPr>
              <a:t>: Improve attendance and operational efficiency.</a:t>
            </a:r>
            <a:endParaRPr lang="en-US" altLang="zh-CN" sz="20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AutoNum type="arabicPeriod" startAt="5"/>
            </a:pPr>
            <a:r>
              <a:rPr lang="en-US" altLang="zh-CN" sz="2000" b="1" i="0" u="none" strike="noStrike" kern="1200" cap="none" spc="0" baseline="0">
                <a:solidFill>
                  <a:schemeClr val="tx1"/>
                </a:solidFill>
                <a:latin typeface="Arial" pitchFamily="34" charset="0"/>
                <a:ea typeface="宋体" pitchFamily="0" charset="0"/>
                <a:cs typeface="Calibri" pitchFamily="0" charset="0"/>
              </a:rPr>
              <a:t>Solutions</a:t>
            </a:r>
            <a:r>
              <a:rPr lang="en-US" altLang="zh-CN" sz="2000" b="0" i="0" u="none" strike="noStrike" kern="1200" cap="none" spc="0" baseline="0">
                <a:solidFill>
                  <a:schemeClr val="tx1"/>
                </a:solidFill>
                <a:latin typeface="Arial" pitchFamily="34" charset="0"/>
                <a:ea typeface="宋体" pitchFamily="0" charset="0"/>
                <a:cs typeface="Calibri" pitchFamily="0" charset="0"/>
              </a:rPr>
              <a:t>: Review policies, offer support like flexible hours, and use tracking tools.</a:t>
            </a:r>
            <a:endParaRPr lang="en-US" altLang="zh-CN" sz="20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AutoNum type="arabicPeriod" startAt="6"/>
            </a:pPr>
            <a:r>
              <a:rPr lang="en-US" altLang="zh-CN" sz="2000" b="1" i="0" u="none" strike="noStrike" kern="1200" cap="none" spc="0" baseline="0">
                <a:solidFill>
                  <a:schemeClr val="tx1"/>
                </a:solidFill>
                <a:latin typeface="Arial" pitchFamily="34" charset="0"/>
                <a:ea typeface="宋体" pitchFamily="0" charset="0"/>
                <a:cs typeface="Calibri" pitchFamily="0" charset="0"/>
              </a:rPr>
              <a:t>Metrics</a:t>
            </a:r>
            <a:r>
              <a:rPr lang="en-US" altLang="zh-CN" sz="2000" b="0" i="0" u="none" strike="noStrike" kern="1200" cap="none" spc="0" baseline="0">
                <a:solidFill>
                  <a:schemeClr val="tx1"/>
                </a:solidFill>
                <a:latin typeface="Arial" pitchFamily="34" charset="0"/>
                <a:ea typeface="宋体" pitchFamily="0" charset="0"/>
                <a:cs typeface="Calibri" pitchFamily="0" charset="0"/>
              </a:rPr>
              <a:t>: Measure changes in attendance rates and productivity.</a:t>
            </a:r>
            <a:endParaRPr lang="en-US" altLang="zh-CN" sz="20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2000" b="0" i="0" u="none" strike="noStrike" kern="1200" cap="none" spc="0" baseline="0">
              <a:solidFill>
                <a:schemeClr val="tx1"/>
              </a:solidFill>
              <a:latin typeface="Arial" pitchFamily="34" charset="0"/>
              <a:ea typeface="宋体" pitchFamily="0" charset="0"/>
              <a:cs typeface="Calibri" pitchFamily="0" charset="0"/>
            </a:endParaRPr>
          </a:p>
        </p:txBody>
      </p:sp>
    </p:spTree>
    <p:extLst>
      <p:ext uri="{BB962C8B-B14F-4D97-AF65-F5344CB8AC3E}">
        <p14:creationId xmlns:p14="http://schemas.microsoft.com/office/powerpoint/2010/main" val="95388674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8480425" cy="3559811"/>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2000" b="1" i="0" u="sng" strike="noStrike" kern="0" cap="none" spc="5" baseline="0">
                <a:solidFill>
                  <a:schemeClr val="tx1"/>
                </a:solidFill>
                <a:latin typeface="Trebuchet MS" pitchFamily="0" charset="0"/>
                <a:ea typeface="宋体" pitchFamily="0" charset="0"/>
                <a:cs typeface="Trebuchet MS" pitchFamily="0" charset="0"/>
              </a:rPr>
              <a:t>PROJECT</a:t>
            </a:r>
            <a:r>
              <a:rPr lang="en-US" altLang="zh-CN" sz="2000" b="1" i="0" u="sng" strike="noStrike" kern="0" cap="none" spc="5" baseline="0">
                <a:solidFill>
                  <a:schemeClr val="tx1"/>
                </a:solidFill>
                <a:latin typeface="Trebuchet MS" pitchFamily="0" charset="0"/>
                <a:ea typeface="宋体" pitchFamily="0" charset="0"/>
                <a:cs typeface="Trebuchet MS" pitchFamily="0" charset="0"/>
              </a:rPr>
              <a:t> </a:t>
            </a:r>
            <a:r>
              <a:rPr lang="en-US" altLang="zh-CN" sz="2000" b="1" i="0" u="sng" strike="noStrike" kern="0" cap="none" spc="-20" baseline="0">
                <a:solidFill>
                  <a:schemeClr val="tx1"/>
                </a:solidFill>
                <a:latin typeface="Trebuchet MS" pitchFamily="0" charset="0"/>
                <a:ea typeface="宋体" pitchFamily="0" charset="0"/>
                <a:cs typeface="Trebuchet MS" pitchFamily="0" charset="0"/>
              </a:rPr>
              <a:t>OVERVIEW</a:t>
            </a:r>
            <a:br>
              <a:rPr lang="zh-CN" altLang="en-US" sz="2000" b="1" i="0" u="sng" strike="noStrike" kern="0" cap="none" spc="-20" baseline="0">
                <a:solidFill>
                  <a:schemeClr val="tx1"/>
                </a:solidFill>
                <a:latin typeface="Trebuchet MS" pitchFamily="0" charset="0"/>
                <a:ea typeface="宋体" pitchFamily="0" charset="0"/>
                <a:cs typeface="Trebuchet MS" pitchFamily="0" charset="0"/>
              </a:rPr>
            </a:br>
            <a:br>
              <a:rPr lang="zh-CN" altLang="en-US" sz="2000" b="1" i="0" u="sng" strike="noStrike" kern="0" cap="none" spc="-2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a:t>
            </a:r>
            <a:br>
              <a:rPr lang="zh-CN" altLang="en-US" sz="2000" b="1" i="0" u="sng" strike="noStrike" kern="0" cap="none" spc="-20" baseline="0">
                <a:solidFill>
                  <a:schemeClr val="tx1"/>
                </a:solidFill>
                <a:latin typeface="Trebuchet MS" pitchFamily="0" charset="0"/>
                <a:ea typeface="宋体" pitchFamily="0" charset="0"/>
                <a:cs typeface="Trebuchet MS" pitchFamily="0" charset="0"/>
              </a:rPr>
            </a:br>
            <a:br>
              <a:rPr lang="zh-CN" altLang="en-US" sz="2000" b="1" i="0" u="sng" strike="noStrike" kern="0" cap="none" spc="-20" baseline="0">
                <a:solidFill>
                  <a:schemeClr val="tx1"/>
                </a:solidFill>
                <a:latin typeface="Trebuchet MS" pitchFamily="0" charset="0"/>
                <a:ea typeface="宋体" pitchFamily="0" charset="0"/>
                <a:cs typeface="Trebuchet MS" pitchFamily="0" charset="0"/>
              </a:rPr>
            </a:br>
            <a:endParaRPr lang="zh-CN" altLang="en-US" sz="2000" b="1" i="0" u="sng"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5050557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99452" y="891793"/>
            <a:ext cx="5014595" cy="110236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2400" b="1" i="0" u="sng" strike="noStrike" kern="0" cap="none" spc="25" baseline="0">
                <a:solidFill>
                  <a:schemeClr val="tx1"/>
                </a:solidFill>
                <a:latin typeface="Trebuchet MS" pitchFamily="0" charset="0"/>
                <a:ea typeface="宋体" pitchFamily="0" charset="0"/>
                <a:cs typeface="Trebuchet MS" pitchFamily="0" charset="0"/>
              </a:rPr>
              <a:t>W</a:t>
            </a:r>
            <a:r>
              <a:rPr lang="en-US" altLang="zh-CN" sz="2400" b="1" i="0" u="sng" strike="noStrike" kern="0" cap="none" spc="-20" baseline="0">
                <a:solidFill>
                  <a:schemeClr val="tx1"/>
                </a:solidFill>
                <a:latin typeface="Trebuchet MS" pitchFamily="0" charset="0"/>
                <a:ea typeface="宋体" pitchFamily="0" charset="0"/>
                <a:cs typeface="Trebuchet MS" pitchFamily="0" charset="0"/>
              </a:rPr>
              <a:t>H</a:t>
            </a:r>
            <a:r>
              <a:rPr lang="en-US" altLang="zh-CN" sz="2400" b="1" i="0" u="sng" strike="noStrike" kern="0" cap="none" spc="20" baseline="0">
                <a:solidFill>
                  <a:schemeClr val="tx1"/>
                </a:solidFill>
                <a:latin typeface="Trebuchet MS" pitchFamily="0" charset="0"/>
                <a:ea typeface="宋体" pitchFamily="0" charset="0"/>
                <a:cs typeface="Trebuchet MS" pitchFamily="0" charset="0"/>
              </a:rPr>
              <a:t>O</a:t>
            </a:r>
            <a:r>
              <a:rPr lang="en-US" altLang="zh-CN" sz="2400" b="1" i="0" u="sng" strike="noStrike" kern="0" cap="none" spc="-235" baseline="0">
                <a:solidFill>
                  <a:schemeClr val="tx1"/>
                </a:solidFill>
                <a:latin typeface="Trebuchet MS" pitchFamily="0" charset="0"/>
                <a:ea typeface="宋体" pitchFamily="0" charset="0"/>
                <a:cs typeface="Trebuchet MS" pitchFamily="0" charset="0"/>
              </a:rPr>
              <a:t> </a:t>
            </a:r>
            <a:r>
              <a:rPr lang="en-US" altLang="zh-CN" sz="2400" b="1" i="0" u="sng" strike="noStrike" kern="0" cap="none" spc="-10" baseline="0">
                <a:solidFill>
                  <a:schemeClr val="tx1"/>
                </a:solidFill>
                <a:latin typeface="Trebuchet MS" pitchFamily="0" charset="0"/>
                <a:ea typeface="宋体" pitchFamily="0" charset="0"/>
                <a:cs typeface="Trebuchet MS" pitchFamily="0" charset="0"/>
              </a:rPr>
              <a:t>AR</a:t>
            </a:r>
            <a:r>
              <a:rPr lang="en-US" altLang="zh-CN" sz="2400" b="1" i="0" u="sng" strike="noStrike" kern="0" cap="none" spc="15" baseline="0">
                <a:solidFill>
                  <a:schemeClr val="tx1"/>
                </a:solidFill>
                <a:latin typeface="Trebuchet MS" pitchFamily="0" charset="0"/>
                <a:ea typeface="宋体" pitchFamily="0" charset="0"/>
                <a:cs typeface="Trebuchet MS" pitchFamily="0" charset="0"/>
              </a:rPr>
              <a:t>E</a:t>
            </a:r>
            <a:r>
              <a:rPr lang="en-US" altLang="zh-CN" sz="2400" b="1" i="0" u="sng" strike="noStrike" kern="0" cap="none" spc="-35" baseline="0">
                <a:solidFill>
                  <a:schemeClr val="tx1"/>
                </a:solidFill>
                <a:latin typeface="Trebuchet MS" pitchFamily="0" charset="0"/>
                <a:ea typeface="宋体" pitchFamily="0" charset="0"/>
                <a:cs typeface="Trebuchet MS" pitchFamily="0" charset="0"/>
              </a:rPr>
              <a:t> </a:t>
            </a:r>
            <a:r>
              <a:rPr lang="en-US" altLang="zh-CN" sz="2400" b="1" i="0" u="sng" strike="noStrike" kern="0" cap="none" spc="-10" baseline="0">
                <a:solidFill>
                  <a:schemeClr val="tx1"/>
                </a:solidFill>
                <a:latin typeface="Trebuchet MS" pitchFamily="0" charset="0"/>
                <a:ea typeface="宋体" pitchFamily="0" charset="0"/>
                <a:cs typeface="Trebuchet MS" pitchFamily="0" charset="0"/>
              </a:rPr>
              <a:t>T</a:t>
            </a:r>
            <a:r>
              <a:rPr lang="en-US" altLang="zh-CN" sz="2400" b="1" i="0" u="sng" strike="noStrike" kern="0" cap="none" spc="-15" baseline="0">
                <a:solidFill>
                  <a:schemeClr val="tx1"/>
                </a:solidFill>
                <a:latin typeface="Trebuchet MS" pitchFamily="0" charset="0"/>
                <a:ea typeface="宋体" pitchFamily="0" charset="0"/>
                <a:cs typeface="Trebuchet MS" pitchFamily="0" charset="0"/>
              </a:rPr>
              <a:t>H</a:t>
            </a:r>
            <a:r>
              <a:rPr lang="en-US" altLang="zh-CN" sz="2400" b="1" i="0" u="sng" strike="noStrike" kern="0" cap="none" spc="15" baseline="0">
                <a:solidFill>
                  <a:schemeClr val="tx1"/>
                </a:solidFill>
                <a:latin typeface="Trebuchet MS" pitchFamily="0" charset="0"/>
                <a:ea typeface="宋体" pitchFamily="0" charset="0"/>
                <a:cs typeface="Trebuchet MS" pitchFamily="0" charset="0"/>
              </a:rPr>
              <a:t>E</a:t>
            </a:r>
            <a:r>
              <a:rPr lang="en-US" altLang="zh-CN" sz="2400" b="1" i="0" u="sng" strike="noStrike" kern="0" cap="none" spc="-35" baseline="0">
                <a:solidFill>
                  <a:schemeClr val="tx1"/>
                </a:solidFill>
                <a:latin typeface="Trebuchet MS" pitchFamily="0" charset="0"/>
                <a:ea typeface="宋体" pitchFamily="0" charset="0"/>
                <a:cs typeface="Trebuchet MS" pitchFamily="0" charset="0"/>
              </a:rPr>
              <a:t> </a:t>
            </a:r>
            <a:r>
              <a:rPr lang="en-US" altLang="zh-CN" sz="2400" b="1" i="0" u="sng" strike="noStrike" kern="0" cap="none" spc="-20" baseline="0">
                <a:solidFill>
                  <a:schemeClr val="tx1"/>
                </a:solidFill>
                <a:latin typeface="Trebuchet MS" pitchFamily="0" charset="0"/>
                <a:ea typeface="宋体" pitchFamily="0" charset="0"/>
                <a:cs typeface="Trebuchet MS" pitchFamily="0" charset="0"/>
              </a:rPr>
              <a:t>E</a:t>
            </a:r>
            <a:r>
              <a:rPr lang="en-US" altLang="zh-CN" sz="2400" b="1" i="0" u="sng" strike="noStrike" kern="0" cap="none" spc="30" baseline="0">
                <a:solidFill>
                  <a:schemeClr val="tx1"/>
                </a:solidFill>
                <a:latin typeface="Trebuchet MS" pitchFamily="0" charset="0"/>
                <a:ea typeface="宋体" pitchFamily="0" charset="0"/>
                <a:cs typeface="Trebuchet MS" pitchFamily="0" charset="0"/>
              </a:rPr>
              <a:t>N</a:t>
            </a:r>
            <a:r>
              <a:rPr lang="en-US" altLang="zh-CN" sz="2400" b="1" i="0" u="sng" strike="noStrike" kern="0" cap="none" spc="15" baseline="0">
                <a:solidFill>
                  <a:schemeClr val="tx1"/>
                </a:solidFill>
                <a:latin typeface="Trebuchet MS" pitchFamily="0" charset="0"/>
                <a:ea typeface="宋体" pitchFamily="0" charset="0"/>
                <a:cs typeface="Trebuchet MS" pitchFamily="0" charset="0"/>
              </a:rPr>
              <a:t>D</a:t>
            </a:r>
            <a:r>
              <a:rPr lang="en-US" altLang="zh-CN" sz="2400" b="1" i="0" u="sng" strike="noStrike" kern="0" cap="none" spc="-45" baseline="0">
                <a:solidFill>
                  <a:schemeClr val="tx1"/>
                </a:solidFill>
                <a:latin typeface="Trebuchet MS" pitchFamily="0" charset="0"/>
                <a:ea typeface="宋体" pitchFamily="0" charset="0"/>
                <a:cs typeface="Trebuchet MS" pitchFamily="0" charset="0"/>
              </a:rPr>
              <a:t> </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U</a:t>
            </a:r>
            <a:r>
              <a:rPr lang="en-US" altLang="zh-CN" sz="2400" b="1" i="0" u="sng" strike="noStrike" kern="0" cap="none" spc="10" baseline="0">
                <a:solidFill>
                  <a:schemeClr val="tx1"/>
                </a:solidFill>
                <a:latin typeface="Trebuchet MS" pitchFamily="0" charset="0"/>
                <a:ea typeface="宋体" pitchFamily="0" charset="0"/>
                <a:cs typeface="Trebuchet MS" pitchFamily="0" charset="0"/>
              </a:rPr>
              <a:t>S</a:t>
            </a:r>
            <a:r>
              <a:rPr lang="en-US" altLang="zh-CN" sz="2400" b="1" i="0" u="sng" strike="noStrike" kern="0" cap="none" spc="-25" baseline="0">
                <a:solidFill>
                  <a:schemeClr val="tx1"/>
                </a:solidFill>
                <a:latin typeface="Trebuchet MS" pitchFamily="0" charset="0"/>
                <a:ea typeface="宋体" pitchFamily="0" charset="0"/>
                <a:cs typeface="Trebuchet MS" pitchFamily="0" charset="0"/>
              </a:rPr>
              <a:t>E</a:t>
            </a:r>
            <a:r>
              <a:rPr lang="en-US" altLang="zh-CN" sz="2400" b="1" i="0" u="sng" strike="noStrike" kern="0" cap="none" spc="-10" baseline="0">
                <a:solidFill>
                  <a:schemeClr val="tx1"/>
                </a:solidFill>
                <a:latin typeface="Trebuchet MS" pitchFamily="0" charset="0"/>
                <a:ea typeface="宋体" pitchFamily="0" charset="0"/>
                <a:cs typeface="Trebuchet MS" pitchFamily="0" charset="0"/>
              </a:rPr>
              <a:t>R</a:t>
            </a:r>
            <a:r>
              <a:rPr lang="en-US" altLang="zh-CN" sz="2400" b="1" i="0" u="sng" strike="noStrike" kern="0" cap="none" spc="5" baseline="0">
                <a:solidFill>
                  <a:schemeClr val="tx1"/>
                </a:solidFill>
                <a:latin typeface="Trebuchet MS" pitchFamily="0" charset="0"/>
                <a:ea typeface="宋体" pitchFamily="0" charset="0"/>
                <a:cs typeface="Trebuchet MS" pitchFamily="0" charset="0"/>
              </a:rPr>
              <a:t>S?</a:t>
            </a:r>
            <a:br>
              <a:rPr lang="zh-CN" altLang="en-US" sz="2400" b="1" i="0" u="sng" strike="noStrike" kern="0" cap="none" spc="5" baseline="0">
                <a:solidFill>
                  <a:schemeClr val="tx1"/>
                </a:solidFill>
                <a:latin typeface="Trebuchet MS" pitchFamily="0" charset="0"/>
                <a:ea typeface="宋体" pitchFamily="0" charset="0"/>
                <a:cs typeface="Trebuchet MS" pitchFamily="0" charset="0"/>
              </a:rPr>
            </a:br>
            <a:br>
              <a:rPr lang="zh-CN" altLang="en-US" sz="2400" b="1" i="0" u="sng" strike="noStrike" kern="0" cap="none" spc="5" baseline="0">
                <a:solidFill>
                  <a:schemeClr val="tx1"/>
                </a:solidFill>
                <a:latin typeface="Trebuchet MS" pitchFamily="0" charset="0"/>
                <a:ea typeface="宋体" pitchFamily="0" charset="0"/>
                <a:cs typeface="Trebuchet MS" pitchFamily="0" charset="0"/>
              </a:rPr>
            </a:br>
            <a:endParaRPr lang="zh-CN" altLang="en-US" sz="2400" b="1" i="0" u="sng"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228600" y="1908523"/>
            <a:ext cx="10058401" cy="2453640"/>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ClrTx/>
              <a:buChar char="•"/>
            </a:pPr>
            <a:r>
              <a:rPr lang="en-US" altLang="zh-CN" sz="2000" b="1" i="0" u="none" strike="noStrike" kern="1200" cap="none" spc="0" baseline="0">
                <a:solidFill>
                  <a:schemeClr val="tx1"/>
                </a:solidFill>
                <a:latin typeface="Arial" pitchFamily="34" charset="0"/>
                <a:ea typeface="宋体" pitchFamily="0" charset="0"/>
                <a:cs typeface="Calibri" pitchFamily="0" charset="0"/>
              </a:rPr>
              <a:t>HR Managers</a:t>
            </a:r>
            <a:r>
              <a:rPr lang="en-US" altLang="zh-CN" sz="2000" b="0" i="0" u="none" strike="noStrike" kern="1200" cap="none" spc="0" baseline="0">
                <a:solidFill>
                  <a:schemeClr val="tx1"/>
                </a:solidFill>
                <a:latin typeface="Arial" pitchFamily="34" charset="0"/>
                <a:ea typeface="宋体" pitchFamily="0" charset="0"/>
                <a:cs typeface="Calibri" pitchFamily="0" charset="0"/>
              </a:rPr>
              <a:t>: They need to monitor attendance to manage staffing levels and address absenteeism issues.</a:t>
            </a:r>
            <a:endParaRPr lang="en-US" altLang="zh-CN" sz="20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2000" b="1" i="0" u="none" strike="noStrike" kern="1200" cap="none" spc="0" baseline="0">
                <a:solidFill>
                  <a:schemeClr val="tx1"/>
                </a:solidFill>
                <a:latin typeface="Arial" pitchFamily="34" charset="0"/>
                <a:ea typeface="宋体" pitchFamily="0" charset="0"/>
                <a:cs typeface="Calibri" pitchFamily="0" charset="0"/>
              </a:rPr>
              <a:t>Team Leaders/Supervisors</a:t>
            </a:r>
            <a:r>
              <a:rPr lang="en-US" altLang="zh-CN" sz="2000" b="0" i="0" u="none" strike="noStrike" kern="1200" cap="none" spc="0" baseline="0">
                <a:solidFill>
                  <a:schemeClr val="tx1"/>
                </a:solidFill>
                <a:latin typeface="Arial" pitchFamily="34" charset="0"/>
                <a:ea typeface="宋体" pitchFamily="0" charset="0"/>
                <a:cs typeface="Calibri" pitchFamily="0" charset="0"/>
              </a:rPr>
              <a:t>: They use attendance data to ensure their teams are adequately staffed and to manage daily operations smoothly.</a:t>
            </a:r>
            <a:endParaRPr lang="en-US" altLang="zh-CN" sz="20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2000" b="1" i="0" u="none" strike="noStrike" kern="1200" cap="none" spc="0" baseline="0">
                <a:solidFill>
                  <a:schemeClr val="tx1"/>
                </a:solidFill>
                <a:latin typeface="Arial" pitchFamily="34" charset="0"/>
                <a:ea typeface="宋体" pitchFamily="0" charset="0"/>
                <a:cs typeface="Calibri" pitchFamily="0" charset="0"/>
              </a:rPr>
              <a:t>Employees</a:t>
            </a:r>
            <a:r>
              <a:rPr lang="en-US" altLang="zh-CN" sz="2000" b="0" i="0" u="none" strike="noStrike" kern="1200" cap="none" spc="0" baseline="0">
                <a:solidFill>
                  <a:schemeClr val="tx1"/>
                </a:solidFill>
                <a:latin typeface="Arial" pitchFamily="34" charset="0"/>
                <a:ea typeface="宋体" pitchFamily="0" charset="0"/>
                <a:cs typeface="Calibri" pitchFamily="0" charset="0"/>
              </a:rPr>
              <a:t>: They might view their own attendance records and understand how their punctuality affects their performance evaluations.</a:t>
            </a:r>
            <a:endParaRPr lang="en-US" altLang="zh-CN" sz="20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2000" b="1" i="0" u="none" strike="noStrike" kern="1200" cap="none" spc="0" baseline="0">
                <a:solidFill>
                  <a:schemeClr val="tx1"/>
                </a:solidFill>
                <a:latin typeface="Arial" pitchFamily="34" charset="0"/>
                <a:ea typeface="宋体" pitchFamily="0" charset="0"/>
                <a:cs typeface="Calibri" pitchFamily="0" charset="0"/>
              </a:rPr>
              <a:t>Executives</a:t>
            </a:r>
            <a:r>
              <a:rPr lang="en-US" altLang="zh-CN" sz="2000" b="0" i="0" u="none" strike="noStrike" kern="1200" cap="none" spc="0" baseline="0">
                <a:solidFill>
                  <a:schemeClr val="tx1"/>
                </a:solidFill>
                <a:latin typeface="Arial" pitchFamily="34" charset="0"/>
                <a:ea typeface="宋体" pitchFamily="0" charset="0"/>
                <a:cs typeface="Calibri" pitchFamily="0" charset="0"/>
              </a:rPr>
              <a:t>: They use aggregated data to make strategic decisions about workforce management and overall company efficiency. </a:t>
            </a:r>
            <a:endParaRPr lang="zh-CN" altLang="en-US" sz="2000" b="0" i="0" u="none" strike="noStrike" kern="1200" cap="none" spc="0" baseline="0">
              <a:solidFill>
                <a:schemeClr val="tx1"/>
              </a:solidFill>
              <a:latin typeface="Arial" pitchFamily="34" charset="0"/>
              <a:ea typeface="宋体" pitchFamily="0" charset="0"/>
              <a:cs typeface="Calibri" pitchFamily="0" charset="0"/>
            </a:endParaRPr>
          </a:p>
        </p:txBody>
      </p:sp>
    </p:spTree>
    <p:extLst>
      <p:ext uri="{BB962C8B-B14F-4D97-AF65-F5344CB8AC3E}">
        <p14:creationId xmlns:p14="http://schemas.microsoft.com/office/powerpoint/2010/main" val="54087008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2815887" y="857885"/>
            <a:ext cx="7444382" cy="109918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2400" b="1" i="0" u="sng" strike="noStrike" kern="0" cap="none" spc="10" baseline="0">
                <a:solidFill>
                  <a:schemeClr val="tx1"/>
                </a:solidFill>
                <a:latin typeface="Trebuchet MS" pitchFamily="0" charset="0"/>
                <a:ea typeface="宋体" pitchFamily="0" charset="0"/>
                <a:cs typeface="Trebuchet MS" pitchFamily="0" charset="0"/>
              </a:rPr>
              <a:t>O</a:t>
            </a:r>
            <a:r>
              <a:rPr lang="en-US" altLang="zh-CN" sz="2400" b="1" i="0" u="sng" strike="noStrike" kern="0" cap="none" spc="25" baseline="0">
                <a:solidFill>
                  <a:schemeClr val="tx1"/>
                </a:solidFill>
                <a:latin typeface="Trebuchet MS" pitchFamily="0" charset="0"/>
                <a:ea typeface="宋体" pitchFamily="0" charset="0"/>
                <a:cs typeface="Trebuchet MS" pitchFamily="0" charset="0"/>
              </a:rPr>
              <a:t>U</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R</a:t>
            </a:r>
            <a:r>
              <a:rPr lang="en-US" altLang="zh-CN" sz="2400" b="1" i="0" u="sng" strike="noStrike" kern="0" cap="none" spc="5" baseline="0">
                <a:solidFill>
                  <a:schemeClr val="tx1"/>
                </a:solidFill>
                <a:latin typeface="Trebuchet MS" pitchFamily="0" charset="0"/>
                <a:ea typeface="宋体" pitchFamily="0" charset="0"/>
                <a:cs typeface="Trebuchet MS" pitchFamily="0" charset="0"/>
              </a:rPr>
              <a:t> </a:t>
            </a:r>
            <a:r>
              <a:rPr lang="en-US" altLang="zh-CN" sz="2400" b="1" i="0" u="sng" strike="noStrike" kern="0" cap="none" spc="25" baseline="0">
                <a:solidFill>
                  <a:schemeClr val="tx1"/>
                </a:solidFill>
                <a:latin typeface="Trebuchet MS" pitchFamily="0" charset="0"/>
                <a:ea typeface="宋体" pitchFamily="0" charset="0"/>
                <a:cs typeface="Trebuchet MS" pitchFamily="0" charset="0"/>
              </a:rPr>
              <a:t>S</a:t>
            </a:r>
            <a:r>
              <a:rPr lang="en-US" altLang="zh-CN" sz="2400" b="1" i="0" u="sng" strike="noStrike" kern="0" cap="none" spc="10" baseline="0">
                <a:solidFill>
                  <a:schemeClr val="tx1"/>
                </a:solidFill>
                <a:latin typeface="Trebuchet MS" pitchFamily="0" charset="0"/>
                <a:ea typeface="宋体" pitchFamily="0" charset="0"/>
                <a:cs typeface="Trebuchet MS" pitchFamily="0" charset="0"/>
              </a:rPr>
              <a:t>O</a:t>
            </a:r>
            <a:r>
              <a:rPr lang="en-US" altLang="zh-CN" sz="2400" b="1" i="0" u="sng" strike="noStrike" kern="0" cap="none" spc="25" baseline="0">
                <a:solidFill>
                  <a:schemeClr val="tx1"/>
                </a:solidFill>
                <a:latin typeface="Trebuchet MS" pitchFamily="0" charset="0"/>
                <a:ea typeface="宋体" pitchFamily="0" charset="0"/>
                <a:cs typeface="Trebuchet MS" pitchFamily="0" charset="0"/>
              </a:rPr>
              <a:t>LU</a:t>
            </a:r>
            <a:r>
              <a:rPr lang="en-US" altLang="zh-CN" sz="2400" b="1" i="0" u="sng" strike="noStrike" kern="0" cap="none" spc="-35" baseline="0">
                <a:solidFill>
                  <a:schemeClr val="tx1"/>
                </a:solidFill>
                <a:latin typeface="Trebuchet MS" pitchFamily="0" charset="0"/>
                <a:ea typeface="宋体" pitchFamily="0" charset="0"/>
                <a:cs typeface="Trebuchet MS" pitchFamily="0" charset="0"/>
              </a:rPr>
              <a:t>T</a:t>
            </a:r>
            <a:r>
              <a:rPr lang="en-US" altLang="zh-CN" sz="2400" b="1" i="0" u="sng" strike="noStrike" kern="0" cap="none" spc="-30" baseline="0">
                <a:solidFill>
                  <a:schemeClr val="tx1"/>
                </a:solidFill>
                <a:latin typeface="Trebuchet MS" pitchFamily="0" charset="0"/>
                <a:ea typeface="宋体" pitchFamily="0" charset="0"/>
                <a:cs typeface="Trebuchet MS" pitchFamily="0" charset="0"/>
              </a:rPr>
              <a:t>I</a:t>
            </a:r>
            <a:r>
              <a:rPr lang="en-US" altLang="zh-CN" sz="2400" b="1" i="0" u="sng" strike="noStrike" kern="0" cap="none" spc="10" baseline="0">
                <a:solidFill>
                  <a:schemeClr val="tx1"/>
                </a:solidFill>
                <a:latin typeface="Trebuchet MS" pitchFamily="0" charset="0"/>
                <a:ea typeface="宋体" pitchFamily="0" charset="0"/>
                <a:cs typeface="Trebuchet MS" pitchFamily="0" charset="0"/>
              </a:rPr>
              <a:t>O</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N</a:t>
            </a:r>
            <a:r>
              <a:rPr lang="en-US" altLang="zh-CN" sz="2400" b="1" i="0" u="sng" strike="noStrike" kern="0" cap="none" spc="-345" baseline="0">
                <a:solidFill>
                  <a:schemeClr val="tx1"/>
                </a:solidFill>
                <a:latin typeface="Trebuchet MS" pitchFamily="0" charset="0"/>
                <a:ea typeface="宋体" pitchFamily="0" charset="0"/>
                <a:cs typeface="Trebuchet MS" pitchFamily="0" charset="0"/>
              </a:rPr>
              <a:t> </a:t>
            </a:r>
            <a:r>
              <a:rPr lang="en-US" altLang="zh-CN" sz="2400" b="1" i="0" u="sng" strike="noStrike" kern="0" cap="none" spc="-35" baseline="0">
                <a:solidFill>
                  <a:schemeClr val="tx1"/>
                </a:solidFill>
                <a:latin typeface="Trebuchet MS" pitchFamily="0" charset="0"/>
                <a:ea typeface="宋体" pitchFamily="0" charset="0"/>
                <a:cs typeface="Trebuchet MS" pitchFamily="0" charset="0"/>
              </a:rPr>
              <a:t>A</a:t>
            </a:r>
            <a:r>
              <a:rPr lang="en-US" altLang="zh-CN" sz="2400" b="1" i="0" u="sng" strike="noStrike" kern="0" cap="none" spc="-5" baseline="0">
                <a:solidFill>
                  <a:schemeClr val="tx1"/>
                </a:solidFill>
                <a:latin typeface="Trebuchet MS" pitchFamily="0" charset="0"/>
                <a:ea typeface="宋体" pitchFamily="0" charset="0"/>
                <a:cs typeface="Trebuchet MS" pitchFamily="0" charset="0"/>
              </a:rPr>
              <a:t>N</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D</a:t>
            </a:r>
            <a:r>
              <a:rPr lang="en-US" altLang="zh-CN" sz="2400" b="1" i="0" u="sng" strike="noStrike" kern="0" cap="none" spc="35" baseline="0">
                <a:solidFill>
                  <a:schemeClr val="tx1"/>
                </a:solidFill>
                <a:latin typeface="Trebuchet MS" pitchFamily="0" charset="0"/>
                <a:ea typeface="宋体" pitchFamily="0" charset="0"/>
                <a:cs typeface="Trebuchet MS" pitchFamily="0" charset="0"/>
              </a:rPr>
              <a:t> </a:t>
            </a:r>
            <a:r>
              <a:rPr lang="en-US" altLang="zh-CN" sz="2400" b="1" i="0" u="sng" strike="noStrike" kern="0" cap="none" spc="-30" baseline="0">
                <a:solidFill>
                  <a:schemeClr val="tx1"/>
                </a:solidFill>
                <a:latin typeface="Trebuchet MS" pitchFamily="0" charset="0"/>
                <a:ea typeface="宋体" pitchFamily="0" charset="0"/>
                <a:cs typeface="Trebuchet MS" pitchFamily="0" charset="0"/>
              </a:rPr>
              <a:t>I</a:t>
            </a:r>
            <a:r>
              <a:rPr lang="en-US" altLang="zh-CN" sz="2400" b="1" i="0" u="sng" strike="noStrike" kern="0" cap="none" spc="-35" baseline="0">
                <a:solidFill>
                  <a:schemeClr val="tx1"/>
                </a:solidFill>
                <a:latin typeface="Trebuchet MS" pitchFamily="0" charset="0"/>
                <a:ea typeface="宋体" pitchFamily="0" charset="0"/>
                <a:cs typeface="Trebuchet MS" pitchFamily="0" charset="0"/>
              </a:rPr>
              <a:t>T</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S</a:t>
            </a:r>
            <a:r>
              <a:rPr lang="en-US" altLang="zh-CN" sz="2400" b="1" i="0" u="sng" strike="noStrike" kern="0" cap="none" spc="60" baseline="0">
                <a:solidFill>
                  <a:schemeClr val="tx1"/>
                </a:solidFill>
                <a:latin typeface="Trebuchet MS" pitchFamily="0" charset="0"/>
                <a:ea typeface="宋体" pitchFamily="0" charset="0"/>
                <a:cs typeface="Trebuchet MS" pitchFamily="0" charset="0"/>
              </a:rPr>
              <a:t> </a:t>
            </a:r>
            <a:r>
              <a:rPr lang="en-US" altLang="zh-CN" sz="2400" b="1" i="0" u="sng" strike="noStrike" kern="0" cap="none" spc="-295" baseline="0">
                <a:solidFill>
                  <a:schemeClr val="tx1"/>
                </a:solidFill>
                <a:latin typeface="Trebuchet MS" pitchFamily="0" charset="0"/>
                <a:ea typeface="宋体" pitchFamily="0" charset="0"/>
                <a:cs typeface="Trebuchet MS" pitchFamily="0" charset="0"/>
              </a:rPr>
              <a:t>V</a:t>
            </a:r>
            <a:r>
              <a:rPr lang="en-US" altLang="zh-CN" sz="2400" b="1" i="0" u="sng" strike="noStrike" kern="0" cap="none" spc="-35" baseline="0">
                <a:solidFill>
                  <a:schemeClr val="tx1"/>
                </a:solidFill>
                <a:latin typeface="Trebuchet MS" pitchFamily="0" charset="0"/>
                <a:ea typeface="宋体" pitchFamily="0" charset="0"/>
                <a:cs typeface="Trebuchet MS" pitchFamily="0" charset="0"/>
              </a:rPr>
              <a:t>A</a:t>
            </a:r>
            <a:r>
              <a:rPr lang="en-US" altLang="zh-CN" sz="2400" b="1" i="0" u="sng" strike="noStrike" kern="0" cap="none" spc="25" baseline="0">
                <a:solidFill>
                  <a:schemeClr val="tx1"/>
                </a:solidFill>
                <a:latin typeface="Trebuchet MS" pitchFamily="0" charset="0"/>
                <a:ea typeface="宋体" pitchFamily="0" charset="0"/>
                <a:cs typeface="Trebuchet MS" pitchFamily="0" charset="0"/>
              </a:rPr>
              <a:t>LU</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E</a:t>
            </a:r>
            <a:r>
              <a:rPr lang="en-US" altLang="zh-CN" sz="2400" b="1" i="0" u="sng" strike="noStrike" kern="0" cap="none" spc="-65" baseline="0">
                <a:solidFill>
                  <a:schemeClr val="tx1"/>
                </a:solidFill>
                <a:latin typeface="Trebuchet MS" pitchFamily="0" charset="0"/>
                <a:ea typeface="宋体" pitchFamily="0" charset="0"/>
                <a:cs typeface="Trebuchet MS" pitchFamily="0" charset="0"/>
              </a:rPr>
              <a:t> </a:t>
            </a:r>
            <a:r>
              <a:rPr lang="en-US" altLang="zh-CN" sz="2400" b="1" i="0" u="sng" strike="noStrike" kern="0" cap="none" spc="-15" baseline="0">
                <a:solidFill>
                  <a:schemeClr val="tx1"/>
                </a:solidFill>
                <a:latin typeface="Trebuchet MS" pitchFamily="0" charset="0"/>
                <a:ea typeface="宋体" pitchFamily="0" charset="0"/>
                <a:cs typeface="Trebuchet MS" pitchFamily="0" charset="0"/>
              </a:rPr>
              <a:t>P</a:t>
            </a:r>
            <a:r>
              <a:rPr lang="en-US" altLang="zh-CN" sz="2400" b="1" i="0" u="sng" strike="noStrike" kern="0" cap="none" spc="-30" baseline="0">
                <a:solidFill>
                  <a:schemeClr val="tx1"/>
                </a:solidFill>
                <a:latin typeface="Trebuchet MS" pitchFamily="0" charset="0"/>
                <a:ea typeface="宋体" pitchFamily="0" charset="0"/>
                <a:cs typeface="Trebuchet MS" pitchFamily="0" charset="0"/>
              </a:rPr>
              <a:t>R</a:t>
            </a:r>
            <a:r>
              <a:rPr lang="en-US" altLang="zh-CN" sz="2400" b="1" i="0" u="sng" strike="noStrike" kern="0" cap="none" spc="10" baseline="0">
                <a:solidFill>
                  <a:schemeClr val="tx1"/>
                </a:solidFill>
                <a:latin typeface="Trebuchet MS" pitchFamily="0" charset="0"/>
                <a:ea typeface="宋体" pitchFamily="0" charset="0"/>
                <a:cs typeface="Trebuchet MS" pitchFamily="0" charset="0"/>
              </a:rPr>
              <a:t>O</a:t>
            </a:r>
            <a:r>
              <a:rPr lang="en-US" altLang="zh-CN" sz="2400" b="1" i="0" u="sng" strike="noStrike" kern="0" cap="none" spc="-15" baseline="0">
                <a:solidFill>
                  <a:schemeClr val="tx1"/>
                </a:solidFill>
                <a:latin typeface="Trebuchet MS" pitchFamily="0" charset="0"/>
                <a:ea typeface="宋体" pitchFamily="0" charset="0"/>
                <a:cs typeface="Trebuchet MS" pitchFamily="0" charset="0"/>
              </a:rPr>
              <a:t>P</a:t>
            </a:r>
            <a:r>
              <a:rPr lang="en-US" altLang="zh-CN" sz="2400" b="1" i="0" u="sng" strike="noStrike" kern="0" cap="none" spc="10" baseline="0">
                <a:solidFill>
                  <a:schemeClr val="tx1"/>
                </a:solidFill>
                <a:latin typeface="Trebuchet MS" pitchFamily="0" charset="0"/>
                <a:ea typeface="宋体" pitchFamily="0" charset="0"/>
                <a:cs typeface="Trebuchet MS" pitchFamily="0" charset="0"/>
              </a:rPr>
              <a:t>O</a:t>
            </a:r>
            <a:r>
              <a:rPr lang="en-US" altLang="zh-CN" sz="2400" b="1" i="0" u="sng" strike="noStrike" kern="0" cap="none" spc="25" baseline="0">
                <a:solidFill>
                  <a:schemeClr val="tx1"/>
                </a:solidFill>
                <a:latin typeface="Trebuchet MS" pitchFamily="0" charset="0"/>
                <a:ea typeface="宋体" pitchFamily="0" charset="0"/>
                <a:cs typeface="Trebuchet MS" pitchFamily="0" charset="0"/>
              </a:rPr>
              <a:t>S</a:t>
            </a:r>
            <a:r>
              <a:rPr lang="en-US" altLang="zh-CN" sz="2400" b="1" i="0" u="sng" strike="noStrike" kern="0" cap="none" spc="-30" baseline="0">
                <a:solidFill>
                  <a:schemeClr val="tx1"/>
                </a:solidFill>
                <a:latin typeface="Trebuchet MS" pitchFamily="0" charset="0"/>
                <a:ea typeface="宋体" pitchFamily="0" charset="0"/>
                <a:cs typeface="Trebuchet MS" pitchFamily="0" charset="0"/>
              </a:rPr>
              <a:t>I</a:t>
            </a:r>
            <a:r>
              <a:rPr lang="en-US" altLang="zh-CN" sz="2400" b="1" i="0" u="sng" strike="noStrike" kern="0" cap="none" spc="-35" baseline="0">
                <a:solidFill>
                  <a:schemeClr val="tx1"/>
                </a:solidFill>
                <a:latin typeface="Trebuchet MS" pitchFamily="0" charset="0"/>
                <a:ea typeface="宋体" pitchFamily="0" charset="0"/>
                <a:cs typeface="Trebuchet MS" pitchFamily="0" charset="0"/>
              </a:rPr>
              <a:t>T</a:t>
            </a:r>
            <a:r>
              <a:rPr lang="en-US" altLang="zh-CN" sz="2400" b="1" i="0" u="sng" strike="noStrike" kern="0" cap="none" spc="-30" baseline="0">
                <a:solidFill>
                  <a:schemeClr val="tx1"/>
                </a:solidFill>
                <a:latin typeface="Trebuchet MS" pitchFamily="0" charset="0"/>
                <a:ea typeface="宋体" pitchFamily="0" charset="0"/>
                <a:cs typeface="Trebuchet MS" pitchFamily="0" charset="0"/>
              </a:rPr>
              <a:t>I</a:t>
            </a:r>
            <a:r>
              <a:rPr lang="en-US" altLang="zh-CN" sz="2400" b="1" i="0" u="sng" strike="noStrike" kern="0" cap="none" spc="10" baseline="0">
                <a:solidFill>
                  <a:schemeClr val="tx1"/>
                </a:solidFill>
                <a:latin typeface="Trebuchet MS" pitchFamily="0" charset="0"/>
                <a:ea typeface="宋体" pitchFamily="0" charset="0"/>
                <a:cs typeface="Trebuchet MS" pitchFamily="0" charset="0"/>
              </a:rPr>
              <a:t>O</a:t>
            </a:r>
            <a:r>
              <a:rPr lang="en-US" altLang="zh-CN" sz="2400" b="1" i="0" u="sng" strike="noStrike" kern="0" cap="none" spc="0" baseline="0">
                <a:solidFill>
                  <a:schemeClr val="tx1"/>
                </a:solidFill>
                <a:latin typeface="Trebuchet MS" pitchFamily="0" charset="0"/>
                <a:ea typeface="宋体" pitchFamily="0" charset="0"/>
                <a:cs typeface="Trebuchet MS" pitchFamily="0" charset="0"/>
              </a:rPr>
              <a:t>N</a:t>
            </a:r>
            <a:br>
              <a:rPr lang="zh-CN" altLang="en-US" sz="2400" b="1" i="0" u="none" strike="noStrike" kern="0" cap="none" spc="0" baseline="0">
                <a:solidFill>
                  <a:schemeClr val="tx1"/>
                </a:solidFill>
                <a:latin typeface="Trebuchet MS" pitchFamily="0" charset="0"/>
                <a:ea typeface="宋体" pitchFamily="0" charset="0"/>
                <a:cs typeface="Trebuchet MS" pitchFamily="0" charset="0"/>
              </a:rPr>
            </a:br>
            <a:br>
              <a:rPr lang="zh-CN" altLang="en-US" sz="2400" b="1" i="0" u="none" strike="noStrike" kern="0" cap="none" spc="0" baseline="0">
                <a:solidFill>
                  <a:schemeClr val="tx1"/>
                </a:solidFill>
                <a:latin typeface="Trebuchet MS" pitchFamily="0" charset="0"/>
                <a:ea typeface="宋体" pitchFamily="0" charset="0"/>
                <a:cs typeface="Trebuchet MS" pitchFamily="0" charset="0"/>
              </a:rPr>
            </a:br>
            <a:endParaRPr lang="zh-CN" altLang="en-US" sz="24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2815887" y="1604197"/>
            <a:ext cx="9299913" cy="3606165"/>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000" b="1" i="0" u="none" strike="noStrike" kern="1200" cap="none" spc="0" baseline="0">
                <a:solidFill>
                  <a:schemeClr val="tx1"/>
                </a:solidFill>
                <a:latin typeface="Arial" pitchFamily="34" charset="0"/>
                <a:ea typeface="宋体" pitchFamily="0" charset="0"/>
                <a:cs typeface="Calibri" pitchFamily="0" charset="0"/>
              </a:rPr>
              <a:t>Solution:</a:t>
            </a:r>
            <a:endParaRPr lang="en-US" altLang="zh-CN" sz="2000" b="1"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Arial" pitchFamily="34" charset="0"/>
                <a:ea typeface="宋体" pitchFamily="0" charset="0"/>
                <a:cs typeface="Calibri" pitchFamily="0" charset="0"/>
              </a:rPr>
              <a:t>Automated Attendance Tracking</a:t>
            </a:r>
            <a:endParaRPr lang="en-US" altLang="zh-CN" sz="20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AutoNum type="arabicPeriod" startAt="2"/>
            </a:pPr>
            <a:r>
              <a:rPr lang="en-US" altLang="zh-CN" sz="2000" b="0" i="0" u="none" strike="noStrike" kern="1200" cap="none" spc="0" baseline="0">
                <a:solidFill>
                  <a:schemeClr val="tx1"/>
                </a:solidFill>
                <a:latin typeface="Arial" pitchFamily="34" charset="0"/>
                <a:ea typeface="宋体" pitchFamily="0" charset="0"/>
                <a:cs typeface="Calibri" pitchFamily="0" charset="0"/>
              </a:rPr>
              <a:t>Real-Time Data</a:t>
            </a:r>
            <a:endParaRPr lang="en-US" altLang="zh-CN" sz="20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AutoNum type="arabicPeriod" startAt="3"/>
            </a:pPr>
            <a:r>
              <a:rPr lang="en-US" altLang="zh-CN" sz="2000" b="0" i="0" u="none" strike="noStrike" kern="1200" cap="none" spc="0" baseline="0">
                <a:solidFill>
                  <a:schemeClr val="tx1"/>
                </a:solidFill>
                <a:latin typeface="Arial" pitchFamily="34" charset="0"/>
                <a:ea typeface="宋体" pitchFamily="0" charset="0"/>
                <a:cs typeface="Calibri" pitchFamily="0" charset="0"/>
              </a:rPr>
              <a:t>Analytics Dashboard</a:t>
            </a:r>
            <a:endParaRPr lang="en-US" altLang="zh-CN" sz="20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AutoNum type="arabicPeriod" startAt="4"/>
            </a:pPr>
            <a:r>
              <a:rPr lang="en-US" altLang="zh-CN" sz="2000" b="0" i="0" u="none" strike="noStrike" kern="1200" cap="none" spc="0" baseline="0">
                <a:solidFill>
                  <a:schemeClr val="tx1"/>
                </a:solidFill>
                <a:latin typeface="Arial" pitchFamily="34" charset="0"/>
                <a:ea typeface="宋体" pitchFamily="0" charset="0"/>
                <a:cs typeface="Calibri" pitchFamily="0" charset="0"/>
              </a:rPr>
              <a:t>Integration</a:t>
            </a:r>
            <a:endParaRPr lang="en-US" altLang="zh-CN" sz="20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en-US" altLang="zh-CN" sz="2000" b="1"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r>
              <a:rPr lang="en-US" altLang="zh-CN" sz="2000" b="1" i="0" u="none" strike="noStrike" kern="1200" cap="none" spc="0" baseline="0">
                <a:solidFill>
                  <a:schemeClr val="tx1"/>
                </a:solidFill>
                <a:latin typeface="Arial" pitchFamily="34" charset="0"/>
                <a:ea typeface="宋体" pitchFamily="0" charset="0"/>
                <a:cs typeface="Calibri" pitchFamily="0" charset="0"/>
              </a:rPr>
              <a:t>Value Proposition:</a:t>
            </a:r>
            <a:endParaRPr lang="en-US" altLang="zh-CN" sz="2000" b="1"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Arial" pitchFamily="34" charset="0"/>
                <a:ea typeface="宋体" pitchFamily="0" charset="0"/>
                <a:cs typeface="Calibri" pitchFamily="0" charset="0"/>
              </a:rPr>
              <a:t>Enhanced Accuracy</a:t>
            </a:r>
            <a:endParaRPr lang="en-US" altLang="zh-CN" sz="20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AutoNum type="arabicPeriod" startAt="2"/>
            </a:pPr>
            <a:r>
              <a:rPr lang="en-US" altLang="zh-CN" sz="2000" b="0" i="0" u="none" strike="noStrike" kern="1200" cap="none" spc="0" baseline="0">
                <a:solidFill>
                  <a:schemeClr val="tx1"/>
                </a:solidFill>
                <a:latin typeface="Arial" pitchFamily="34" charset="0"/>
                <a:ea typeface="宋体" pitchFamily="0" charset="0"/>
                <a:cs typeface="Calibri" pitchFamily="0" charset="0"/>
              </a:rPr>
              <a:t>Increased Efficiency</a:t>
            </a:r>
            <a:endParaRPr lang="en-US" altLang="zh-CN" sz="20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AutoNum type="arabicPeriod" startAt="3"/>
            </a:pPr>
            <a:r>
              <a:rPr lang="en-US" altLang="zh-CN" sz="2000" b="0" i="0" u="none" strike="noStrike" kern="1200" cap="none" spc="0" baseline="0">
                <a:solidFill>
                  <a:schemeClr val="tx1"/>
                </a:solidFill>
                <a:latin typeface="Arial" pitchFamily="34" charset="0"/>
                <a:ea typeface="宋体" pitchFamily="0" charset="0"/>
                <a:cs typeface="Calibri" pitchFamily="0" charset="0"/>
              </a:rPr>
              <a:t>Improved Decision-Making</a:t>
            </a:r>
            <a:endParaRPr lang="en-US" altLang="zh-CN" sz="20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AutoNum type="arabicPeriod" startAt="4"/>
            </a:pPr>
            <a:r>
              <a:rPr lang="en-US" altLang="zh-CN" sz="2000" b="0" i="0" u="none" strike="noStrike" kern="1200" cap="none" spc="0" baseline="0">
                <a:solidFill>
                  <a:schemeClr val="tx1"/>
                </a:solidFill>
                <a:latin typeface="Arial" pitchFamily="34" charset="0"/>
                <a:ea typeface="宋体" pitchFamily="0" charset="0"/>
                <a:cs typeface="Calibri" pitchFamily="0" charset="0"/>
              </a:rPr>
              <a:t>Better Employee Engagement</a:t>
            </a:r>
            <a:endParaRPr lang="en-US" altLang="zh-CN" sz="20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1800" b="0" i="0" u="none" strike="noStrike" kern="1200" cap="none" spc="0" baseline="0">
              <a:solidFill>
                <a:schemeClr val="tx1"/>
              </a:solidFill>
              <a:latin typeface="Arial" pitchFamily="34" charset="0"/>
              <a:ea typeface="宋体" pitchFamily="0" charset="0"/>
              <a:cs typeface="Calibri" pitchFamily="0" charset="0"/>
            </a:endParaRPr>
          </a:p>
        </p:txBody>
      </p:sp>
    </p:spTree>
    <p:extLst>
      <p:ext uri="{BB962C8B-B14F-4D97-AF65-F5344CB8AC3E}">
        <p14:creationId xmlns:p14="http://schemas.microsoft.com/office/powerpoint/2010/main" val="17979950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文本框"/>
          <p:cNvSpPr>
            <a:spLocks noGrp="1"/>
          </p:cNvSpPr>
          <p:nvPr>
            <p:ph type="title"/>
          </p:nvPr>
        </p:nvSpPr>
        <p:spPr>
          <a:xfrm rot="0">
            <a:off x="762000" y="533400"/>
            <a:ext cx="10681335" cy="412420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1" i="0" u="sng" strike="noStrike" kern="0" cap="none" spc="0" baseline="0">
                <a:solidFill>
                  <a:schemeClr val="tx1"/>
                </a:solidFill>
                <a:latin typeface="Trebuchet MS" pitchFamily="0" charset="0"/>
                <a:ea typeface="宋体" pitchFamily="0" charset="0"/>
                <a:cs typeface="Trebuchet MS" pitchFamily="0" charset="0"/>
              </a:rPr>
              <a:t>Dataset Description</a:t>
            </a:r>
            <a:br>
              <a:rPr lang="zh-CN" altLang="en-US" sz="2400" b="1" i="0" u="sng" strike="noStrike" kern="0" cap="none" spc="0" baseline="0">
                <a:solidFill>
                  <a:schemeClr val="tx1"/>
                </a:solidFill>
                <a:latin typeface="Trebuchet MS" pitchFamily="0" charset="0"/>
                <a:ea typeface="宋体" pitchFamily="0" charset="0"/>
                <a:cs typeface="Trebuchet MS" pitchFamily="0" charset="0"/>
              </a:rPr>
            </a:br>
            <a:br>
              <a:rPr lang="zh-CN" altLang="en-US" sz="2400" b="1" i="0" u="sng"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1) Employee ID</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2) Name</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3) Dates</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4) Check-in-time</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5) check-out-time</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6) status</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7)Department</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8) Hours worked</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9) Leave type</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10) Over time hours</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endParaRPr lang="zh-CN" altLang="en-US" sz="20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3294975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4"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5" name="文本框"/>
          <p:cNvSpPr>
            <a:spLocks noGrp="1"/>
          </p:cNvSpPr>
          <p:nvPr>
            <p:ph type="title"/>
          </p:nvPr>
        </p:nvSpPr>
        <p:spPr>
          <a:xfrm rot="0">
            <a:off x="739774" y="654938"/>
            <a:ext cx="8480425" cy="2717411"/>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2400" b="1" i="0" u="sng" strike="noStrike" kern="0" cap="none" spc="15" baseline="0">
                <a:solidFill>
                  <a:schemeClr val="tx1"/>
                </a:solidFill>
                <a:latin typeface="Trebuchet MS" pitchFamily="0" charset="0"/>
                <a:ea typeface="宋体" pitchFamily="0" charset="0"/>
                <a:cs typeface="Trebuchet MS" pitchFamily="0" charset="0"/>
              </a:rPr>
              <a:t>THE</a:t>
            </a:r>
            <a:r>
              <a:rPr lang="en-US" altLang="zh-CN" sz="2400" b="1" i="0" u="sng" strike="noStrike" kern="0" cap="none" spc="20" baseline="0">
                <a:solidFill>
                  <a:schemeClr val="tx1"/>
                </a:solidFill>
                <a:latin typeface="Trebuchet MS" pitchFamily="0" charset="0"/>
                <a:ea typeface="宋体" pitchFamily="0" charset="0"/>
                <a:cs typeface="Trebuchet MS" pitchFamily="0" charset="0"/>
              </a:rPr>
              <a:t> </a:t>
            </a:r>
            <a:r>
              <a:rPr lang="en-US" altLang="zh-CN" sz="2400" b="1" i="0" u="sng" strike="noStrike" kern="0" cap="none" spc="20" baseline="0">
                <a:solidFill>
                  <a:schemeClr val="tx1"/>
                </a:solidFill>
                <a:latin typeface="Trebuchet MS" pitchFamily="0" charset="0"/>
                <a:ea typeface="宋体" pitchFamily="0" charset="0"/>
                <a:cs typeface="Trebuchet MS" pitchFamily="0" charset="0"/>
              </a:rPr>
              <a:t>"</a:t>
            </a:r>
            <a:r>
              <a:rPr lang="en-US" altLang="zh-CN" sz="2400" b="1" i="0" u="sng" strike="noStrike" kern="0" cap="none" spc="10" baseline="0">
                <a:solidFill>
                  <a:schemeClr val="tx1"/>
                </a:solidFill>
                <a:latin typeface="Trebuchet MS" pitchFamily="0" charset="0"/>
                <a:ea typeface="宋体" pitchFamily="0" charset="0"/>
                <a:cs typeface="Trebuchet MS" pitchFamily="0" charset="0"/>
              </a:rPr>
              <a:t>WOW</a:t>
            </a:r>
            <a:r>
              <a:rPr lang="en-US" altLang="zh-CN" sz="2400" b="1" i="0" u="sng" strike="noStrike" kern="0" cap="none" spc="10" baseline="0">
                <a:solidFill>
                  <a:schemeClr val="tx1"/>
                </a:solidFill>
                <a:latin typeface="Trebuchet MS" pitchFamily="0" charset="0"/>
                <a:ea typeface="宋体" pitchFamily="0" charset="0"/>
                <a:cs typeface="Trebuchet MS" pitchFamily="0" charset="0"/>
              </a:rPr>
              <a:t>"</a:t>
            </a:r>
            <a:r>
              <a:rPr lang="en-US" altLang="zh-CN" sz="2400" b="1" i="0" u="sng" strike="noStrike" kern="0" cap="none" spc="85" baseline="0">
                <a:solidFill>
                  <a:schemeClr val="tx1"/>
                </a:solidFill>
                <a:latin typeface="Trebuchet MS" pitchFamily="0" charset="0"/>
                <a:ea typeface="宋体" pitchFamily="0" charset="0"/>
                <a:cs typeface="Trebuchet MS" pitchFamily="0" charset="0"/>
              </a:rPr>
              <a:t> </a:t>
            </a:r>
            <a:r>
              <a:rPr lang="en-US" altLang="zh-CN" sz="2400" b="1" i="0" u="sng" strike="noStrike" kern="0" cap="none" spc="10" baseline="0">
                <a:solidFill>
                  <a:schemeClr val="tx1"/>
                </a:solidFill>
                <a:latin typeface="Trebuchet MS" pitchFamily="0" charset="0"/>
                <a:ea typeface="宋体" pitchFamily="0" charset="0"/>
                <a:cs typeface="Trebuchet MS" pitchFamily="0" charset="0"/>
              </a:rPr>
              <a:t>IN</a:t>
            </a:r>
            <a:r>
              <a:rPr lang="en-US" altLang="zh-CN" sz="2400" b="1" i="0" u="sng" strike="noStrike" kern="0" cap="none" spc="-5" baseline="0">
                <a:solidFill>
                  <a:schemeClr val="tx1"/>
                </a:solidFill>
                <a:latin typeface="Trebuchet MS" pitchFamily="0" charset="0"/>
                <a:ea typeface="宋体" pitchFamily="0" charset="0"/>
                <a:cs typeface="Trebuchet MS" pitchFamily="0" charset="0"/>
              </a:rPr>
              <a:t> </a:t>
            </a:r>
            <a:r>
              <a:rPr lang="en-US" altLang="zh-CN" sz="2400" b="1" i="0" u="sng" strike="noStrike" kern="0" cap="none" spc="15" baseline="0">
                <a:solidFill>
                  <a:schemeClr val="tx1"/>
                </a:solidFill>
                <a:latin typeface="Trebuchet MS" pitchFamily="0" charset="0"/>
                <a:ea typeface="宋体" pitchFamily="0" charset="0"/>
                <a:cs typeface="Trebuchet MS" pitchFamily="0" charset="0"/>
              </a:rPr>
              <a:t>OUR</a:t>
            </a:r>
            <a:r>
              <a:rPr lang="en-US" altLang="zh-CN" sz="2400" b="1" i="0" u="sng" strike="noStrike" kern="0" cap="none" spc="-10" baseline="0">
                <a:solidFill>
                  <a:schemeClr val="tx1"/>
                </a:solidFill>
                <a:latin typeface="Trebuchet MS" pitchFamily="0" charset="0"/>
                <a:ea typeface="宋体" pitchFamily="0" charset="0"/>
                <a:cs typeface="Trebuchet MS" pitchFamily="0" charset="0"/>
              </a:rPr>
              <a:t> </a:t>
            </a:r>
            <a:r>
              <a:rPr lang="en-US" altLang="zh-CN" sz="2400" b="1" i="0" u="sng" strike="noStrike" kern="0" cap="none" spc="20" baseline="0">
                <a:solidFill>
                  <a:schemeClr val="tx1"/>
                </a:solidFill>
                <a:latin typeface="Trebuchet MS" pitchFamily="0" charset="0"/>
                <a:ea typeface="宋体" pitchFamily="0" charset="0"/>
                <a:cs typeface="Trebuchet MS" pitchFamily="0" charset="0"/>
              </a:rPr>
              <a:t>SOLUTION</a:t>
            </a:r>
            <a:br>
              <a:rPr lang="zh-CN" altLang="en-US" sz="2400" b="1" i="0" u="sng" strike="noStrike" kern="0" cap="none" spc="20" baseline="0">
                <a:solidFill>
                  <a:schemeClr val="tx1"/>
                </a:solidFill>
                <a:latin typeface="Trebuchet MS" pitchFamily="0" charset="0"/>
                <a:ea typeface="宋体" pitchFamily="0" charset="0"/>
                <a:cs typeface="Trebuchet MS" pitchFamily="0" charset="0"/>
              </a:rPr>
            </a:br>
            <a:br>
              <a:rPr lang="zh-CN" altLang="en-US" sz="2400" b="1" i="0" u="sng" strike="noStrike" kern="0" cap="none" spc="20" baseline="0">
                <a:solidFill>
                  <a:schemeClr val="tx1"/>
                </a:solidFill>
                <a:latin typeface="Trebuchet MS" pitchFamily="0" charset="0"/>
                <a:ea typeface="宋体" pitchFamily="0" charset="0"/>
                <a:cs typeface="Trebuchet MS" pitchFamily="0" charset="0"/>
              </a:rPr>
            </a:b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7"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48" name="矩形"/>
          <p:cNvSpPr>
            <a:spLocks/>
          </p:cNvSpPr>
          <p:nvPr/>
        </p:nvSpPr>
        <p:spPr>
          <a:xfrm rot="0">
            <a:off x="304800" y="1551154"/>
            <a:ext cx="11430001" cy="2215991"/>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AutoNum type="arabicPeriod"/>
            </a:pPr>
            <a:r>
              <a:rPr lang="en-US" altLang="zh-CN" sz="2000" b="1" i="0" u="none" strike="noStrike" kern="1200" cap="none" spc="0" baseline="0">
                <a:solidFill>
                  <a:schemeClr val="tx1"/>
                </a:solidFill>
                <a:latin typeface="Arial" pitchFamily="34" charset="0"/>
                <a:ea typeface="宋体" pitchFamily="0" charset="0"/>
                <a:cs typeface="Calibri" pitchFamily="0" charset="0"/>
              </a:rPr>
              <a:t>Seamless Integration</a:t>
            </a:r>
            <a:r>
              <a:rPr lang="en-US" altLang="zh-CN" sz="2000" b="0" i="0" u="none" strike="noStrike" kern="1200" cap="none" spc="0" baseline="0">
                <a:solidFill>
                  <a:schemeClr val="tx1"/>
                </a:solidFill>
                <a:latin typeface="Arial" pitchFamily="34" charset="0"/>
                <a:ea typeface="宋体" pitchFamily="0" charset="0"/>
                <a:cs typeface="Calibri" pitchFamily="0" charset="0"/>
              </a:rPr>
              <a:t>: Effortlessly connects with existing systems, minimizing disruption.</a:t>
            </a:r>
            <a:endParaRPr lang="en-US" altLang="zh-CN" sz="20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AutoNum type="arabicPeriod" startAt="2"/>
            </a:pPr>
            <a:r>
              <a:rPr lang="en-US" altLang="zh-CN" sz="2000" b="1" i="0" u="none" strike="noStrike" kern="1200" cap="none" spc="0" baseline="0">
                <a:solidFill>
                  <a:schemeClr val="tx1"/>
                </a:solidFill>
                <a:latin typeface="Arial" pitchFamily="34" charset="0"/>
                <a:ea typeface="宋体" pitchFamily="0" charset="0"/>
                <a:cs typeface="Calibri" pitchFamily="0" charset="0"/>
              </a:rPr>
              <a:t>Real-Time Insights</a:t>
            </a:r>
            <a:r>
              <a:rPr lang="en-US" altLang="zh-CN" sz="2000" b="0" i="0" u="none" strike="noStrike" kern="1200" cap="none" spc="0" baseline="0">
                <a:solidFill>
                  <a:schemeClr val="tx1"/>
                </a:solidFill>
                <a:latin typeface="Arial" pitchFamily="34" charset="0"/>
                <a:ea typeface="宋体" pitchFamily="0" charset="0"/>
                <a:cs typeface="Calibri" pitchFamily="0" charset="0"/>
              </a:rPr>
              <a:t>: Provides instant updates and alerts for immediate action.</a:t>
            </a:r>
            <a:endParaRPr lang="en-US" altLang="zh-CN" sz="20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AutoNum type="arabicPeriod" startAt="3"/>
            </a:pPr>
            <a:r>
              <a:rPr lang="en-US" altLang="zh-CN" sz="2000" b="1" i="0" u="none" strike="noStrike" kern="1200" cap="none" spc="0" baseline="0">
                <a:solidFill>
                  <a:schemeClr val="tx1"/>
                </a:solidFill>
                <a:latin typeface="Arial" pitchFamily="34" charset="0"/>
                <a:ea typeface="宋体" pitchFamily="0" charset="0"/>
                <a:cs typeface="Calibri" pitchFamily="0" charset="0"/>
              </a:rPr>
              <a:t>User-Friendly Interface</a:t>
            </a:r>
            <a:r>
              <a:rPr lang="en-US" altLang="zh-CN" sz="2000" b="0" i="0" u="none" strike="noStrike" kern="1200" cap="none" spc="0" baseline="0">
                <a:solidFill>
                  <a:schemeClr val="tx1"/>
                </a:solidFill>
                <a:latin typeface="Arial" pitchFamily="34" charset="0"/>
                <a:ea typeface="宋体" pitchFamily="0" charset="0"/>
                <a:cs typeface="Calibri" pitchFamily="0" charset="0"/>
              </a:rPr>
              <a:t>: Intuitive design for easy access and navigation by all users.</a:t>
            </a:r>
            <a:endParaRPr lang="en-US" altLang="zh-CN" sz="20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AutoNum type="arabicPeriod" startAt="4"/>
            </a:pPr>
            <a:r>
              <a:rPr lang="en-US" altLang="zh-CN" sz="2000" b="1" i="0" u="none" strike="noStrike" kern="1200" cap="none" spc="0" baseline="0">
                <a:solidFill>
                  <a:schemeClr val="tx1"/>
                </a:solidFill>
                <a:latin typeface="Arial" pitchFamily="34" charset="0"/>
                <a:ea typeface="宋体" pitchFamily="0" charset="0"/>
                <a:cs typeface="Calibri" pitchFamily="0" charset="0"/>
              </a:rPr>
              <a:t>Advanced Analytics</a:t>
            </a:r>
            <a:r>
              <a:rPr lang="en-US" altLang="zh-CN" sz="2000" b="0" i="0" u="none" strike="noStrike" kern="1200" cap="none" spc="0" baseline="0">
                <a:solidFill>
                  <a:schemeClr val="tx1"/>
                </a:solidFill>
                <a:latin typeface="Arial" pitchFamily="34" charset="0"/>
                <a:ea typeface="宋体" pitchFamily="0" charset="0"/>
                <a:cs typeface="Calibri" pitchFamily="0" charset="0"/>
              </a:rPr>
              <a:t>: Offers deep insights with interactive visualizations and trends.</a:t>
            </a:r>
            <a:endParaRPr lang="en-US" altLang="zh-CN" sz="20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AutoNum type="arabicPeriod" startAt="5"/>
            </a:pPr>
            <a:r>
              <a:rPr lang="en-US" altLang="zh-CN" sz="2000" b="1" i="0" u="none" strike="noStrike" kern="1200" cap="none" spc="0" baseline="0">
                <a:solidFill>
                  <a:schemeClr val="tx1"/>
                </a:solidFill>
                <a:latin typeface="Arial" pitchFamily="34" charset="0"/>
                <a:ea typeface="宋体" pitchFamily="0" charset="0"/>
                <a:cs typeface="Calibri" pitchFamily="0" charset="0"/>
              </a:rPr>
              <a:t>Customization Options</a:t>
            </a:r>
            <a:r>
              <a:rPr lang="en-US" altLang="zh-CN" sz="2000" b="0" i="0" u="none" strike="noStrike" kern="1200" cap="none" spc="0" baseline="0">
                <a:solidFill>
                  <a:schemeClr val="tx1"/>
                </a:solidFill>
                <a:latin typeface="Arial" pitchFamily="34" charset="0"/>
                <a:ea typeface="宋体" pitchFamily="0" charset="0"/>
                <a:cs typeface="Calibri" pitchFamily="0" charset="0"/>
              </a:rPr>
              <a:t>: Tailors features and reports to specific organizational needs.</a:t>
            </a:r>
            <a:endParaRPr lang="en-US" altLang="zh-CN" sz="20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2000" b="0" i="0" u="none" strike="noStrike" kern="1200" cap="none" spc="0" baseline="0">
              <a:solidFill>
                <a:schemeClr val="tx1"/>
              </a:solidFill>
              <a:latin typeface="Arial" pitchFamily="34" charset="0"/>
              <a:ea typeface="宋体" pitchFamily="0" charset="0"/>
              <a:cs typeface="Calibri" pitchFamily="0" charset="0"/>
            </a:endParaRPr>
          </a:p>
        </p:txBody>
      </p:sp>
    </p:spTree>
    <p:extLst>
      <p:ext uri="{BB962C8B-B14F-4D97-AF65-F5344CB8AC3E}">
        <p14:creationId xmlns:p14="http://schemas.microsoft.com/office/powerpoint/2010/main" val="42789945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221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18</cp:revision>
  <dcterms:created xsi:type="dcterms:W3CDTF">2024-03-29T15:07:22Z</dcterms:created>
  <dcterms:modified xsi:type="dcterms:W3CDTF">2024-09-13T12:01:09Z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