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660E-F138-4EF1-BCDD-7B66C0BBA07C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DF09-2BC6-4535-ACD6-5F96CF88CC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welcome</cp:lastModifiedBy>
  <cp:revision>3</cp:revision>
  <dcterms:created xsi:type="dcterms:W3CDTF">2022-04-22T17:51:03Z</dcterms:created>
  <dcterms:modified xsi:type="dcterms:W3CDTF">2022-04-22T18:12:18Z</dcterms:modified>
</cp:coreProperties>
</file>