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777777"/>
    <a:srgbClr val="4B4B4B"/>
    <a:srgbClr val="5C5C5C"/>
    <a:srgbClr val="9F0000"/>
    <a:srgbClr val="FFFFFF"/>
    <a:srgbClr val="7A0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134" d="100"/>
          <a:sy n="134" d="100"/>
        </p:scale>
        <p:origin x="-119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2:56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5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24575,'0'-9'0,"0"2"0,0 4 0,0 2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0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24575,'27'23'0,"9"8"0,9 6 0,4 4 0,-4-3 0,-9-5 0,-8-7 0,-10-3 0,-8-9 0,-5-3 0,-4-6 0,-1-2 0,0 3 0,-1 4 0,-3 6 0,-2 6 0,-3 1 0,0-4 0,2-5 0,1-5 0,1-5 0,0-2 0,2-1 0,0-1 0,0 0 0,-1 1 0,-3-1 0,-2-3 0,-4-7 0,-2-8 0,-1-10 0,0-1 0,2 1 0,3 5 0,4 5 0,2 3 0,3 2 0,0 3 0,-1 0 0,-1 0 0,-2-2 0,0-1 0,0-1 0,2 3 0,2 5 0,3 3 0,0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0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24575,'1'-6'0,"-1"1"0,1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05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24575,'0'15'0,"0"-1"0,0-3 0,0-1 0,0-3 0,0 0 0,-1 0 0,0-1 0,0 2 0,-1 0 0,-1 1 0,1 1 0,-1-1 0,0 0 0,0 0 0,1-1 0,-2 1 0,0 2 0,-2 0 0,0 0 0,1-2 0,1-2 0,1-1 0,0-2 0,1 0 0,0-1 0,0 0 0,-1 1 0,-3 3 0,-1 2 0,-1 2 0,0-1 0,2-2 0,2-2 0,2-2 0,0-1 0,1 1 0,-1 2 0,0 2 0,0 0 0,1 0 0,0-3 0,0 0 0,1-1 0,0-1 0,0 2 0,0 2 0,0 3 0,0 2 0,0 0 0,0 1 0,0-1 0,0-1 0,0 1 0,0 0 0,2 0 0,0-1 0,3-2 0,-1-3 0,1-3 0,-2-1 0,-1-2 0,1-5 0,-3-1 0,1-6 0,-1 2 0,0-2 0,-2-1 0,-2-1 0,-1 1 0,-1 3 0,1 3 0,1 3 0,2 2 0,-1 1 0,2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06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 24575,'-4'-8'0,"2"3"0,3 6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0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9:3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44 170 24575,'13'3'0,"-1"4"0,-1 4 0,-1 3 0,-3 0 0,-2 0 0,-2-3 0,1-1 0,1-3 0,-3-4 0,-4-13 0,-10-6 0,-7-12 0,-7 2 0,2 3 0,6 5 0,7 8 0,7 6 0,6 2 0,8 6 0,8 6 0,9 9 0,5 7 0,-1 3 0,-3-1 0,-7-3 0,-7-6 0,-5-5 0,-4-3 0,-2-7 0,-3-2 0,-3-9 0,-4-8 0,-4-7 0,-1-3 0,2 2 0,2 5 0,4 5 0,2 6 0,4 3 0,3 6 0,6 4 0,4 5 0,4 7 0,1 3 0,-2 1 0,-3-2 0,-6-5 0,-4-4 0,-2-8 0,-13-17 0,-3-6 0,-9-15 0,1 4 0,3 3 0,3 5 0,4 5 0,5 6 0,3 5 0,2 3 0,2 3 0,6 3 0,5 5 0,11 6 0,2 6 0,2 3 0,-5 0 0,-6-4 0,-6-4 0,-4-5 0,-4-5 0,-8-14 0,-3-6 0,-7-15 0,-1 3 0,1-2 0,3 5 0,2 6 0,5 6 0,2 6 0,4 4 0,9 10 0,5 6 0,11 12 0,0 3 0,-1 2 0,-5-3 0,-5-8 0,-5-5 0,-5-7 0,-2-5 0,-18-19 0,0-1 0,-14-16 0,5 5 0,3 1 0,6 5 0,5 5 0,5 6 0,3 4 0,1 4 0,2 1 0,5 2 0,7 7 0,9 7 0,6 8 0,2 4 0,-4-1 0,-6-5 0,-7-5 0,-6-4 0,-3-4 0,-2-4 0,-6-10 0,-3-5 0,-6-11 0,-3-2 0,3 3 0,1 3 0,5 7 0,5 5 0,2 4 0,10 12 0,2 1 0,9 10 0,-4-2 0,-1 0 0,-4-4 0,-3-3 0,-4-2 0,-2-4 0,-17-12 0,-2-6 0,-14-11 0,5 1 0,3 2 0,4 2 0,10 11 0,2-2 0,6 6 0,-1-1 0,2 2 0,1 2 0,4 2 0,1 2 0,5 4 0,1 3 0,3 5 0,1 1 0,0 2 0,-1-1 0,-2 1 0,-2 0 0,-1-1 0,1 1 0,1 2 0,3 2 0,2 3 0,2 0 0,1 1 0,-2-1 0,-2-1 0,-3-3 0,-3-1 0,-1-2 0,-1-1 0,-2-2 0,0-1 0,-1-3 0,-2-1 0,-1-2 0,0 0 0,0-1 0,-2-3 0,-3-15 0,-7-6 0,-7-20 0,-7-1 0,-3-5 0,1 0 0,4 5 0,6 7 0,5 9 0,3 5 0,2 3 0,0 1 0,2 2 0,-1 1 0,1 1 0,-2 0 0,-1 0 0,-1 0 0,1 1 0,0 0 0,4 6 0,0 2 0,4 8 0,1 1 0,2 4 0,1-2 0,2 3 0,2 1 0,1 1 0,2 0 0,0-1 0,0-1 0,2 0 0,1 0 0,0 0 0,0 1 0,-1-2 0,-1 0 0,0 1 0,1-1 0,0 3 0,1 1 0,1 3 0,1 3 0,2 4 0,1 2 0,-1 1 0,-2-3 0,-3-6 0,-5-5 0,-4-4 0,-2-4 0,-2 0 0,-1-3 0,1 2 0,0-1 0,1 3 0,0 1 0,0 1 0,1-2 0,-2-1 0,0-4 0,-1-11 0,-5-10 0,-6-15 0,-6-6 0,-5-4 0,-1 0 0,1 2 0,1 4 0,3 6 0,4 6 0,3 5 0,2 3 0,2 2 0,1 3 0,0 2 0,3 5 0,-1 1 0,3 2 0,0 1 0,-2-2 0,0 1 0,-1-1 0,0 1 0,2 2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9:39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0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24575,'10'0'0,"3"0"0,2-3 0,3 0 0,-2-3 0,-1 0 0,0-1 0,-1 1 0,1 0 0,-1 0 0,-1-1 0,-2 2 0,-3 2 0,-1 1 0,-4 1 0,-1 1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0:1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24575,'6'0'0,"1"0"0,0 0 0,2 0 0,2-1 0,4 0 0,2-1 0,1-1 0,-2-2 0,-1 1 0,-3-1 0,-2 1 0,-2 1 0,-2 1 0,-2 0 0,-2 2 0,-2-1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0:1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24575,'9'0'0,"0"0"0,3 0 0,0-1 0,0 0 0,-1-1 0,-1-1 0,-1 1 0,1-1 0,-1 0 0,0 0 0,0 1 0,-1-1 0,-1 1 0,0 1 0,-1-1 0,0 0 0,-1 1 0,0-1 0,0 1 0,0-1 0,1 0 0,-1 0 0,0-1 0,0 1 0,-1 0 0,2 0 0,1-2 0,2-1 0,3-1 0,1-1 0,-1 0 0,0 1 0,-2 1 0,2-1 0,2-2 0,5-3 0,3-3 0,1-1 0,-3 0 0,-4 4 0,-5 2 0,-6 3 0,-2 3 0,-3 1 0,-2 1 0,-2 1 0,-5 1 0,-4 2 0,-6 4 0,7-3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24575,'0'-9'0,"0"2"0,0 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0:1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24575,'8'0'0,"1"0"0,2 0 0,-1 0 0,3 0 0,0 0 0,0-1 0,-1 0 0,-4-1 0,0 0 0,-1-1 0,1 0 0,1 0 0,-1 0 0,0 0 0,0 0 0,0 0 0,-1 0 0,0-1 0,-1 1 0,-1-1 0,0 1 0,0-1 0,0 1 0,1 0 0,0 0 0,-1-1 0,1 1 0,1 0 0,-1 0 0,0-1 0,0 2 0,-1-1 0,2 0 0,1-2 0,2 0 0,1-1 0,0 1 0,0-1 0,1 1 0,2-1 0,1-1 0,0-1 0,1-1 0,0 0 0,-1 0 0,0-1 0,-1 1 0,-1-1 0,1 0 0,0-1 0,2-2 0,-1-2 0,0 1 0,-3 0 0,-3 2 0,-3 1 0,1 0 0,-4 5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1:39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 24575,'-1'10'0,"0"9"0,1 12 0,0 6 0,0-1 0,0-9 0,1-12 0,2-7 0,4-10 0,5-8 0,2-11 0,1-11 0,-3-7 0,-4 4 0,-3 5 0,-3 16 0,-3 10 0,-1 13 0,-4 9 0,-6 9 0,-5 11 0,4-13 0,-3 6 0,8-17 0,-1 0 0,2-5 0,4-9 0,1-1 0,2-2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1:40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34 186 24575,'0'11'0,"1"-2"0,2-2 0,-1-5 0,1-13 0,-3-16 0,-3-13 0,-4-7 0,-2 6 0,-1 14 0,2 11 0,5 11 0,0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2:10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24575,'-4'3'0,"-1"-1"0,2 0 0,0 1 0,-1 0 0,0 1 0,1 0 0,0-1 0,1-1 0,-1 1 0,0-1 0,0 0 0,1 1 0,0-1 0,0 0 0,1-1 0,-1 0 0,1 0 0,-1-1 0,1 1 0,-1 1 0,1-1 0,-1 0 0,1 0 0,-1 0 0,-1 0 0,1 0 0,-1 0 0,1 0 0,-1 2 0,0-1 0,0 0 0,-1 0 0,0 1 0,1-2 0,0 0 0,2-1 0,1-1 0,0 0 0,1-1 0,2-1 0,1 0 0,0 0 0,1 0 0,1-1 0,-3 2 0,2-2 0,-2 2 0,1 0 0,1 0 0,0 0 0,-1-1 0,1 1 0,-1 0 0,0-1 0,-2 1 0,1 0 0,-2 2 0,0-1 0,0 1 0,1-1 0,-1 0 0,1 0 0,-1 0 0,-1-1 0,1 1 0,-1 0 0,-1 1 0,0-1 0,-3 1 0,-2 0 0,-2 2 0,-1 1 0,0 1 0,1 1 0,0 0 0,1 0 0,3-1 0,-1 1 0,2 0 0,0-1 0,-1 1 0,3-3 0,-1 1 0,0-3 0,1 1 0,0 0 0,0 0 0,1-1 0,1-2 0,1-1 0,1 0 0,1-1 0,0 0 0,0 1 0,0 0 0,1 0 0,-1 0 0,1-1 0,-2 2 0,2-1 0,-3 1 0,2-2 0,-2 2 0,0-2 0,-1 3 0,1-1 0,0 1 0,0 0 0,-1 0 0,0 0 0,1 0 0,-1 0 0,-1 0 0,1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23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24575,'8'0'0,"8"0"0,-7 0 0,8 0 0,-9 0 0,-3 0 0,0 4 0,-2 4 0,2 4 0,3 2 0,-1-1 0,-1-2 0,0-3 0,0-2 0,2 0 0,2 1 0,3 0 0,3 2 0,2-1 0,-1 2 0,-1-1 0,-2 0 0,-2 0 0,-2-1 0,0-1 0,0-1 0,0 0 0,1 0 0,-1-1 0,0 0 0,-2-2 0,-3-1 0,-3-2 0,-3-2 0,-3-3 0,-3-2 0,-3 1 0,-3-1 0,-3 0 0,-2-1 0,-1 0 0,2 1 0,3-2 0,2 0 0,4 1 0,2 1 0,4 1 0,0 1 0,1-1 0,1 0 0,-1 0 0,0 0 0,1 1 0,0 1 0,0 1 0,1 1 0,0 1 0,1 0 0,2 0 0,1 1 0,0 0 0,1 0 0,-1 1 0,0 1 0,1 2 0,-1 2 0,1 2 0,1 1 0,1 1 0,1 1 0,0 1 0,-1 0 0,0-1 0,-1-1 0,0-1 0,-1 0 0,0-2 0,-2 0 0,1 0 0,-2-1 0,0 0 0,0 0 0,0 0 0,0-2 0,-1 1 0,0-2 0,-1-1 0,1 1 0,-1 0 0,1 0 0,-2-2 0,1-7 0,-2-2 0,-2-5 0,-4-4 0,-1-3 0,-1 0 0,1 1 0,2 4 0,0 2 0,0 3 0,1 1 0,1 1 0,-1 2 0,1 2 0,0-1 0,0 1 0,0 1 0,0-1 0,0 0 0,0-1 0,1-1 0,0 0 0,2 0 0,-1 2 0,2 1 0,0 1 0,0 0 0,0 0 0,1 0 0,0 2 0,1 0 0,0 0 0,0 2 0,1 1 0,0 2 0,1 1 0,1 1 0,1 3 0,2 2 0,1 4 0,3 2 0,1 0 0,-1-1 0,-1-2 0,-2-4 0,-2-2 0,-2-2 0,-1-1 0,-2-2 0,0 0 0,-1-2 0,0 3 0,0-2 0,0 2 0,0-3 0,1 2 0,0 0 0,-1-1 0,0 1 0,-1-1 0,0 0 0,0 0 0,0-1 0,0 0 0,0-1 0,0 1 0,0-1 0,0 1 0,0 1 0,0 0 0,0 0 0,0 0 0,0-2 0,0 1 0,0 0 0,0 1 0,0-1 0,0 1 0,0 0 0,0 0 0,0 2 0,0-2 0,0 3 0,0-2 0,0 0 0,0-2 0,1 0 0,0-1 0,3-1 0,-1-2 0,2-2 0,0-1 0,-1-1 0,0-1 0,-2 1 0,1 0 0,-2 2 0,0-1 0,-1 3 0,0-1 0,0 1 0,0 0 0,0 1 0,0-2 0,0 0 0,-1-2 0,1 2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25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231 407 24575,'-35'30'0,"-5"5"0,-8 7 0,3-2 0,12-10 0,13-11 0,12-12 0,6-8 0,2-10 0,4-9 0,7-9 0,13-16 0,24-22 0,-13 22 0,2-2 0,4-3 0,2-1 0,-2 1 0,0 3 0,22-27 0,-23 29 0,-17 22 0,-15 19 0,-10 13 0,-5 6 0,-6 7 0,-6 8 0,-7 12 0,-10 14 0,-3 9 0,3-3 0,8-11 0,11-18 0,9-13 0,5-11 0,3-5 0,0-3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33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24575,'0'10'0,"0"0"0,0-2 0,0 0 0,0 1 0,2 2 0,2 1 0,2-1 0,2 0 0,1-1 0,0-2 0,1 1 0,-1 0 0,1 0 0,-1-1 0,-1 0 0,-1-1 0,0-1 0,-2 0 0,0-1 0,0 1 0,1 0 0,-1 0 0,1-1 0,-2 1 0,1-2 0,0-1 0,-1 1 0,0-1 0,0 0 0,0 1 0,2 1 0,0 0 0,1 0 0,2 1 0,0 0 0,1 1 0,0 0 0,2 0 0,0 1 0,0 0 0,-2 0 0,0 0 0,-2-2 0,-1-1 0,-1 0 0,0 1 0,2 0 0,0 0 0,0 1 0,1 0 0,-1 0 0,0-1 0,-2 0 0,0-2 0,0 1 0,1 0 0,1 0 0,0 0 0,1 0 0,-2-1 0,-1-2 0,-1 1 0,1-1 0,3 2 0,4 4 0,3 2 0,1 3 0,0 0 0,-3-1 0,-2-2 0,-2-2 0,-2-2 0,1 0 0,-1-1 0,1 0 0,-2-1 0,0 0 0,0-1 0,0-1 0,1-1 0,0 2 0,0 0 0,0 1 0,1 0 0,-2-1 0,-1 2 0,1-1 0,0 1 0,1 0 0,2 0 0,1 2 0,0 0 0,-1 0 0,0 0 0,-2-1 0,1 0 0,0 0 0,1 1 0,0-1 0,2 2 0,2-1 0,3 2 0,3 1 0,3 0 0,1 0 0,0-1 0,-3-1 0,-3-1 0,-3-1 0,-2-1 0,-1-1 0,0 0 0,1-1 0,2 1 0,1 1 0,-1 0 0,-1-1 0,-4-1 0,-2-1 0,-3-1 0,0 1 0,2 0 0,2 0 0,3 2 0,3 0 0,-2 1 0,-1-1 0,-2-1 0,0 1 0,0-1 0,1 1 0,-1-1 0,0 0 0,-2 0 0,-2-1 0,-2 0 0,-1-1 0,0 0 0,0 0 0,0 1 0,1 1 0,0 1 0,1 3 0,1 3 0,0 0 0,-1-2 0,-2-1 0,0-4 0,-1 0 0,-1-2 0,6 1 0,13 3 0,24 3 0,24 5 0,10 1 0,-3 1 0,-19-4 0,-18-6 0,-12-3 0,-7-1 0,-2 0 0,0 1 0,-2 1 0,-4-1 0,-6-2 0,-3 0 0,-2-2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36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24575,'9'1'0,"2"2"0,1 2 0,1 1 0,1 3 0,0 0 0,-2 1 0,-2-2 0,-2-2 0,-3-1 0,1-1 0,-1 0 0,1 1 0,0 0 0,0-1 0,0 2 0,-2-2 0,0 0 0,-4-3 0,2 0 0,1 1 0,0 0 0,2 0 0,-1 0 0,2 0 0,2 1 0,2 1 0,4 0 0,0 1 0,1-1 0,-1-1 0,-1 1 0,1-2 0,2 1 0,5 0 0,5 0 0,2 0 0,-1 0 0,-2 0 0,-3 2 0,3 0 0,5 3 0,5 1 0,4 3 0,-3 0 0,-5-3 0,-9-2 0,-6-3 0,-3-3 0,4 0 0,5 0 0,4 1 0,-3 0 0,-4 0 0,-3-2 0,3 0 0,8 0 0,6 0 0,5-2 0,0-3 0,-6-2 0,-8 0 0,-7 0 0,-7 1 0,-4 1 0,-2 0 0,-1 0 0,-2 2 0,0-1 0,0 1 0,-1 0 0,2 1 0,-1 1 0,2-1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32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24575,'0'16'0,"0"-1"0,1-1 0,0-2 0,0-7 0</inkml:trace>
  <inkml:trace contextRef="#ctx0" brushRef="#br0" timeOffset="1">180 198 24575,'29'14'0,"21"13"0,-7-1 0,-7-3 0,-5-3 0,-3-1 0,1-1 0,2 2 0,0 0 0,-4-2 0,-4-4 0,-7-3 0,-3-2 0,-4-2 0,-1-1 0,0-1 0,-1 1 0,0-1 0,1 1 0,0-1 0,1 1 0,3 0 0,1 1 0,3 0 0,2 2 0,-1 0 0,-1 0 0,-3-2 0,-3 0 0,1 0 0,1 0 0,0 1 0,1 0 0,-2 1 0,-2-3 0,-1 0 0,-3-3 0,-1 0 0,0-1 0,-1 0 0,1 0 0,1 1 0,2 0 0,0 1 0,2 0 0,-1 0 0,2 1 0,0 0 0,0 1 0,-1-2 0,-1 0 0,-3-1 0,-3-2 0,-2 0 0,-4-2 0,-4-5 0,-5-3 0,-13-16 0,-6-6 0,-4-5 0,2 2 0,9 10 0,6 5 0,7 7 0,5 5 0,3 3 0,2 0 0,1 2 0,0 0 0,1 1 0,3 1 0,0 3 0,5 2 0,0 2 0,1 1 0,1-1 0,1 2 0,-2-2 0,11 7 0,8 5 0,12 9 0,5 5 0,-5-3 0,-9-6 0,-9-6 0,-9-7 0,-6-3 0,-3-4 0,-1-2 0,-1-1 0,1 1 0,1 0 0,1 0 0,0 1 0,1 1 0,1 0 0,0 0 0,0-1 0,-1 1 0,-2-2 0,0-1 0,-3 0 0,-1 1 0,0-1 0,-1-1 0,-3 1 0,-3-2 0,-8-3 0,-5-2 0,5 0 0,3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47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24575,'0'11'0,"0"0"0,0 0 0,0-1 0,1-1 0,1 0 0,-1-2 0,1-2 0,0 0 0,-1-1 0,1 0 0,0 0 0,1 1 0,-1 0 0,0 0 0,0-1 0,0 1 0,0 0 0,0-1 0,0 1 0,1 0 0,-1 0 0,2 1 0,-1 0 0,0 0 0,-1 0 0,0-2 0,-1 0 0,0-2 0,0 1 0,0-1 0,-1 0 0,3 1 0,-1 0 0,1 2 0,1 0 0,1 1 0,-2-1 0,-1-1 0,0-1 0,-1-1 0,0 2 0,0-3 0,1 4 0,-2-3 0,1 1 0,0 0 0,-1-1 0,2 1 0,-2-1 0,2 2 0,1 1 0,1 5 0,2 4 0,3 6 0,2 4 0,2 1 0,-1-3 0,-2-5 0,-1-5 0,-2-3 0,-2-3 0,0-1 0,0-1 0,0 0 0,1-1 0,1 1 0,2 1 0,1 0 0,1 0 0,-1 0 0,0 0 0,-1 1 0,-1 0 0,1 0 0,0 1 0,3 2 0,3 4 0,3 3 0,6 4 0,3 1 0,1 0 0,0-1 0,-3-3 0,-3-4 0,1-1 0,0 0 0,3-1 0,-1 1 0,-1-2 0,-5-1 0,-6-3 0,-5-3 0,-4-4 0,-4-9 0,-3-10 0,0 6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5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24575,'21'-6'0,"-10"2"0,4-1 0,-13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49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24575,'0'17'0,"0"0"0,0-4 0,1 0 0,0 1 0,1 0 0,1-1 0,0-1 0,-1 0 0,1-2 0,1 1 0,-1 1 0,2 1 0,-2 0 0,1-1 0,-1-3 0,-1-1 0,1-1 0,-1-1 0,0-1 0,0 0 0,1 1 0,1 1 0,0 1 0,1 1 0,-1 1 0,1 0 0,0 1 0,0 1 0,2 1 0,0 2 0,1 2 0,1 0 0,0 1 0,0 0 0,-1-1 0,0-2 0,-1-3 0,-1-2 0,-1-1 0,0-2 0,0 1 0,0-1 0,0 1 0,0 0 0,2 1 0,2 3 0,2 1 0,1 4 0,0-1 0,-1-2 0,-2-2 0,0 0 0,2 0 0,2 3 0,3 4 0,5 3 0,3 4 0,3 2 0,1 1 0,0-2 0,-2-2 0,-2-5 0,-2-3 0,-2-4 0,0-2 0,-2-1 0,0-1 0,-4-2 0,-5-6-1696,-4-8 0,-4 2 0,0-3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55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24575,'5'10'0,"-1"0"0,1-2 0,0 0 0,0 0 0,0 0 0,0 0 0,0-1 0,-3-2 0,0-2 0,-5-13 0,0 3 0,-3-8 0,2 8 0,2 3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58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24575,'1'16'0,"2"-1"0,-1-2 0,2 1 0,1-3 0,-1-1 0,-1-1 0,0-2 0,0-1 0,-1-1 0,0-1 0,1 1 0,0 1 0,0 1 0,2 2 0,0 1 0,0-1 0,0-2 0,-1 0 0,0-3 0,-2 0 0,0-1 0,0 0 0,-1 0 0,1 1 0,1-1 0,0 2 0,1-1 0,0 2 0,0 0 0,0 1 0,1 2 0,0 1 0,1 0 0,1 1 0,0-2 0,-1 1 0,0-2 0,0 0 0,-1 0 0,0 0 0,0-1 0,0 0 0,1 1 0,0 0 0,-1-1 0,1 1 0,0 1 0,1 0 0,-1-1 0,0 0 0,0-1 0,-1 0 0,1 0 0,-1 0 0,0 1 0,1 0 0,0 0 0,2 1 0,1 2 0,1 0 0,1 2 0,0 0 0,-1-2 0,-1 0 0,1-2 0,0 1 0,2 1 0,-1-1 0,-1 0 0,-1 0 0,-1-3 0,-2 0 0,0 0 0,-1-2 0,1 1 0,-3-3 0,1 1 0,-4-3 0,-8-14 0,0-1 0,-7-14 0,3 6 0,1 2 0,3 3 0,3 3 0,-1 2 0,2 1 0,-2 0 0,0 0 0,0 3 0,-1 2 0,-1 3 0,-1 1 0,0 1 0,-1 0 0,4 1 0,2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0:00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24575,'1'11'0,"2"1"0,1 0 0,3 0 0,0 0 0,0-1 0,-1 0 0,0-1 0,0 0 0,-1-1 0,1 1 0,0-1 0,-1 1 0,2 0 0,-1 0 0,0 0 0,1-1 0,-2-1 0,1-1 0,0 0 0,-1-1 0,1-1 0,-1 0 0,-1 0 0,1 0 0,0-1 0,1 2 0,-1-1 0,1 1 0,-1 1 0,-1-2 0,1 0 0,0 0 0,1 2 0,1 0 0,1 1 0,-1 0 0,-1-1 0,-1-2 0,-2-2 0,0 1 0,0-1 0,2 1 0,6 5 0,-2-1 0,5 4 0,-2-3 0,2 1 0,2 2 0,1 1 0,-1-2 0,-2-1 0,-4-3 0,-3-2 0,-3-2 0,1-2 0,2-1 0,-3 0 0,2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36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24575,'5'17'0,"2"2"0,3-1 0,1-1 0,-2-3 0,2 0 0,1 1 0,1 0 0,1 1 0,-2-4 0,0-2 0,-1-1 0,-1-1 0,-2-1 0,-1-1 0,-1-2 0,-2-1 0,-1-1 0,-1-2 0,-1-1 0,0-3 0,-3-5 0,-2-5 0,-2-1 0,-2 0 0,1 3 0,2 4 0,1 1 0,2 2 0,0 1 0,0-1 0,1 1 0,1-1 0,0 2 0,1-1 0,2 3 0,1-1 0,1 2 0,0-1 0,-1 1 0,-2 1 0,-1 0 0,-1 0 0,0 1 0,0-1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47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1 24575,'8'6'0,"0"1"0,-1-1 0,-1-1 0,-2 0 0,-3-1 0,1-1 0,-1 0 0,-1-1 0,1 1 0,-1 0 0,0 0 0,0 0 0,0 0 0,1 0 0,0 1 0,-1-1 0,1 1 0,-1-1 0,0 0 0,0 0 0,0 1 0,0-2 0,0 2 0,0-2 0,0 0 0,0 0 0,0 0 0,0 0 0,0 0 0,-1 1 0,0-1 0,0 1 0,-1 1 0,0 0 0,1-1 0,-2 3 0,2-3 0,-2 1 0,1-3 0,0 1 0,-1-2 0,0 0 0,0 0 0,0 0 0,0 0 0,-1 0 0,1 0 0,0 0 0,1 0 0,-1 0 0,1 0 0,1 1 0,-1 2 0,1-1 0,-1 4 0,1-4 0,-1 2 0,2-2 0,-1 1 0,1-1 0,0 0 0,0 1 0,-1-1 0,1 0 0,-1 0 0,0 0 0,1 1 0,-1-1 0,-1 1 0,-1-1 0,1 0 0,-1 0 0,2-1 0,-2-1 0,3 1 0,-2 0 0,0-1 0,1 0 0,0 1 0,-1 0 0,1 1 0,0-1 0,0 1 0,-2-1 0,1 0 0,0 1 0,-1-1 0,1 1 0,-1-1 0,1 2 0,-1 0 0,-1 1 0,1 0 0,-1-1 0,0 1 0,0-1 0,1-2 0,1 0 0,1-1 0,6 0 0,-2-1 0,4-1 0,-2-1 0,0-1 0,2 0 0,1-1 0,0 0 0,0 0 0,0 0 0,-2 0 0,1 2 0,-2-1 0,1 1 0,0-1 0,-1 0 0,-1-1 0,0 2 0,-2-1 0,1 3 0,-2-1 0,0 1 0,0-1 0,0 1 0,0-1 0,-1 1 0,0-1 0,0-2 0,0 1 0,0-1 0,0 2 0,0-1 0,0 1 0,0 0 0,0-1 0,0 1 0,0 0 0,0 0 0,0 0 0,-1 0 0,1-1 0,-2 0 0,0 0 0,1 0 0,-1-1 0,0 0 0,0 0 0,-1 0 0,2 2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5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378 335 8191,'0'-5'0,"-3"2"5063,-5 5-5063,-8 10 2818,-8 15-2818,-13 16 1719,-10 10-1719,-9 6 6784,-2-2-6784,7-11 0,12-11 0,13-13 0,16-15 0,8-15 0,18-19 0,28-25 0,-7 16 0,4-1 0,16-9 0,5 0 0,8-4 0,1 1 0,0 3 0,-1 3 0,-7 5 0,-4 4 0,25-14 0,-33 21 0,-27 14 0,-15 8 0,-11 2 0,-17 1 0,6 1 0,-26 1 0,-5 6 0,-22 11 0,-19 16 0,39-10 0,0 3 0,-1 1 0,0 1 0,1 1 0,1-1 0,-34 22 0,19-11 0,15-8 0,24-17 0,8-8 0,11-12 0,3-9 0,8-7 0,8-5 0,16-6 0,20-7 0,24-11 0,-8 11 0,3 0 0,-18 10 0,-2 2 0,14-6 0,-7 4 0,-9 6 0,-20 12 0,-20 8 0,-9 7 0,-12 8 0,-8 8 0,-6 7 0,-9 6 0,-14 11 0,-15 8 0,-16 8 0,1-3 0,13-13 0,20-12 0,19-15 0,16-11 0,6-7 0,12-9 0,8-5 0,9-5 0,8-2 0,4 0 0,2 3 0,-2 7 0,-3 6 0,-4 5 0,1 2 0,4 0 0,0-1 0,-2-1 0,-8 0 0,-8 1 0,-10 2 0,-2 1 0,-5 3 0,-3 1 0,-4 1 0,-3-3 0,-2-1 0,5-2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6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6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0 734 24575,'1'-39'0,"0"-8"0,-1-10 0,0 10 0,0-3 0,0 3 0,0-32 0,19-1 0,1-2 0,-10-5 0,10 28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5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48 772 24575,'-1'2'0,"-7"13"0,4-3 0,2-5 0,1-2 0,1-2 0,0 1 0,0-1 0,0 4 0,0 1 0,0 8 0,2 5 0,1 4 0,2-1 0,2-3 0,-1-5 0,0-4 0,0 0 0,-5-10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3:53.4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624 161 24575,'-30'15'0,"0"4"0,14-5 0,-1 2 0,5 0 0,3-3 0,1 5 0,1-4 0,4-5 0,-2 7 0,2-7 0,0 4 0,2-2 0,17-16 0,-9 6 0,8-11 0,-49 14 0,10 3 0,-20 5 0,11 7 0,19-4 0,-10 11 0,13-9 0,3-2 0,5-6 0,2-5 0,26-9 0,-7 0 0,12-4 0,-12-2 0,-14 7 0,2-2 0,-20 22 0,-2-2 0,-17 15 0,4-7 0,-1 0 0,-8-3 0,19-5 0,-5-5 0,22-7 0,26-25 0,5 8 0,30-19 0,-6 15 0,4-2 0,-28 9 0,-3-4 0,-76 55 0,16-17 0,-39 33 0,28-26 0,17-10 0,4-3 0,26-21 0,29-13 0,7-12 0,20-3 0,-18 9 0,-5 4 0,-7 4 0,-13 7 0,-2 1 0,-8 5 0,2-3 0,-11 29 0,5-18 0,-8 20 0,32-41 0,-9 4 0</inkml:trace>
  <inkml:trace contextRef="#ctx0" brushRef="#br0">654 149 24575,'-4'7'0,"0"2"0,-20 3 0,5-9 0,-21 7 0,-2-5 0,-9 5 0,-1 1 0,4-2 0,10 3 0,11-7 0,12-1 0,7-2 0,6-19 0,1 6 0,0-20 0,3 12 0,-1-8 0,0 8 0,-1-7 0,0 13 0,-4-12 0,2 14 0,-4-4 0,-5 11 0,-9 2 0,-2 4 0,-17 13 0,14-4 0,-9 13 0,9-5 0,4-1 0,-1 10 0,7-1 0,0 4 0,7 0 0,2-14 0,6 2 0,0-14 0,5 3 0,8-17 0,3 2 0,12-14 0,-11 8 0,12-11 0,-12 5 0,1-2 0,-6 3 0,-9 4 0,1-1 0,-2-5 0,0 7 0,-2 1 0,-6 6 0,-10 10 0,-1-3 0,-1 5 0,0 7 0,1 3 0,-2 5 0,0 9 0,5-3 0,4 4 0,3 3 0,2-13 0</inkml:trace>
  <inkml:trace contextRef="#ctx0" brushRef="#br0">654 149 24575,'-31'-35'0,"-4"-14"0,27 39 0</inkml:trace>
  <inkml:trace contextRef="#ctx0" brushRef="#br0">665 290 24575,'-15'-3'0,"-20"-14"0,16 9 0,6-3 0,2 0 0,4 3 0,-3-2 0,5 1 0,-1 0 0,0-1 0,1 1 0,0 2 0,-1-3 0,2 2 0,-1 0 0,2-1 0,-6-4 0,5 4 0,-3-11 0,5 13 0,2-5 0,-2-3 0,1 9 0,0-10 0,-2 10 0,1-2 0,0-5 0,1 4 0,0 0 0,29 35 0,-6-3 0,28 28 0,-15-14 0,1-2 0,-6-4 0,-4-7 0,-8-6 0,-11-11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3:59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231 191 24575,'0'-15'0,"0"2"0,0 11 0,-14 19 0,5-8 0,-16 18 0,7-10 0,5-8 0,-2 7 0,11-12 0,-3 1 0,18-19 0,16-2 0,18-14 0,20 0 0,-2 9 0,8-9 0,-21 12 0,-3-2 0,-28 11 0,-5 2 0,-39 18 0,-2 4 0,-25 10 0,-6 2 0,11-7 0,-9 4 0,17-9 0,-5 3 0,14-1 0,8-7 0,13-3 0,11 3 0,-11 2 0,3 5 0,-14-1 0,9-10 0,3-2 0,5-5 0,-2-12 0,3 2 0,-2-15 0,4 4 0,0-9 0,0-3 0,0-4 0,0 0 0,0 3 0,0 10 0,0 5 0,0 9 0,0 3 0,-1 1 0,1 3 0,1 24 0,0 5 0,1 19 0,-2 36 0,-2-33 0,-3 27 0,-4-42 0,-3-2 0,3-12 0,2-3 0,4-8 0,0-6 0,-2-10 0,0-6 0,1-9 0,2-10 0,2 11 0,0-6 0,0 13 0,0 4 0,0 4 0,0 4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4:05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24575,'-1'-3'0,"1"0"0,-2-1 0,1 1 0,-1-2 0,-1 1 0,3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7:2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375 111 24575,'-2'6'0,"0"0"0,0-4 0,-1 0 0,1-1 0,-1-1 0,1 0 0,-1-1 0,1 3 0,-1-1 0,0 3 0,-1-1 0,2 1 0,-4 5 0,4-5 0,-6 4 0,6-8 0,-1 2 0,1-1 0,0 1 0,0-1 0,-1 2 0,0-3 0,0 2 0,0-2 0,0-3 0,2 0 0,1-4 0,0 3 0,1-3 0,-1 4 0,0-2 0,0-7 0,0 8 0,0-6 0,0 7 0,0 0 0,2-1 0,-1 0 0,2 2 0,0-1 0,-1 3 0,-1 2 0,-1 10 0,1-5 0,1 10 0,0-10 0,-1 5 0,-1-4 0,2 0 0,-2-2 0,1-2 0,1 0 0,-2-2 0,3 1 0,-2-2 0,1-1 0,1-6 0,1-3 0,1-11 0,2-2 0,-4 3 0,3 0 0,-2 4 0,0 0 0,4-2 0,-6 7 0,2 0 0,-3 5 0,0 0 0,-1 0 0,1 2 0,0-1 0,0 2 0,1 0 0,-1 1 0,2 1 0,0 2 0,1 2 0,3 2 0,3 4 0,0 3 0,1 0 0,-3-1 0,-3-6 0,2 3 0,-5-6 0,-1 3 0,-4-4 0,1 0 0,-5-1 0,4-1 0,-1 0 0,0 0 0,1 1 0,-3 2 0,3-2 0,-4 1 0,3-1 0,-1 1 0,2 0 0,0 0 0,0 0 0,0 1 0,0-1 0,-3 3 0,3-3 0,-3 5 0,4-6 0,-1 3 0,1-3 0,0 2 0,0-1 0,1 3 0,-1-3 0,-1 1 0,0-2 0,0 0 0,0 2 0,1-1 0,-2 2 0,1-1 0,0 0 0,-1 1 0,2-2 0,-1 1 0,2-1 0,-2 1 0,2-1 0,-3 2 0,2-2 0,-2 1 0,2-1 0,-1 0 0,0 0 0,1-1 0,-2 2 0,1-2 0,-1 3 0,1-2 0,0 1 0,-1-1 0,1 0 0,-1 1 0,1-2 0,0 2 0,-7 3 0,5-3 0,-6 4 0,8-6 0,0 0 0,-2 0 0,2 0 0,-2 1 0,3 0 0,0-1 0,-1 0 0,1-1 0,-2 0 0,2 0 0,-5 5 0,3-4 0,-3 5 0,3-5 0,-11 6 0,9-3 0,-8 2 0,9-5 0,-1 1 0,1 0 0,0 0 0,2 0 0,1-1 0,-1 1 0,-4 2 0,4-2 0,-5 2 0,1-1 0,3-1 0,-9 3 0,7-2 0,-4 0 0,3-1 0,2 1 0,1-1 0,0 0 0,0-1 0,1 0 0,-2 1 0,-1 2 0,-2-1 0,0 0 0,2-1 0,1-1 0,3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3:0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93 24575,'-21'0'0,"-2"0"0,-6 0 0,9 0 0,3 3 0,9 1 0,-3 4 0,-1 3 0,0-3 0,-3 7 0,-36-2 0,32-8 0,-27 9 0,46 30 0,0 21 0,0-13 0,0 1 0,0 18 0,0-9 0,0-42 0,0 18 0,-15 7 0,8-12 0,-14 9 0,12-37 0,-6-44 0,9 27 0,-2-42 0,8 45 0,0-56 0,0 40 0,4-33 0,0-3 0,-2 26 0,6-63 0,-8 52 0,0-31 0,0 41 0,0-7 0,0 24 0,3 6 0,1-1 0,4 14 0,-4 4 0,3 52 0,-6-27 0,2 29 0,-3-44 0,0-10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9:5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69 24575,'3'10'0,"1"5"0,-4-6 0,0 8 0,0-10 0,0-7 0</inkml:trace>
  <inkml:trace contextRef="#ctx0" brushRef="#br0">146 49 24575,'0'1'0,"1"2"0,-1 0 0,0 2 0,1-1 0,1 0 0,-1-2 0,1 0 0,-2 1 0,1-1 0,0 1 0,0-1 0,0 0 0,0 3 0,-1-2 0,1 2 0,-1-1 0,0-2 0,-1 1 0,0-1 0,-2 1 0,-4 1 0,1-1 0,-8 6 0,9-7 0,-7 4 0,6-5 0,0 1 0,1-1 0</inkml:trace>
  <inkml:trace contextRef="#ctx0" brushRef="#br0">93 140 24575,'3'-6'0,"-1"1"0,-2 1 0,1 2 0,-1-2 0,2 2 0,-1-1 0,0 1 0,0 0 0,-1-1 0,1 0 0,-1 0 0,7-7 0,-5 6 0,5-4 0,-5 6 0,-1-1 0,1 1 0,0-1 0,-1 1 0,1 0 0,-1 0 0,1-1 0,0 0 0,1 0 0,-1 1 0,0 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0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 24575,'4'1'0,"0"0"0,-2 1 0,0 0 0,1-1 0,-1 1 0,1 0 0,-1 0 0,0-1 0,1 1 0,-1 0 0,2 1 0,-1 0 0,0 0 0,0 0 0,0 0 0,-1 0 0,1 0 0,-1-1 0,0-1 0,0 1 0,0 0 0,0 1 0,1-2 0,-1 0 0,1 1 0,-1-1 0,0 0 0,3 1 0,-3 0 0,1 1 0,-2-1 0,1 1 0,3 0 0,-3 1 0,3 2 0,-5 0 0,2 0 0,-1-1 0,0-2 0,0 0 0,-1-1 0,-2 1 0,1-3 0,-4-1 0,-1-1 0,1 0 0,2-1 0,0-1 0,1 0 0,-2 2 0,2-1 0,-1 1 0,1 0 0,0-1 0,0 0 0,0 1 0,1-1 0,-1 1 0,2 0 0,-1 0 0,0 0 0,0-1 0,0 0 0,-1 0 0,-1-6 0,1 6 0,-1-7 0,2 7 0,1-2 0,-1 2 0,1 0 0,0 0 0,0-1 0,0 2 0,0-2 0,0 2 0,0-2 0,0 2 0,1-1 0,1 2 0,0 0 0,5 3 0,-4-1 0,4 2 0,-5-1 0,1 1 0,-1 0 0,2 1 0,-2-3 0,1 2 0,0-1 0,-1 0 0,3 1 0,-2-1 0,2 3 0,-3-3 0,-1 3 0,1-3 0,-2 1 0,1-1 0,-1 2 0,0-2 0,0 2 0,0-2 0,-1 4 0,-1-4 0,-1 3 0,0-3 0,1 0 0,-1 0 0,1 0 0,-1-1 0,-1 1 0,0 0 0,-3 1 0,6-2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4:03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66 205 24575,'1'4'0,"0"0"0,-1-1 0,0-1 0,0 2 0,0 1 0,0 4 0,0-1 0,0 9 0,0-5 0,0 11 0,-4-4 0,-1 0 0,-4 4 0,3-12 0,4-2 0</inkml:trace>
  <inkml:trace contextRef="#ctx0" brushRef="#br0" timeOffset="2.14748E7">435 462 24575,'16'-44'0,"2"-38"0,-10-3 0,-5 6 0,-11 8 0,-1 21 0,-1 22 0,1 15 0,6 12 0,-11 1 0,-4 11 0,-10-2 0,-11 24 0,-1-5 0,-11 19 0,-2-1 0,3 5 0,8-6 0,-1 4 0,18-14 0,0-6 0,14-9 0,9-13 0,11-11 0,8-16 0,18-19 0,2-11 0,11-10 0,-3-13 0,2 3 0,-13 13 0,-13 25 0,-10 19 0,-8 12 0,-1 15 0,-1 3 0,-1 19 0,0 2 0,0 1 0,0 1 0,0-5 0,-2-10 0,-1-2 0,-1-13 0,0 0 0,3-7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4:09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402 365 24575,'-1'-6'0,"0"0"0,1 4 0,0-2 0,0 2 0,0-2 0,0-2 0,0-4 0,0 0 0,0-4 0,0 7 0,0-3 0,1 4 0,-1 1 0,2-2 0,-2 2 0,2-3 0,-2 2 0,3 1 0,-3 0 0,0 1 0,0 1 0,0 8 0,-12 13 0,-7 4 0,-5 18 0,0-14 0,1 34 0,13-29 0,-6 18 0,13-31 0,-1-7 0,4-6 0,0-2 0,1-1 0,1 0 0,12-2 0,12 0 0,22-5 0,14-9 0,7-4 0,-1-5 0,-4-1 0,-14 4 0,-10-2 0,-17 3 0,-14 8 0,-4-3 0,-5 7 0,0-4 0,0 3 0,-5-3 0,-4-2 0,-2 1 0,-7 0 0,6 8 0,-8-4 0,-1 5 0,-4 0 0,1 3 0,0 0 0,-3 4 0,3 8 0,-11 9 0,6 7 0,-2 1 0,7-7 0,8-8 0,-3 3 0,12-10 0,-10 17 0,12-16 0,-4 14 0,0-4 0,6-2 0,-6 4 0,8-13 0,-2 0 0,3-7 0,0-14 0,7-10 0,1-17 0,3-1 0,9-6 0,-9 12 0,5 5 0,-10 14 0,-1 0 0,-4 10 0,0-3 0,-27 23 0,-3 7 0,-32 25 0,14-5 0,-5 7 0,12-11 0,11-11 0,6-4 0,14-16 0,12-10 0,12-15 0,11-16 0,4-5 0,17-41 0,-22 39 0,9-24 0,-28 51 0,-4 5 0,-3 4 0,-1 4 0,-2-1 0,-1 4 0,-4 0 0,0 0 0,-10 2 0,-1 9 0,-5 15 0,3 2 0,5 12 0,9-22 0,2 10 0,8-11 0,4 8 0,2-6 0,3-4 0,5-5 0,-3-3 0,7-3 0,-4-2 0,4-2 0,-1-8 0,-1-7 0,5-15 0,-7-8 0,0-7 0,-8-3 0,-6 0 0,-2 6 0,0 5 0,-8 8 0,1 10 0,-8 4 0,2 9 0,3 3 0,-6 3 0,10 0 0,-10 0 0,-1 11 0,-8 3 0,-7 19 0,1-3 0,7 14 0,5-11 0,8 4 0,0-6 0,8-12 0,-1-3 0,9-4 0,-2-5 0,3 1 0,-1-6 0,6-2 0,13 0 0,8-9 0,7 2 0,-1-17 0,-4 2 0,-5-14 0,-10 12 0,-7-6 0,-9 18 0,-1 1 0,-3 4 0,-1 5 0,-3-1 0,-1 3 0,-5 0 0,-3 0 0,-16 7 0,-5 17 0,-17 15 0,9 4 0,-5 12 0,12-15 0,9-1 0,8-11 0,12-15 0,7-5 0,6-6 0,21-1 0,2-6 0,28-17 0,3-8 0,17-23 0,-8 0 0,4-9 0,-24 12 0,-8 7 0,-22 15 0,-11 12 0,-8 2 0,0 9 0,-5-3 0,-2 4 0,-9-1 0,1 0 0,-3 4 0,1-2 0,-4 5 0,-8 13 0,-1 7 0,-1 9 0,4 10 0,8-10 0,4 2 0,8-12 0,3-9 0,4-3 0,1-7 0,1 1 0,9-2 0,5 0 0,12-1 0,3-5 0,8-10 0,-3-5 0,4-11 0,-8-6 0,-8 5 0,-9-11 0,-7 19 0,-6-2 0,-4 13 0,-2 4 0,-5 4 0,-3 4 0,0 1 0,-20 0 0,1 12 0,-14 8 0,1 16 0,-12 12 0,9-2 0,-16 16 0,23-18 0,1 8 0,19-22 0,10-11 0,6-8 0,8-11 0,9-9 0,22-15 0,13-13 0,19-18 0,-5 5 0,-8 1 0,-8 11 0,-25 20 0,-4 6 0,-14 11 0,0 8 0,-1 13 0,0 15 0,-4-5 0,-11 24 0,2-23 0,-11 23 0,14-18 0,-1-8 0,9-14 0,-1-13 0,3-15 0,6-10 0,7-12 0,5 0 0,7-5 0,1 3 0,2-2 0,-6 5 0,0 5 0,-14 11 0,0 4 0,-8 10 0,-3 2 0,0 1 0,-1 1 0,-3 2 0,3-1 0,-6 3 0,3 8 0,-1 0 0,-4 12 0,3-4 0,-6 8 0,5-2 0,-4-3 0,9-4 0,-4-9 0,7-5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4:13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194 639 24575,'0'-18'0,"0"-3"0,0-16 0,0 1 0,0-6 0,-4-16 0,-2 24 0,-1-15 0,-1 25 0,2 6 0,0 1 0,1 5 0,1 3 0,2 5 0,0 11 0,1 21 0,1 13 0,0 19 0,0-4 0,-5 38 0,4-49 0,-3 21 0,3-60 0,-4-19 0,1-17 0,-6-15 0,0-19 0,3 25 0,1 0 0,6 30 0,0 7 0,0 22 0,8 20 0,0 8 0,9 14 0,4-15 0,-8-11 0,1-12 0,-7-18 0,-2-6 0,11-11 0,2-10 0,2-10 0,6-17 0,-10 12 0,2-8 0,-8 15 0,-3-1 0,-5 15 0,-1 0 0,-3 4 0,0 8 0,-12 16 0,-3 5 0,-13 24 0,1-5 0,3 0 0,7-10 0,3 0 0,8-19 0,0 6 0,6-22 0,1-6 0,11-26 0,7-1 0,14-17 0,27-13 0,-29 33 0,11-7 0,-38 44 0,-1 16 0,-11 15 0,-13 20 0,-10 11 0,-7 6 0,12-14 0,4 0 0,16-30 0,1-3 0,8-15 0,2-4 0,11 0 0,15-13 0,5-5 0,17-22 0,-20 12 0,20-30 0,-23 20 0,6-24 0,-10 9 0,-13 6 0,-3 12 0,-6 15 0,-5 6 0,1 9 0,-3-3 0,2 7 0,-9-1 0,2 1 0,-14 2 0,-2 15 0,-9 6 0,-2 23 0,-1 8 0,17-1 0,0 4 0,18-12 0,-2-7 0,13-6 0,3-12 0,9-4 0,7-8 0,4-3 0,11-3 0,2-5 0,8-15 0,-11-2 0,-3-20 0,-14-8 0,-13-5 0,-4-15 0,-12 9 0,-11-2 0,-7 14 0,-21-7 0,-1 16 0,-15-2 0,5 16 0,-6 12 0,9 5 0,4 7 0,-9 13 0,17 9 0,-2 15 0,16 14 0,17 1 0,2 9 0,7-5 0,2-6 0,9-11 0,8-3 0,6-12 0,6-2 0,4-12 0,7-3 0,6-7 0,-6 0 0,6-23 0,-14 4 0,4-23 0,-15 0 0,-7-11 0,-8-9 0,-5 0 0,-13 5 0,-1 14 0,-20-1 0,-9 11 0,-4 3 0,2 13 0,14 10 0,2 7 0,7 2 0,-7 15 0,4 13 0,-2 25 0,9-1 0,4 11 0,9-18 0,11 6 0,0-17 0,9-5 0,6-10 0,-1-10 0,17-4 0,-7-5 0,13-2 0,-13 0 0,4-11 0,-7-8 0,-7-17 0,-4-41 0,-12 21 0,-6-25 0,-10 47 0,-6-2 0,0 18 0,-5-3 0,6 11 0,4 4 0,1 4 0,5 2 0,-5 0 0,-3 0 0,-7 13 0,3 15 0,-4 18 0,11 6 0,1 5 0,10-20 0,3-6 0,2-18 0,9 0 0,-7-8 0,14 3 0,2-8 0,10 0 0,4-14 0,-2-4 0,-3-16 0,-8-5 0,-2-7 0,-10 4 0,-7 1 0,-5 11 0,-5 8 0,-6-2 0,-3 7 0,-17 1 0,2 5 0,-13-1 0,4 8 0,-1 4 0,2 13 0,2 10 0,3 0 0,8 8 0,3-4 0,11 1 0,1-1 0,7-9 0,4 0 0,0-8 0,1-2 0,-2-6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7:3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24575,'3'2'0,"0"0"0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98 378 24575,'-16'7'0,"5"3"0,9-9 0,11-13 0,-2 1 0,6-4 0,-5 8 0,-6 8 0,-1 4 0,-6 4 0,3-2 0,-5 1 0,6-7 0,-2-2 0,1 0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6:00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53 24575,'1'4'0,"1"0"0,0-2 0,-1 1 0,2 0 0,-1-1 0,0 0 0,0 0 0,0 1 0,2-1 0,-3 1 0,2-1 0,-3 2 0,3-1 0,-1 1 0,1 0 0,0 2 0,-3-3 0,1 3 0,0-3 0,0-1 0,1 1 0,1-1 0,-1 1 0,-1 0 0,1 1 0,-2 0 0,2-2 0,-1 1 0,2 0 0,-1 0 0,0-1 0,0 1 0,-1 1 0,1-1 0,1 1 0,-1 0 0,1 0 0,-2-1 0,0 0 0,0 2 0,-1 0 0,3 0 0,-1-1 0,0-1 0,0 0 0,0 1 0,2-3 0,-2 2 0,3 1 0,-2-1 0,3 3 0,-3 1 0,2 0 0,3 5 0,-3-5 0,6 6 0,-8-7 0,4 5 0,-5-6 0,2 3 0,-2-5 0,0-1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6:0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18 24575,'1'1'0,"9"5"0,-5-3 0,-1 1 0,1-1 0,-2 0 0,0-1 0,2 2 0,-2-1 0,-1-2 0,0 1 0,1 1 0,1 0 0,0 0 0,1 1 0,0-1 0,-1 0 0,2 0 0,-4 0 0,1 1 0,0-2 0,0 0 0,0 1 0,2 1 0,-1-1 0,-2-1 0,0-1 0,0 1 0,1 1 0,1-2 0,-1 0 0,1 1 0,-2 0 0,0 0 0,0 1 0,1 1 0,1 0 0,-1 1 0,-1-2 0,0 0 0,-1-1 0,2 1 0,-1-1 0,0 0 0,0 0 0,0 0 0,2 2 0,-1-2 0,-1 2 0,-2-2 0,2 3 0,1-3 0,2 7 0,-3-5 0,4 5 0,-4-7 0,0 2 0,1-1 0,-2 0 0,2 0 0,-2-1 0,1 2 0,-1-2 0,4 1 0,-2 1 0,1 0 0,-1 0 0,2 2 0,-2-2 0,1 3 0,-1-4 0,0 3 0,-3-3 0,3 3 0,-2-4 0,4 3 0,-3-3 0,1 1 0,-1-1 0,0 1 0,3 1 0,-3 1 0,2 2 0,-1-3 0,-1 0 0,-1-2 0,1 1 0,-1 0 0,1 0 0,-1 1 0,2-1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6:04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24575,'9'0'0,"-3"0"0,-2 0 0,0 2 0,0-1 0,1 0 0,-2 0 0,1 1 0,0 0 0,-3 0 0,0 2 0,-1 0 0,2 0 0,1-2 0,1 4 0,-1-3 0,-1 2 0,1-2 0,0 0 0,0 0 0,0 0 0,0 2 0,1-2 0,-2 0 0,0 0 0,0 0 0,2 0 0,-2-1 0,1 0 0,-1 1 0,0-1 0,-1 1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3:20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1829 836 24575,'-8'-9'0,"-21"15"0,-30 30 0,23-13 0,-18 24 0,24-19 0,6-6 0,-39 19 0,36-26 0,-10 5 0,26-13 0,3-10 0,1-5 0,-1-4 0,4 0 0,0-3 0,4 7 0,0-7 0,4 7 0,0-3 0,7-1 0,12-11 0,-5 8 0,20-22 0,-18 16 0,29-29 0,-30 27 0,13-10 0,-24 26 0,-1-1 0,-3-3 0,3 2 0,-3 8 0,1 46 0,-2 20 0,-7 6 0,3 3 0,-25-20 0,6 14 0,-8-17 0,5-1 0,17-46 0,-3-40 0,9-29 0,0 14 0,0-2 0,0 1 0,0-1 0,0-24 0,0 3 0,0-9 0,3 13 0,0 6 0,-1 29 0,4-12 0,-6 35 0,0 42 0,0 40 0,-9-7 0,-17 10 0,-13-57 0,-5 31 0,13-31 0,16 24 0,4-32 0,10-12 0,-6-22 0,7-33 0,2 10 0,5-7-3392,13-30 0,2 2 3392,-13 33 0,1 2 0,12-15 0,-4 14 0,-14 42 0,0 0 0,21 40 0,-16 12 0,2 9 0,-1 8-386,-8-1 0,-4 1 386,2 5 0,0 1 0,0 3 0,0-1 0,0-3 0,0-2 0,0-1 0,0-4 0,0 25 0,0-30 6402,6-73-6402,22-50 0,-14 17 0,1-6-1033,14-19 1,-1-2 1032,-12 1 0,0 0 0,12-1 0,-2 2 0,-18 14 0,-1 4 186,28-32-186,-30 46 0,5 27 0,-11 23 0,-7 30 0,-24 56 0,18-3 812,-20-27 1,1-3-813,18 1 923,-32-2-923,38-34 0,1-5 0,-1 3 0,-4-2 0,-1 1 485,-9-2-485,9-10 0,-3 0 0,9 0 0,1 0 0,-4-1 0,2 1 0,-5 3 0,2 1 0,-15 14 0,12-11 0,-11 11 0,8-21 0,-10 19 0,7-16 0,-16 29 0,-8 8 0,9-5 0,-9 6 0,31-32 0,3-10 0,21-65 0,2 19 0,6-9 0,2 1 0,6 4 0,5 0 0,-18 32 0,2 7 0,-7 3 0,6 3 0,-4 11 0,-7 6 0,-6 7 0,-7-1 0,-1-11 0,3-3 0,0-18 0,3-39 0,1-34 0,4 15 0,0-5-836,0-1 0,0 0 836,-1-5 0,2 3 0,2 14 0,1 4 0,4-32 0,0 41 0,-2 27 0,-21 62 0,-32 36 0,18-26 0,0 0 0,-29 27-485,23-26 1,3-1 484,-7 18 0,8-18 0,0 1 1586,-11 38-1586,13-45 0,11-1 0,10-34 0,-2-27 0,5-12 1055,-1-13-1055,6-54 0,0 9-647,0 18 1,0-2 646,0 17 0,0 3-384,0-39 384,3 42 0,-2 20 0,6 18 0,-6 31 0,2 29 0,-2 5 0,-2 8 61,-2 6 1,-3 0-62,0-2 0,-4 1 0,-12 10 0,-3-7 0,2-10 387,-16 23-387,38-69 0,-7 3 0,2-37 0,5-27 0,6-12 0,5-4 0,3-4-1320,4-24 1,7 0 1319,11 22 0,4 2 400,-7-6 0,0 7-400,25-6 0,-22-9 0,-22 62 0,-5 12 0,3 39 0,-6 23 0,-7 5 0,-7 7 554,-14 2 1,-3 1-555,8 9 0,-2-2 0,-10-21 0,1-2 110,19 3 1,1-4-111,-23 1 0,7 21 0,-17-22 0,20-9 0,0-9 0,11-15 1676,6-11-1676,-10-9 0,10-1 0,-2-42 0,7 6 0,0-17 0,-13 31 0,3 46 0,-31 59 0,15-5 0,7-28 0,-3 1 0,-1-1 0,-1-2 0,-8 17 0,-3 11 0,23-57 0,12-85 0,25-15 0,-9 1 0,1-3 0,0 28 0,5-1 0,11-6 0,7-4 0,-7 10 0,-3-6 0,16 14 0,-8 23 0,-37 42 0,-21 39 0,-12 11 0,5-24 0,-5 2-1073,-12 21 1,-7 10 0,1-3 1072,-8 9 0,0-3 0,14-21 0,-1-1 0,2 0 0,-9 20 0,5-10 0,-6-9 0,16-10 0,32-80 0,37-48 0,-3-7-768,14 8 0,9-1 768,1 20 0,3 2 0,-12 6 0,1-2 0,2 1 0,1 2 0,0 1 0,0 1 0,18-17 0,-4 1 0,-6-4 0,-2 3 0,-7 19 0,-4 4 2931,6-16-2931,-25 37 0,-71 37 0,-2 37 0,-5 17-314,9-23 0,-3 3 0,-5 7 314,-6 11 0,-7 11 0,-3 5 0,4-1 0,9-8-861,7 1 0,8-5 1,-6 2 860,-8-3 0,-9 4 0,5-5 0,22-16 1477,20-3-1477,5-48 0,5-8 0,3-22 883,4-52-883,0 28 0,21-18 0,14-20 0,1 9-208,1 13 1,4 0 207,-6 5 0,4-9 0,1 0 0,-2 9 0,13-10 0,-5 8 0,-13 12 0,-3 5 0,15-17 0,-27 52 0,8 15 0,-16 56 0,2 38 0,-11-30 0,-2 2 1118,1 1 1,0-1-1119,0-1 0,0 0 0,0 5 0,0-1 0,0-7 0,0-3 0,0 32 0,0-28 0,0-56 0,0-3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26:2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24575,'3'0'0,"2"0"0,-4-1 0,3-1 0,-2 2 0,2-3 0,-3 0 0,0-3 0,-1-1 0,0 2 0,2-6 0,-1 8 0,3-12 0,-2 6 0,-1-10 0,-1 7 0,4-9 0,-2 12 0,3-3 0,-4 8 0,-1 1 0,0-1 0,1 1 0,0 2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37:41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24575,'5'-1'0,"1"0"0,3-9 0,-5 6 0,4-4 0,-6 7 0,1 1 0,0-1 0,0 0 0,-1-1 0,-1-4 0,0 4 0,2-4 0,-2 4 0,1-1 0,-2 0 0,2-2 0,1 3 0,0 0 0,1 2 0,-2-1 0,2 1 0,-2-1 0,2 0 0,-2 0 0,0-1 0,1 1 0,-1 1 0,3 0 0,-3 0 0,1-2 0,-2 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03.9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2326 927 24575,'-50'19'0,"0"0"0,-3 7 0,3 4 0,2 9 0,4 4 0,3 3 0,6 3 0,7-2 0,6 0 0,-1 24 0,28-36 0,52-66 0,-2-15 0,5-12 0,-5 7 0,2-5 0,1-2-248,4-6 0,0-2 0,-2 0 248,-7 2 0,-1 0 0,-6 2 0,8-19 0,-10 3 0,-18 19 0,-12 4 0,-26-19 0,-55 44 0,13 32 0,-7 13 0,-24 21 0,-4 13-288,23-6 1,-1 6-1,2 5 288,-1 7 0,3 5 0,2 2 0,3 2 0,3 2 0,6 0 0,10-7 0,4 1 0,5-1 356,-4 26 0,10-3-356,7-11 0,11-5 0,12-13 0,12-7 0,15-10 0,11-10 0,24-11 0,10-15 0,16-11 0,4-14-152,-29-2 1,-1-8 0,-2-4 151,-5-5 0,-2-5 0,-7-4 0,8-24 0,-13-4 437,-16 10 0,-16 1-437,-38-26 0,-53 39 0,22 38 0,-5 12 0,-11 17 0,-2 15 0,-3 17 0,4 14-207,22-9 1,2 6 0,3 2 206,3 4 0,3 2 0,3 0 0,-5 25 0,8-4 230,9-18 0,6-7-230,3 11 0,23-37 0,27-38 0,32-31 0,-19 2 0,1-7 317,5-9 0,-3-4-317,-3-4 0,-5-1 0,-9 0 0,-6 1 0,4-39 0,-27 20 0,-24 24 0,-21 24 0,-15 21 0,-6 26 0,6 23 0,11 17 0,13 3 0,14-8 0,17-12 0,34-15 0,47-17 0,-21-18 0,4-8 0,6-7 0,-2-6 0,-4-7 0,-7-7 0,-12-3 0,-10-2 0,-2-33 0,-38 17 0,-35 25 0,-15 20 0,0 11 0,8 13 0,10 17 0,8 20 0,5 19 0,7 1 0,7-9 0,4-16 0,5-22 0,2-13 0,5-28 0,6-32 0,7-39 0,-8 28 0,-1-3 0,-1-2 0,-2 0 0,-2 3 0,-1 3 0,-3 10 0,-1 5 0,-5-15 0,-6 27 0,-4 24 0,-3 18 0,1 13 0,4 9 0,4 6 0,3-2 0,3-7 0,11-9 0,21-13 0,27-23 0,19-24 0,-37 14 0,-4-5 0,20-46 0,-39 7 0,-51 16 0,-9 37 0,-11 9 0,-29 11 0,-10 12 0,17 6 0,-4 5 0,-1 6 0,-6 9 0,-1 5 0,2 5-328,2 5 0,1 5 0,6 4 311,10 0 0,3 5 0,7-1 17,12-6 0,5 0 0,6-1 0,-2 16 0,11-2 0,12-12 0,14-5 0,40 15 0,47-30 0,-24-36 0,4-11 0,10-10 0,-1-10 0,-3-7 0,-5-7 491,-10-6 1,-8-4-466,-11-3 0,-10-3-26,-9 0 0,-11-1 0,-11 1 0,-10 2 0,-11 7 0,-11 7 0,-10 9 0,-8 11 0,-16 11 0,-5 14 0,-9 15 0,-1 14 0,21 0 0,0 7 0,2 5-279,-4 10 0,0 5 0,5 5 279,0 8 0,4 5 0,4 2 0,5 2 0,3 2 0,5 0 0,6-7 0,5-1 0,4-3 0,0 19 0,8-7 0,7-24 0,11-12 0,29-20 0,4-49 0,5-22 0,15-26 0,0-11 0,-15 16 0,-1-3 0,-2-1 0,-4 0 0,-2-1 0,-5 3 0,3-16 0,-9 5 0,-12 21 0,-9 6 0,-28-11 837,-27 47-837,-22 46 0,33 5 0,1 10 0,-1 16 0,4 8 0,0 14 0,6 6 0,6 0 0,5 1 0,6-9 0,7-3 0,7-12 0,9-7 0,30 19 0,34-39 0,-17-42 0,2-14 0,9-20 0,-4-12 0,-1-15 0,-7-8 0,-7-5 0,-11-3 0,-15 10 0,-15 4 0,-18 14 0,-12 9 0,-13 13 0,-9 10 0,-12 7 0,-2 12 0,-5 11 0,1 11 0,0 15 0,4 11 0,0 15 0,7 11 0,4 11 0,8 4 0,9-2 0,7-1 0,8-10 0,7-4 0,8-14 0,7-7 0,19 14 0,21-33 0,18-38 0,5-38 0,-11-36 0,-34 26 0,-7-3 0,-4 2 0,-6 0 0,-20-42 0,-38 16 0,-24 27 0,33 31 0,-3 6 0,-40 9 0,16 41 0,37 1 0,4 7 0,0 16 0,4 5 0,3 6 0,3 3 0,6-1 0,3 0 0,5-8 0,3-4 0,3 26 0,12-32 0,17-38 0,21-50 0,-13-5 0,-2-10 0,4-20 0,-3-9 0,-13 17 0,-2-3 0,-2 0 0,-3 0 0,-3 0 0,-3 1 0,-4-23 0,-8 5 0,-5 16 0,-6 8 0,-22-17 0,-3 36 0,8 32 0,6 40 0,0 50 0,12-17 0,1 8 0,-1 15 0,3 4 0,1-1 0,3-3 0,2-9 0,1-5 0,2-18 0,2-6 0,5 10 0,17-42 0,41-86 0,-26 15 0,3-11 0,1-5-246,-3 2 0,0-5 0,1-4 0,-1-1 0,3-10 0,0-4 0,-1-2 0,-4 1 196,-3 3 1,-2-2-1,-3 3 1,-3 2-4,-1-8 1,-4 4 0,-6 6 52,-2-11 0,-11 11 0,-22-4 0,-15 61 0,-10 33 0,-5 44 491,22-5 1,3 7-1,-2 15 1,3 4-314,1 5 1,4 1-179,5-5 0,3-2 0,5-13 0,5-5 0,20 19 0,50-52 0,-1-42 0,8-20 0,-9-1 0,2-8 0,-1-5-246,-11 8 0,-1-3 0,0-3 0,-3 0 209,-2-2 0,-1-1 0,-2-1 1,-5 1 36,5-10 0,-6 0 0,-5 4 0,1-12 0,-13 6 0,-25-26 0,-60 49 0,-32 32 0,40 14 0,1 4 0,-45 22 983,18 33-909,41-11 0,6 9-74,3 12 0,6 7 0,5 8 0,6 2 0,6-3 0,8-3 0,9-12 0,13-10 0,18-14 0,13-15 0,27-27 0,10-21 0,-19-5 0,2-9 0,0-4-281,2-7 1,0-5-1,-5-3 281,-5-5 0,-4-3 0,-7-1 0,-12 7 0,-5 0 0,-7 0 0,0-12 0,-16 2 0,-17 11 0,-15 8 0,-65-12 0,20 40 0,-5 10 0,-5 5 0,0 9 0,4 8 0,3 8 421,7 7 0,5 9-421,9 9 0,6 6 0,8 3 0,6 3 0,5-2 0,7-1 0,15 43 0,44-29 0,5-45 0,13-13 0,26-12 0,9-15-328,-23-4 0,4-6 0,-1-6 192,4-5 0,-1-5 1,-4-4 135,-9 0 0,-3-3 0,-6-1 0,12-17 0,-12 0 0,-20 10 0,-13 1 0,-15-30 0,-41 23 0,-31 24 0,-21 24 983,-5 22-575,10 22-408,13 20 0,20 15 0,19 1 0,20-6 0,29-15 0,39-18 0,-15-21 0,4-6 0,9-6 0,0-6 0,0-5 0,-3-6 0,-7-4 0,-6-5 0,21-39 0,-34-1 0,-47 9 0,-43 19 0,-40 23 0,35 25 0,-1 9 0,-3 10 0,3 9 0,1 8 0,6 7 0,6 7 0,7 5 0,9-1 0,7 2 0,7-2 0,6-1 0,10-5 0,8-4 0,33 27 0,44-34 0,-21-39 0,7-13 0,12-14 0,1-12 0,2-9 0,-3-8 0,-8-4 0,-6-3 0,-15 6 0,-8 1 0,-15 9 0,-7 0 0,-7-25 0,-48 23 0,-45 19 0,23 25 0,-5 9 0,-9 7 0,1 8 0,4 6 0,3 6 0,8 6 0,6 3 0,8-2 0,6 2 0,-5 30 0,18-7 0,29-14 0,54-10 0,-2-24 0,10-8 0,22-6 0,7-8-303,-21-6 1,2-6 0,0-4 302,0-5 0,-2-5 0,-3-3 0,-7-3 0,-4-3 0,-4-2 0,16-20 0,-11-2 0,-24 11 0,-12 0 0,-16-28 0,-53 28 0,-52 27 0,25 26 0,-4 9 0,-12 10 0,-1 8 0,-4 11 0,2 9 0,3 7 0,6 6 0,8 0 0,7 1 453,13-5 1,6 1-454,11-7 0,7 0 0,-4 32 0,18-18 0,26-21 0,40-20 0,-5-20 0,7-7 0,13-5 0,3-5 0,4-7 0,-3-4 0,-8-2 0,-7-3 0,18-22 0,-37 12 0,-40 17 0,-27 10-246,-10 9 0,7 3 0,9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13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1063 725 24575,'5'29'0,"-1"-5"0,-4-17 0,0-52 0,0-6 0,0-43 0,1 18 0,2 19 0,1 22 0,-1 21 0,-16 69 0,-19 33 0,5-14 0,-2 4 0,-3-2 0,0-3 0,3-7 0,1-5 0,-11 26 0,18-38 0,11-28 0,20-29 0,30-35 0,-4 5 0,3-6 0,10-11 0,1-3 0,-2-3 0,-3 0 0,-8 5 0,-7 2 0,4-29 0,-26 30 0,-22 25 0,-22 28 0,-19 38 0,-7 36 0,30-21 0,4 5 0,4 2 0,5 0 0,5-7 0,4-3 0,-1 27 0,18-34 0,23-33 0,39-48 0,-16-5 0,3-10 0,6-11 0,-1-5 0,-4-3 0,-4 0 0,-12 10 0,-5 5 0,5-18 0,-24 37 0,-34 44 0,-35 58 0,14-15 0,-1 6 0,-8 14 0,1 3 0,5-3 0,5-2 0,7-8 0,3-5 0,-6 26 0,20-35 0,8-18 0,23-22 0,30-34 0,-10-2 0,2-7 0,8-11 0,-2-4 0,-2-5 0,-3-1 0,-10 7 0,-6 3 0,5-26 0,-29 29 0,-29 29 0,-23 30 0,-20 34 0,31-11 0,3 5 0,2 5 0,3 2 0,6 0 0,4 0 0,-4 35 0,18-22 0,20-19 0,20-26 0,22-30 0,11-31 0,-9-20 0,-17-12 0,-25 11 0,-21 19 0,-17 18 0,-19 26 0,-20 37 0,24-1 0,2 7 0,-4 10 0,4 5 0,2 3 0,3-1 0,9-7 0,4-2 0,-3 22 0,23-31 0,20-28 0,14-27 0,9-27 0,-8-14 0,-21-2 0,-30 13 0,-33 20 0,-26 16 0,-15 20 0,4 20 0,12 19 0,20 22 0,21 10 0,16 2 0,14-8 0,15-17 0,11-21 0,16-20 0,10-26 0,0-27 0,-10-19 0,-16-10 0,-16 8 0,-15 15 0,-8 17 0,-6 17 0,-8 30 0,-4 33 0,-6 36 0,20-36 0,1 0 0,4-3 0,1-2 0,-2 28 0,11-32 0,12-25 0,19-28 0,18-28 0,10-23 0,-7-13 0,-15 2 0,-20 10 0,-20 18 0,-16 16 0,-12 14 0,-7 16 0,2 16 0,3 20 0,6 18 0,9 9 0,10-5 0,6-13 0,6-16 0,8-15 0,9-14 0,7-13 0,1-17 0,-3-12 0,-10-6 0,-16 3 0,-18 13 0,-16 12 0,-13 11 0,0 16 0,4 15 0,10 17 0,11 16 0,11 7 0,10-2 0,12-10 0,15-16 0,16-19 0,16-32 0,6-40 0,-30 7 0,-4-6 0,-3-11 0,-5-2 0,-6 1 0,-6 2 0,-8 6 0,-6 4 0,-27-20 0,-19 29 0,-9 21 0,5 15 0,7 16 0,10 22 0,9 26 0,11 23 0,10 6 0,14-8 0,14-20 0,16-25 0,14-29 0,6-43 0,-3-41 0,-29 24 0,-6-4 0,-5-2 0,-7-1 0,-8 8 0,-8 2 0,-28-25 0,-16 32 0,-1 23 0,5 17 0,4 24 0,6 29 0,4 28 0,13 13 0,12-9 0,12-22 0,16-26 0,12-23 0,17-32 0,7-37 0,-27 14 0,-4-6 0,-2-7 0,-5-3 0,-7 2 0,-6 1 0,-19-38 0,-20 31 0,-12 28 0,3 22 0,6 15 0,9 25 0,8 23 0,8 20 0,7 9 0,6-8 0,9-16 0,9-18 0,11-19 0,13-24 0,8-28 0,-3-29 0,-12-25 0,-25 41 0,-8-1 0,-10 2 0,-9 2 0,-8 4 0,-7 5 0,-4 6 0,-3 6 0,-39-6 0,12 19 0,16 25 0,9 26 0,12 26 0,12 26 0,10 3 0,13-6 0,14-19 0,12-25 0,16-20 0,9-25 0,8-29 0,-3-34 0,-31 7 0,-5-2 0,4-14 0,-18 20 0,-9 3 0,-24 2 0,-15-8 0,-8 12 0,4 22 0,10 26 0,6 21 0,0 28 0,0 32 0,16-28 0,1 2 0,2 6 0,2 0 0,5-3 0,3-3 0,15 36 0,14-34 0,14-30 0,7-32 0,6-49 0,-29 4 0,-4-8 0,-3-16 0,-5-6 0,-5-9 0,-7-2 0,-8 2 0,-6 3 0,-4 11 0,-5 5 0,-1 16 0,-3 6 0,-18-7 0,14 31 0,10 22 0,9 26 0,4 25 0,4 19 0,6 3 0,7-12 0,8-22 0,9-20 0,8-34 0,4-39 0,-19 9 0,-4-8 0,0-13 0,-4-4 0,-5-4 0,-5 1 0,-5 5 0,-5 3 0,-4 13 0,-4 5 0,-18-11 0,2 31 0,7 20 0,7 20 0,1 22 0,0 21 0,-1 12 0,3 3 0,5-9 0,5-16 0,1-15 0,2-19 0,1-12 0,3-39 0,-3 0 0,1-27 0,-7 20 0,-4 14 0,-2 13 0,1 11 0,1 35 0,2 7 0,-3 32 0,1-2 0,-1 6 0,2-2 0,4-9 0,0-9 0,3-15 0,0-11 0,0-8 0,0-6 0,0-1 0,0 1 0,1 3 0,1 2 0,1 2 0,0-1 0,1-1 0,-2-4 0,0-1 0,-9-56 0,2 7 0,-6-43 0,5 23 0,2 2 0,2 5 0,2 7 0,1 4 0,2 4 0,5-5 0,1-2 0,1-1 0,0 3 0,-1 0 0,-1-3 0,-1-1 0,-1 4 0,-3 9 0,-1 11 0,-1 13 0,-8 38 0,4-11 0,-7 29 0,3-22 0,-1 6 0,-1 1 0,0 2 0,1 0 0,0-1 0,2 0 0,2-3 0,1-2 0,1-2 0,0-1 0,0-1 0,-1-1 0,1-3 0,0-3 0,0-2 0,1-1 0,1 3 0,-1 5 0,0 3 0,0 2 0,0-1 0,0-3 0,1-2 0,0-2 0,0 1 0,0-2 0,0 1 0,1-1 0,0-1 0,2-1 0,1 2 0,0 2 0,2 4 0,0 2 0,1-2 0,-2-5 0,-2-6 0,-1-7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21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598 1371 24575,'73'2'0,"15"-6"0,-35-3 0,2-5 0,0-5 0,-4-4 0,31-34 0,-32-10 0,-53 3 0,-52 6 0,10 33 0,-7 5 0,-4 3 0,-1 5 0,4 5 0,2 5 0,-28 18 0,25 26 0,18 33 0,24-27 0,5 3 0,5 4 0,6-1 0,7-2 0,8-4 0,39 28 0,28-31 0,-37-35 0,1-7 0,46-18 0,-15-25 0,-27-22 0,-28-15 0,-33 2 0,-30 13 0,-23 20 0,-14 26 0,-3 41 0,38 5 0,3 10 0,3 14 0,5 8 0,2 13 0,6 3 0,8 0 0,7-1 0,10-7 0,10-5 0,13-12 0,10-10 0,9-10 0,7-13 0,9-15 0,2-13 0,1-11 0,-5-11 0,-9-9 0,-8-7 0,-7-4 0,-11-3 0,-14-37 0,-47 21 0,-36 28 0,-22 28 0,-1 35 0,18 35 0,47-17 0,8 6 0,4 6 0,10 2 0,9-3 0,11-1 0,10-6 0,11-6 0,17-6 0,11-11 0,13-11 0,5-14 0,6-17 0,-3-16 0,-2-17 0,-9-15 0,-32 13 0,-7-7 0,-6-2 0,-8-4 0,-7-1 0,-8 0 0,-17-31 0,-17 6 0,-16 12 0,-12 10 0,-15 15 0,-8 13 0,-3 10 0,-3 15 0,0 16 0,1 15 0,6 13 0,7 12 0,12 13 0,10 11 0,10 7 0,11 6 0,15-5 0,13 0 0,14-5 0,15-7 0,17-9 0,12-13 0,20-13 0,7-17 0,-18-13 0,2-9 0,-2-8-146,1-11 0,-3-8 0,-5-7 146,-5-5 0,-5-6 0,-7-4 0,-7-3 0,-8-3 0,-7 1 0,-8-29 0,-18 4 0,-16 12 0,-13 7 0,-6 14 0,-9 10 0,-2 16 0,-4 10 0,4 11 0,2 10 0,-33 35 0,46 4 0,7 8 219,5 13 0,7 6-219,4 4 0,10 1 0,10-3 0,13-6 0,15-12 0,13-9 0,16-14 0,9-15 0,8-12 0,1-15 0,-1-14 0,-7-13 0,-10-10 0,-11-9 0,-14-3 0,-12-3 0,-13 3 0,-11 2 0,-11 10 0,-10 6 0,-41-22 0,-17 34 0,-11 46 0,42 16 0,2 10 0,0 15 0,4 8 0,4 7 0,6 2 0,8-4 0,6-1 0,4 34 0,29-36 0,25-28 0,20-38 0,10-43 0,-37 9 0,-6-8 0,-4-10 0,-7-5 0,-10-1 0,-9 0 0,-7 8 0,-8 4 0,-39-28 0,-26 37 0,-16 51 0,42 16 0,1 11 0,-5 14 0,5 9 0,3 7 0,5 3 0,8-4 0,7 0 0,10-10 0,11-4 0,27 23 0,57-26 0,-14-37 0,5-11 0,11-11 0,-1-11 0,2-14 0,-6-11 0,-10-12 0,-11-8 0,-12-2 0,-9-2 0,-11 8 0,-10 2 0,-15 5 0,-6 6 0,-4-1 0,-30 14 0,1 58 0,-18 30 0,27-7 0,2 7 0,4 8 0,5 3 0,6-3 0,6-1 0,7 36 0,41-35 0,39-41 0,-23-25 0,1-13 0,5-14 0,-4-11 0,-5-13 0,-9-8 0,-10-3 0,-10-2 0,-11 5 0,-11 3 0,-8 13 0,-7 7 0,-30-11 0,-8 40 0,2 52 0,1 48 0,29-25 0,4 4 0,3 5 0,5 0 0,8-10 0,8-5 0,33 19 0,36-41 0,26-49 0,-45-7 0,-4-11 0,-7-8 0,-7-8 0,-9-4 0,-12-3 0,-13 3 0,-11 3 0,-36-33 0,-21 29 0,-9 27 0,11 33 0,8 33 0,12 37 0,29-24 0,5 3 0,3 2 0,8 0 0,11-2 0,13-4 0,14-8 0,12-9 0,17-8 0,7-11 0,10-11 0,1-13 0,-1-14 0,-5-12 0,-8-12 0,-11-9 0,-13-8 0,-11-6 0,-14 0 0,-12 0 0,-15 6 0,-10 5 0,-6 11 0,-7 8 0,-36-14 0,1 43 0,0 62 0,29 7 0,4 12 0,1 17 0,5 7 0,9-24 0,3 2 0,4-2 0,2 23 0,10-5 0,8-21 0,9-9 0,36 13 0,25-67 0,1-55 0,-46 8 0,-7-9 0,-6-17 0,-12-6 0,-13 0 0,-13 2 0,-10 4 0,-10 5 0,-6 12 0,-7 8 0,1 17 0,-2 10 0,-40 11 0,17 55 0,38 1 0,7 10 0,3 16 0,5 5 0,6 4 0,7-1 0,8-9 0,12-6 0,12-14 0,12-9 0,14-14 0,8-11 0,8-13 0,2-12 0,-1-10 0,-6-10 0,-10-8 0,-10-8 0,-17-3 0,-13-3 0,-31-36 0,-51 25 0,15 44 0,-7 13 0,-17 25 0,-2 19 0,19 1 0,1 10 0,1 4-328,-5 12 0,3 6 0,3 5 274,16-16 1,1 4-1,3 1 1,3-1 53,-3 15 0,4-1 0,5-2 0,-1 21 0,12-7 0,15-21 0,14-10 0,45 8 0,26-50 0,6-44 0,-20-38 491,-46 18 1,-9-4-385,-12-4 1,-10 0-108,-11 3 0,-8 5 0,-43-22 0,-16 30 0,-3 46 0,43 23 0,2 12 0,-3 18 0,5 10 0,2 17 0,6 5 0,7 1 0,8-2 0,10-17 0,9-6 0,11-16 0,10-10 0,57-10 0,-28-39 0,2-13 0,3-12 0,-5-11 0,-4-12 0,-9-6 0,-11-3 0,-9-2 0,-10 4 0,-12 3 0,-38-31 0,-27 36 0,-21 31 0,9 35 0,22 31 0,22 28 0,29 19 0,29 0 0,23-13 0,20-24 0,8-26 0,-9-37 0,-15-38 0,-25-33 0,-26 29 0,-10-1 0,-13 0 0,-8 4 0,-7 8 0,-5 6 0,-2 7 0,-3 9 0,-40 11 0,15 48 0,42-4 0,7 8 0,3 11 0,6 5 0,4 3 0,7 0 0,6-7 0,7-3 0,20 27 0,20-37 0,16-42 0,-1-47 0,-14-39 0,-30 28 0,-7-2 0,-9-2 0,-8 1 0,-4 8 0,-6 4 0,-24-17 0,3 30 0,10 41 0,8 44 0,9 44 0,7-34 0,3 2 0,3 1 0,4-3 0,3-9 0,5-6 0,21 16 0,12-34 0,-3-39 0,-10-35 0,-18-33 0,-28-19 0,-21 9 0,-19 23 0,-6 29 0,3 35 0,-4 53 0,29-4 0,20-26 0</inkml:trace>
  <inkml:trace contextRef="#ctx0" brushRef="#br0">191 2234 24575,'7'18'0,"13"5"0,4-32 0,7-83 0,-13 13 0,-1-8 0,-6 19 0,-11 66 0</inkml:trace>
  <inkml:trace contextRef="#ctx0" brushRef="#br0">50 2566 24575,'-4'45'0,"2"4"0,13 26 0,17-37 0,21-38 0,11-43 0,-6-27 0,-16-15 0,-23 12 0,-22 23 0,-21 20 0,-14 24 0,-12 24 0,-2 26 0,6 19 0,14 13 0,15-7 0,16-13 0,15-17 0,18-26 0,21-45 0,10-48 0,-31 20 0,-4-6 0,-4-6 0,-8-1 0,-10 9 0,-8 4 0,1 47 0</inkml:trace>
  <inkml:trace contextRef="#ctx0" brushRef="#br0">339 1796 24575,'-1'32'0,"0"17"0,1 22 0,0-31 0,0-26 0,1-69 0,7-23 0,-2 16 0,0-2 0,1 6 0,-1 3 0,5-27 0,-8 37 0,-8 41 0,-20 67 0,18-44 0</inkml:trace>
  <inkml:trace contextRef="#ctx0" brushRef="#br0">339 1796 24575,'8'-65'0,"-1"-3"0,-2 4 0,-1-4 0,-2 10 0,-4-6 0,0 49 0,-2 56 0,0 25 0,-1 14 0</inkml:trace>
  <inkml:trace contextRef="#ctx0" brushRef="#br0">132 2462 24575,'-1'24'0,"18"-18"0,16-23 0,16-32 0,2-35 0,-29 31 0,-5-4 0,-5 0 0,-6 0 0,-14-35 0,-19 33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59.1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224 926 24575,'0'56'0,"-9"28"0,-2-25 0,-3 5 0,-4 10 0,-4 1 0,-1-3 0,-2-2 0,3-10 0,1-4 0,-11 25 0,14-33 0,9-27 0,13-32 0,27-45 0,3 6 0,6-7 0,12-12 0,3-3 0,2 0 0,0 3 0,-6 7 0,-5 4 0,14-17 0,-29 34 0,-16 22 0,-15 25 0,-11 19 0,-11 14 0,-9 8 0,-4 0 0,4-6 0,6-6 0,8-8 0,5-8 0,6-9 0,5-9 0,15-32 0,35-51 0,-8 16 0,5-6 0,7-10 0,1-1 0,-4 5 0,-2 4 0,-12 16 0,-5 6 0,6-12 0,-22 36 0,-11 25 0,-24 37 0,-31 44 0,10-21 0,-3 4 0,-5 4 0,-2 1 0,3-6 0,1-3 0,12-14 0,3-6 0,-10 11 0,23-26 0,11-19 0,13-39 0,18-42 0,-2 20 0,3-5 0,6-7 0,1 0 0,0 4 0,-1 5 0,-6 12 0,-4 5 0,4-10 0,-14 30 0,-30 62 0,-14 27 0,5-14 0,-2 5 0,-3 7 0,-3 7 0,1-4 0,-7 10 0,3-5 0,9-13 0,3-6 0,-6 14 0,19-41 0,21-44 0,29-67 0,-1 10 0,5-8 0,-9 19 0,1-2 0,1 0 0,0-1 0,0-1 0,-1 3 0,7-16 0,-5 6 0,-12 26 0,-3 5 0,4-11 0,-16 39 0,-29 93 0,1 2 0,3-11 0,-1 2 0,-2 24 0,10-29 0,7-31 0,7-27 0,10-39 0,8-45 0,-7 21 0,0-5 0,-1-4 0,0 0 0,-4 7 0,-1 4 0,0-26 0,-6 47 0,-1 27 0,0 50 0,0 31 0,0 22 0,0 0 0,0-22 0,0-27 0,0-23 0,0-24 0,4-48 0,8-48 0,-3 32 0,2-4 0,0-4 0,1 2 0,-1 14 0,0 5 0,3-16 0,-7 36 0,-5 44 0,-8 46 0,-5 34 0,4-37 0,-1 0 0,1-4 0,-1-3 0,-3 20 0,5-28 0,3-22 0,2-21 0,7-33 0,10-34 0,8-23 0,-10 44 0,1 0 0,8-26 0,-9 28 0,-6 23 0,-7 34 0,-10 40 0,-13 41 0,9-35 0,-2 1 0,-1-2 0,1-3 0,-8 30 0,11-34 0,7-27 0,8-25 0,17-37 0,14-29 0,10-19 0,-3 5 0,-14 25 0,-13 28 0,-10 25 0,-11 31 0,-15 32 0,-8 19 0,-5 6 0,6-17 0,11-23 0,8-19 0,5-16 0,5-46 0,4-2 0,3-31 0,1 19 0,0 17 0,-3 15 0,-2 18 0,-2 22 0,-4 29 0,-1 18 0,-5 8 0,0-13 0,1-22 0,2-16 0,4-18 0,9-48 0,7-4 0,6-32 0,1 23 0,-6 19 0,-8 19 0,-3 17 0,-5 27 0,-5 22 0,-5 16 0,-1 2 0,0-17 0,4-18 0,5-16 0,2-14 0,4-23 0,8-24 0,8-18 0,4-7 0,-2 16 0,-7 21 0,-8 20 0,-4 21 0,-6 25 0,-5 18 0,-3 13 0,-1-3 0,4-17 0,4-15 0,3-17 0,1-9 0,7-37 0,1 0 0,5-25 0,-1 16 0,-4 12 0,-3 12 0,-3 13 0,-1 32 0,0-8 0,0 18 0,0-23 0,0-7 0,0-32 0,0-2 0,0-26 0,1 6 0,2 1 0,2 3 0,2 6 0,1 7 0,0 9 0,-3 8 0,-2 4 0,-1 5 0,-1 0 0,0-1 0,-1 1 0,2-2 0,-2 0 0,2-1 0,-1-2 0,0 1 0,-1 0 0,0 0 0,0 0 0,0-3 0,0 0 0,0 3 0,0 4 0,0 26 0,0 1 0,0 21 0,0-10 0,-1-3 0,-2-4 0,-2-4 0,-1 1 0,-1 0 0,0 0 0,0-2 0,2-3 0,0-3 0,1-2 0,1-3 0,-1-3 0,2 1 0,1-6 0,8-21 0,0 4 0,7-19 0,-2 14 0,-2-1 0,0 1 0,-3 5 0,-1 2 0,-3 4 0,0 2 0,0-2 0,-1 3 0,2-3 0,0 1 0,0-1 0,-1 2 0,-1 2 0,-2 1 0,0-2 0,0 1 0,0-1 0,0 0 0,0 2 0,-3 23 0,-2-4 0,-2 23 0,0-15 0,2-2 0,1-4 0,0-3 0,1-4 0,1-2 0,0-1 0,1 0 0,-1-1 0,-1 3 0,0 2 0,-1 2 0,-1 1 0,1-2 0,0 0 0,-1-1 0,0 1 0,0-1 0,0 0 0,0-1 0,0 1 0,-1 0 0,1-1 0,-1 0 0,0-2 0,1 1 0,-1 2 0,-1 1 0,-2 2 0,-2 1 0,0 0 0,0 1 0,0-2 0,0 0 0,1-2 0,0 0 0,-1 1 0,-2 3 0,-4 5 0,-4 5 0,-4 7 0,-4 5 0,0 1 0,-1 2 0,1-4 0,0-2 0,4-4 0,5-8 0,6-8 0,5-5 0,5-4 0,2-3 0,9-17 0,2 3 0,10-17 0,5 3 0,10-10 0,16-16 0,7-6 0,-1-3 0,-7 5 0,-17 13 0,-8 5 0,-8 8 0,-6 8 0,-4 7 0,-3 4 0,-1 3 0,-1-1 0,1-1 0,1 0 0,2-2 0,-1 0 0,-1 1 0,1 0 0,-1 6 0,-1 0 0,-4 24 0,-4-2 0,-4 21 0,-3-3 0,-1 5 0,0 0 0,0-2 0,0-4 0,1-3 0,-2 0 0,-2 3 0,-3 2 0,-1 2 0,1-2 0,1-3 0,2-3 0,2-3 0,1-2 0,0-2 0,0-3 0,0-2 0,1-2 0,1-2 0,1-3 0,3-3 0,1-2 0,3-2 0,3-23 0,3 2 0,6-23 0,8 5 0,6-3 0,4-3 0,3 2 0,0 1 0,0 3 0,-1 4 0,-2 5 0,-3 1 0,-2 3 0,-1 0 0,-2 1 0,-2 0 0,-3 1 0,-3 1 0,-2-1 0,0-1 0,-1-2 0,1-2 0,-1 1 0,0 4 0,-3 5 0,-1 5 0,-1 6 0,-5 22 0,-1-4 0,-4 16 0,-1-9 0,-4 7 0,-5 9 0,-4 5 0,0 0 0,1-5 0,3-7 0,0-4 0,2-5 0,3-6 0,2-4 0,5-6 0,1-8 0,2-6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8:10.3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2825 1 24575,'-15'28'0,"-12"16"0,-14 19 0,-10 16 0,4-2 0,8-9 0,11-15 0,8-16 0,5-9 0,7-13 0,2-7 0,4-4 0,6-26 0,3 4 0,5-20 0,1 11 0,3-4 0,4-8 0,6-5 0,0 1 0,-3 7 0,-6 11 0,-6 12 0,-6 10 0,-7 21 0,-8 8 0,-10 24 0,-4 0 0,-1 3 0,1-5 0,4-9 0,5-9 0,5-11 0,4-7 0,1-3 0,-1-2 0,0 2 0,-3 2 0,0 1 0,1 1 0,0-3 0,2-2 0,2-2 0,2-2 0,3-18 0,2 4 0,3-15 0,0 11 0,1 2 0,0 1 0,0 0 0,1 1 0,-3 4 0,-1 4 0,-8 16 0,-4 4 0,-13 23 0,-14 12 0,-18 17 0,18-26 0,-2-1 0,-2 1 0,0-2 0,1-1 0,-1-2 0,-29 29 0,13-14 0,5-7 0,7-7 0,3-5 0,0-1 0,3-4 0,3-3 0,7-6 0,5-6 0,4-2 0,1-2 0,1 0 0,2-2 0,4-2 0,5-4 0,6-16 0,4 2 0,4-13 0,2 9 0,4-1 0,8-2 0,7-3 0,4-1 0,3-2 0,-3 2 0,-6 1 0,-4 2 0,-2-1 0,1 0 0,3-3 0,4-1 0,-1-1 0,-2 2 0,0-1 0,-4 0 0,-2 2 0,-4 3 0,-4 3 0,0 0 0,1 0 0,2-1 0,0 0 0,0 0 0,-1 2 0,-2 3 0,-1 1 0,-3 2 0,-1 3 0,-4 3 0,-4 16 0,-4-3 0,-3 10 0,-1-8 0,2-1 0,-2 0 0,0 1 0,-2 3 0,-4 3 0,-3 5 0,-3 3 0,-2 2 0,0 0 0,0-2 0,4-4 0,1-4 0,2-3 0,3-4 0,0-1 0,1-1 0,-2 1 0,-4 3 0,-3 2 0,0 1 0,2-2 0,2 0 0,0 1 0,-4 3 0,-3 4 0,-5 4 0,-2 1 0,1 0 0,2-2 0,4-3 0,4-4 0,2-3 0,3-1 0,1-2 0,3-2 0,2-2 0,0-1 0,1-2 0,-1 2 0,-2 1 0,-1 0 0,-1 2 0,1-1 0,1-1 0,2-1 0,1-2 0,4-2 0,9-21 0,2 3 0,8-15 0,-5 12 0,7-4 0,8-1 0,8-2 0,5-1 0,-2 5 0,-3 1 0,-3 0 0,-2 0 0,-2-2 0,1-1 0,-2 0 0,-2 1 0,-3 4 0,-1 1 0,0 1 0,0 0 0,0-2 0,0 0 0,1-1 0,-1-3 0,1-1 0,-1-2 0,-2 0 0,-3 2 0,-3 4 0,-3 3 0,-1 0 0,1 0 0,0-2 0,0 0 0,-1 1 0,1 1 0,1-2 0,1-2 0,1-1 0,0 3 0,-3 3 0,-2 6 0,-3 3 0,-2 3 0,1-1 0,0 0 0,1 0 0,0 0 0,1 1 0,3-3 0,1-2 0,1 0 0,-1 1 0,-3 2 0,-2 1 0,0 0 0,0-3 0,1 1 0,0 1 0,-1 2 0,-2 18 0,-3-5 0,-2 12 0,-2-9 0,-3 0 0,1 0 0,0-2 0,0-1 0,2-1 0,-1 1 0,-2 4 0,-2 2 0,-1 3 0,-1-1 0,1 0 0,0-1 0,-2 0 0,-1 2 0,-2 1 0,-2 2 0,1-1 0,0 0 0,0-2 0,1-1 0,1-1 0,1 0 0,2-3 0,1-1 0,1-2 0,0-1 0,-2 2 0,-3 2 0,-3 1 0,0 1 0,1-1 0,2-1 0,0 1 0,-1 1 0,0 0 0,1-1 0,3-2 0,3-4 0,2-2 0,2-1 0,0-1 0,1 0 0,0 1 0,-1-1 0,-2 1 0,-4 3 0,-8 6 0,5-5 0,-6 7 0,7-7 0,-2 2 0,1-1 0,4-3 0,3-2 0,-1-1 0,0 1 0,-1-1 0,-2 2 0,-3 0 0,-5 3 0,-9 1 0,-8 1 0,-7 2 0,-2-1 0,5-1 0,8-2 0,10-3 0,8-3 0,9-3 0,2-5 0,3-12 0,3-13 0,6-12 0,11-12 0,14-7 0,19-13 0,-20 32 0,4-1 0,2-1 0,2 0 0,2 1 0,0 1 0,-3 4 0,-1 1 0,-1 2 0,-1 0 0,29-27 0,-12 6 0,-12 10 0,-16 13 0,-11 13 0,-8 12 0,-7 10 0,-11 16 0,-29 29 0,0-6 0,-8 5 0,-21 19 0,-7 5-310,17-17 1,-3 2-1,-1 1 310,-2 1 0,-1 0 0,2-1 0,4-5 0,2-1 0,2-2 0,-14 10 0,6-4 0,14-14 0,5-5 0,-14 8 0,24-21 0,21-16 0,9-13 929,6-16-929,11-24 0,13-23 0,8-10 0,1-1 0,-11 14 0,-11 16 0,-11 16 0,-8 18 0,-7 19 0,-9 19 0,-9 22 0,-12 27 0,-5 11 0,5 1 0,13-13 0,16-21 0,16-19 0,26-21 0,30-28 0,21-30 0,-36 11 0,-3-7 0,-5-7 0,-7-3 0,-10 3 0,-8 0 0,-17-32 0,-34 34 0,-26 34 0,-28 40 0,38 5 0,0 8 0,-5 9 0,1 6 0,1 4 0,3 1 0,8-3 0,5-1 0,11-10 0,5-3 0,-8 18 0,21-24 0,23-17 0,18-11 0,13-12 0,6-20 0,-7-24 0,-16-21 0,-26-7 0,-28 12 0,-26 23 0,-24 31 0,33 21 0,-1 10 0,-2 8 0,1 8 0,0 9 0,4 4 0,6 2 0,6 0 0,10-4 0,7 0 0,4 32 0,54-25 0,19-32 0,15-11 0,-9-9 0,5-6 0,2-5-382,14-8 0,4-7 0,-2-5 382,-1-3 0,0-4 0,-7-3 0,-14 0 0,-5-3 0,-5 1 0,10-14 0,-13 3 0,-6-16 0,-47 31 0,-34 23 0,-26 26 0,-19 22 573,33-7 0,1 4-573,-6 7 0,1 2 0,2 0 0,2-1 0,5-4 0,4-2 0,-16 14 0,25-21 0,17-15 0,21-16 0,34-16 0,1 1 0,7-1 0,26-12 0,5-2 0,9-3 0,0-1 0,-3 0 0,-5 0 0,-16 7 0,-8 2 0,9-8 0,-35 15 0,-34 14 0,-31 9 0,-32 9 0,-20 6 0,-6 4 0,13 0 0,25-8 0,26-5 0,15-4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8:20.8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1307 517 24575,'-43'4'0,"1"2"0,1 4 0,9 0 0,15-4 0,8-3 0,9-2 0,26-8 0,14-3 0,48-10 0,-30 8 0,4-1 0,14-4 0,2 0 0,3-3 0,0 0 0,-3-2 0,-1-2 0,-9 2 0,-3-2 0,-12 4 0,-3-1 0,33-16 0,-20 7 0,-11 6 0,3 3 0,2 2 0,9-2 0,7-1 0,2-4 0,-8 1 0,-12 3 0,-13 4 0,-15 5 0,-9 6 0,-13 4 0,-19 14 0,-12 7 0,-25 18 0,-23 14 0,21-16 0,-4 1 0,-7 5 0,-3 0 0,-7 4 0,0-1 0,7-4 0,3-3 0,8-4 0,3-3 0,-33 17 0,21-12 0,4-4 0,3-2 0,2-1 0,5-4 0,13-5 0,15-6 0,9-3 0,9-5 0,-1 2 0,-8 5 0,-11 9 0,-10 8 0,-2 0 0,9-6 0,12-9 0,9-8 0,6-6 0,12-10 0,3 0 0,17-6 0,7 5 0,10 2 0,11 0 0,4-1 0,-3-2 0,-8 0 0,-15 2 0,-15 2 0,-12 4 0,-6 2 0,-28 2 0,6 3 0,-25 1 0,-3 1 0,-19 1 0,-27 1 0,35-2 0,-2-1 0,-3 1 0,0-1 0,4 1 0,1-2 0,-38 2 0,26-2 0,19 0 0,13-1 0,15-1 0,9 0 0,7 1 0,3 1 0,-1 4 0,2-3 0,-4 2 0,22-4 0,-7 0 0,17 2 0,-9 3 0,4 3 0,1 3 0,1-1 0,-1-1 0,-1-2 0,-2-3 0,0 0 0,-1-1 0,0-1 0,0-1 0,0 0 0,0-1 0,0 1 0,2-1 0,0 0 0,0-1 0,0 0 0,0 0 0,-1 0 0,-1 0 0,0-2 0,0-2 0,-2 0 0,0-2 0,1 0 0,0-1 0,2 1 0,3-2 0,2 1 0,0-1 0,-3 0 0,-3 3 0,-7 1 0,-2 2 0,-1-1 0,2 0 0,2 0 0,2-1 0,4-1 0,6-1 0,4-2 0,5-3 0,2 0 0,-1-2 0,1-1 0,-1 1 0,-2 0 0,1 0 0,0-1 0,-1 0 0,-1 1 0,-3 0 0,-1 2 0,-3 0 0,0 1 0,0 1 0,3-1 0,2-1 0,0 0 0,-2 1 0,-5 1 0,-5 1 0,-1 1 0,1 0 0,2-1 0,-1 1 0,-3 0 0,-3 1 0,-2 2 0,0-1 0,4-1 0,1-1 0,-2 1 0,-3 2 0,-2 1 0,-5 2 0,2-2 0,1 1 0,5-3 0,3 3 0,0-1 0,-2 2 0,-6 2 0,-2 0 0,-14 6 0,2-2 0,-8 6 0,7-4 0,0-1 0,2 0 0,0-1 0,1-1 0,0 0 0,0 0 0,1-1 0,1 0 0,-1 0 0,1 0 0,-3 1 0,-2 2 0,-9 4 0,-4 3 0,-2 4 0,2-2 0,8-5 0,3-2 0,-1 0 0,-2 0 0,-3 1 0,1 0 0,6-3 0,4-3 0,23-17 0,-3 5 0,16-12 0,-14 12 0,-3 1 0,0 3 0,-3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8:36.0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131 25 24575,'-15'1'0,"3"1"0,12 3 0,0 3 0,0 8 0,3 8 0,3 4 0,8 2 0,11-3 0,11-5 0,7-2 0,2-9 0,-2-5 0,-6-4 0,-8-3 0,-9-2 0,-8-3 0,-7-3 0,-7-4 0,-8-4 0,-12-2 0,-11 0 0,-9 5 0,-7 6 0,-2 5 0,3 6 0,5 6 0,10 5 0,8 8 0,8 7 0,3 11 0,1 7 0,3 2 0,4-7 0,2-11 0,7-11 0,8-5 0,10-2 0,14-2 0,6-4 0,2-3 0,-6-3 0,-9-5 0,-9-1 0,-8-2 0,-6-1 0,-3 1 0,-1 0 0,-1 1 0,-2 1 0,-7 2 0,0 4 0,-7 4 0,4 4 0,0 2 0,3 0 0,1-2 0,3-1 0,2-2 0,0-1 0,1 0 0,0 0 0,0 2 0,-1-1 0,-1 2 0,0-1 0,0-1 0,1 0 0,1 0 0,12-4 0,-4 1 0,11-4 0,-7 0 0,4 1 0,3-1 0,2 1 0,2 0 0,-3 0 0,0 1 0,-1-1 0,0 1 0,0 0 0,0 0 0,-2 0 0,-1-1 0,-1 0 0,0 0 0,-2 0 0,0 0 0,0 0 0,-1 0 0,1 0 0,-1 0 0,1 0 0,2 0 0,0 0 0,3-3 0,1-1 0,2-2 0,2 0 0,0 0 0,-3 1 0,-1-1 0,-3 2 0,-1 0 0,-2 0 0,0 1 0,0 0 0,2-1 0,2 0 0,0 0 0,3-1 0,2 0 0,0-1 0,1 1 0,-2-1 0,-3 1 0,-2 0 0,4-1 0,4-2 0,7-3 0,2-2 0,0 0 0,2-4 0,4-1 0,7-5 0,4-1 0,1-1 0,-2 1 0,-4 3 0,-6 2 0,-4 1 0,-5 3 0,-4 1 0,0-1 0,3-1 0,2-1 0,3-2 0,-2 0 0,-3 3 0,-4 3 0,-7 3 0,-3 2 0,0 1 0,-1-1 0,2 0 0,-2 1 0,-2 2 0,-4 1 0,-2 2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8:5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1 592 24575,'16'0'0,"7"0"0,9 0 0,12 0 0,8 1 0,3 1 0,-5 1 0,-5 0 0,-10-1 0,-6-2 0,-5 0 0,-3 0 0,-17 0 0</inkml:trace>
  <inkml:trace contextRef="#ctx0" brushRef="#br0" timeOffset="1">647 556 24575,'5'-2'0,"37"-15"0,8-2 0,3-2 0,-2 0 0,-5 0 0,-4 0 0,-5 1 0,-2 2 0,-6 2 0,-2 2 0,-2 1 0,-3 2 0,0-1 0,-2 2 0,1 0 0,3-1 0,3-1 0,5 0 0,1-1 0,1 0 0,-2 1 0,-1-1 0,-1 1 0,2-3 0,1 0 0,1-3 0,0 0 0,-4-1 0,-2 2 0,-2 2 0,2 0 0,3 1 0,1 0 0,0 3 0,-6 2 0,-4 3 0,-3 1 0,-1 0 0,1 0 0,-2 1 0,-4 0 0,-4 3 0,-6 0 0,-11 5 0,-2 1 0,-8 4 0,5-2 0,1-1 0,1 0 0,1 0 0,1 0 0,1-2 0,0 1 0,-2-1 0,-2 3 0,-3 2 0,-2 1 0,0 1 0,3-1 0,3-2 0,2-2 0,0 1 0,-1 0 0,-4 3 0,-3 1 0,-2 1 0,1-1 0,1-1 0,2-1 0,0 0 0,-4 2 0,-7 4 0,-9 4 0,-8 3 0,-5 0 0,-2 2 0,2-3 0,5-3 0,7-2 0,10-5 0,8-4 0,8-2 0,5-2 0,2-1 0,-1 0 0,-5 1 0,-11 5 0,-10 3 0,-7 3 0,-1 2 0,6-2 0,6-1 0,6-3 0,2-2 0,-2 1 0,-2 0 0,-2 1 0,1-1 0,5-1 0,4-2 0,4-2 0,0 0 0,-6 0 0,-7 3 0,-5 1 0,10-2 0</inkml:trace>
  <inkml:trace contextRef="#ctx0" brushRef="#br0" timeOffset="-1">687 570 24575,'9'-6'0,"6"-2"0,5 0 0,11-1 0,12 0 0,11-1 0,6-4 0,1-1 0,-3-1 0,-3 0 0,-6 0 0,-4 0 0,-3-1 0,-3 0 0,-2 0 0,-3 0 0,-4 1 0,-1 0 0,0 1 0,-2-1 0,-1 0 0,-2 0 0,-1-1 0,-2 0 0,-1 2 0,-4 3 0,-3 2 0,2 0 0,1-1 0,2-2 0,1 1 0,-3 2 0,-5 3 0,-3 1 0,0 1 0,0-1 0,0 1 0,-1 0 0,0 1 0,-3 2 0,0-1 0,-2 2 0,2-2 0,1 0 0,1 0 0,0-1 0,2 0 0,2-1 0,3-1 0,1-1 0,-3 1 0,-3 3 0,-3 0 0,-1 2 0,-2 1 0,-13 7 0,3 0 0,-11 6 0,5-3 0,0 0 0,1-1 0,1 0 0,-1 1 0,-2 2 0,-4 3 0,-3 1 0,-7 2 0,-1 1 0,-2-1 0,-1 0 0,4-1 0,2-2 0,6-2 0,5-4 0,5-3 0,3-1 0,1 0 0,-2-1 0,-5 2 0,-3 1 0,-2 1 0,3-1 0,6-2 0,7-3 0,17-9 0,2-2 0,13-6 0,-8 4 0,-6 5 0,-7 3 0,-5 2 0,-3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3:40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307 780 24575,'0'-25'0,"0"7"0,0-2 0,0 11 0,0-1 0,0 7 0,-3 4 0,-5 14 0,-7-8 0,-16 37 0,8-25 0,-5 19 0,-3-8 0,11 1 0,-12 6 0,21-11 0,3-11 0,5-14 0,0-15 0,1-12 0,11-22 0,2 1 0,14-18 0,1 29 0,4-32 0,1 17 0,-2-21 0,5 12 0,-6 4 0,7 16 0,-11 2 0,-2 8 0,-6 4 0,-7 9 0,-4 4 0,-1 30 0,-2 13 0,1 34 0,-3 6 0,0 2 0,-2-25 0,-13 20 0,7-40 0,-16 30 0,19-41 0,-4 2 0,4-18 0,-1-2 0,1-27 0,1-8 0,13-11 0,-8 13 0,17-14 0,-8 0 0,9 1 0,5-8 0,-6 33 0,0-10 0,-4 5 0,-10 13 0,5 1 0,-9 12 0,2 3 0,-2 14 0,0 7 0,-18 36 0,1 2 0,-28 25-608,8 3 608,-9-15 0,12-2 0,-1-29 0,13 0 0,3-25 0,1 13 0,15-24 0,-7 9 608,8-25-608,2-5 0,-3-21 0,9-9 0,6-4 0,-3 16 0,3 10 0,7-9 0,-9 16 0,12-16 0,-11 13 0,-4 15 0,0-6 0,-6 39 0,-1-3 0,0 50 0,-6-8 0,4 6 0,-9-4 0,-1-21 0,3 3 0,-2-24 0,9-5 0,0-21 0,0-40 0,1 4 0,4-34 0,7-1 0,3 9 0,10-19 0,1 33 0,2-14 0,-5 33 0,4-10 0,-13 9 0,4 7 0,-11 4 0,-1 10 0,-3 14 0,-1 21 0,0 10 0,-3 29 0,-7-14 0,-2 0 0,2 12 0,-15 19 0,20-68 0,0-6 0,-2-15 0,5-7 0,-4-15 0,9-20 0,3-5 0,7-8 0,5 8 0,0 11 0,-4 16 0,-5 8 0,-6 14 0,0 1 0,3 2 0,-2 12 0,1 26 0,-3-12 0,-2 19 0,-3-13 0,0 6 0,-1-9 0,2-8 0,-5-30 0,5-17 0,-4-15 0,6-12 0,8-7 0,0 10 0,16-16 0,-15 36 0,12-9 0,-20 31 0,7 0 0,-5 5 0,0 1 0,1 3 0,3 24 0,-5-3 0,-5 32 0,-11 16 0,-3-11 0,-6 5 0,13-36 0,-1-17 0,7-6 0,2-3 0,-8-8 0,6-24 0,-4-2 0,10-23 0,7 10 0,8-17 0,-2 20 0,5-11 0,-12 31 0,6 0 0,-10 12 0,3 4 0,-4 13 0,-1 27 0,0-11 0,4 53 0,-5-43 0,12 24 0,-23-7 0,6-17 0,-9 5 0,5-22 0,6-13 0,-3-4 0,3-14 0,-5-15 0,6-19 0,-2 9 0,6-26 0,6 25 0,5-23 0,0 22 0,-3 16 0,-6 12 0,-3 8 0,-1 5 0,-1 29 0,0 7 0,0 15 0,-5-11 0,-14 11 0,6-19 0,-23 27 0,16-23 0,-10 11 0,16-22 0,-2-1 0,8-12 0,0-7 0,0 8 0,3-12 0,0 0 0,0-1 0,1-15 0,18-2 0,1-25 0,18 2 0,-17 3 0,1 12 0,-10 40 0,-21 23 0,-5 12 0,-4 5 0,-23 22 0,14-22 0,0-3 0,3-1 0,8-19 0,9-13 0,3-13 0,2-3 0,0-1 0,6-27 0,11-16 0,1-20 0,20 3 0,2-1 0,-7 33 0,9-22 0,-28 42 0,6-17 0,-14 22 0,2-1 0,-5 27 0,-9 1 0,-14 49 0,-3 2 0,3 3 0,13-12 0,9-36 0,7-18 0,12-30 0,15-17 0,5-28 0,8-6 0,-8-2 0,1 1 0,-15 34 0,5-6 0,-23 35 0,7-7 0,-8 12 0,1 18 0,-2 20 0,0 21 0,0-10 0,2-3 0,-7-13 0,1-1 0,-11 1 0,3-5 0,-2-17 0,3 7 0,4-10 0,-2 4 0,6-2 0,0 0 0,-2 3 0,3-2 0,-2 0 0,0-4 0,3-3 0,2-21 0,-1 6 0,7-18 0,2-1 0,6-14 0,1-3 0,3-26 0,-9 32 0,0-4 0,-7 28 0,2 4 0,-2-1 0,1 3 0,-2-1 0,-1 10 0,4-10 0,-1 1 0,2-2 0,-3 4 0,0 5 0,4-4 0,2-5 0,3-5 0,-3 3 0,-1-3 0,-4 12 0,0-2 0,-3 3 0,1 0 0,0 0 0,5 9 0,-5 16 0,4 4 0,-11 12 0,1 2 0,-11 4 0,5-12 0,-1-6 0,9-21 0,1 2 0,1-2 0,0 12 0,-2-3 0,-1 4 0,-5-1 0,2-9 0,-2 4 0,4-6 0,2-8 0,1 0 0,1-7 0,4-4 0,4-2 0,7-5 0,0 1 0,-3 7 0,-3 3 0,-5 5 0,7-4 0,0-2 0,0 0 0,-5 1 0,-6 8 0,0 1 0,0-1 0,0-1 0,0-13 0,9 2 0,-6-2 0,10 1 0,-11 16 0,-3 12 0,-13 11 0,-18 29 0,13-27 0,-19 15 0,24-19 0,-8-3 0,10 7 0,8-17 0,-3 15 0,5-15 0,-5 10 0,7-14 0,0 2 0,0 0 0,0-1 0,0 0 0,0-1 0,0 1 0,0-1 0,0 1 0,0 6 0,0-5 0,0 4 0,0-3 0,0 8 0,-3-3 0,1 5 0,-1-7 0,2 0 0,-1-2 0,1-1 0,-1-6 0,4-11 0,9-15 0,2 2 0,17-20 0,-6 32 0,-2-12 0,-9 19 0,-8-2 0,-2-2 0,1 5 0,-1-3 0,-2 4 0,0-1 0,0-3 0,0 3 0,0-2 0,-1 2 0,0 1 0,0-1 0,1 1 0,2 9 0,-1 9 0,-4 8 0,-13 20 0,2-15 0,-11 7 0,6-3 0,7-17 0,-5 11 0,11-17 0,-5 5 0,6-8 0,-3 1 0,4-15 0,8-13 0,22-23 0,13-2 0,21-21 0,-15 23 0,4-13 0,-5 12 0,5-7 0,-5 10 0,5-8 0,-28 27 0,17-12 0,-27 23 0,15-12 0,-12 1 0,2 2 0,-3-1 0,-2 4 0,-4 8 0,1-12 0,-7 17 0,3-7 0,-2 6 0,0 3 0,0-5 0,-1 4 0,-1 0 0,-10 21 0,-7 15 0,-10 22 0,-15 2 0,24-14 0,-6-16 0,15-16 0,-5-4 0,-3 2 0,2 6 0,6-5 0,4-5 0,2-17 0,5-9 0,11-12 0,11-4 0,35-13 0,-17 14 0,6 0 0,-30 22 0,-23 24 0,-2 2 0,-13 27 0,3-12 0,-7 13 0,12-24 0,0 5 0,9-16 0,2 2 0,1-2 0,7-2 0,11-16 0,5-5 0,8-14 0,1-2 0,19-11 0,-13 12 0,3 0 0,-24 19 0,-13 15 0,-5-3 0,-9 14 0,-3-9 0,-3 4 0,5-6 0,1 0 0,4 1 0,-2 2 0,2-1 0,2 2 0,-2-1 0,1-1 0,1 0 0,-2-2 0,1 1 0,1 0 0,-1 2 0,1 0 0,-3-1 0,-5 2 0,0 2 0,-6 1 0,-2 1 0,8-4 0,-5-3 0,11 1 0,-3-1 0,4 1 0,-3-2 0,5 0 0,-3-8 0,0-1 0,2-5 0,-3-2 0,6 8 0,-3-2 0,-6 16 0,3 5 0,-14 22 0,13-12 0,-6 1 0,8-16 0,-2 1 0,1 6 0,-1-3 0,2 4 0,1-4 0,-1-2 0,1 2 0,0-5 0,1-1 0,0 0 0,-1 0 0,1-2 0,-1 2 0,-1 6 0,1-4 0,0 5 0,2-10 0,0 0 0,-1-8 0,-4-17 0,-7-35 0,0 0 0,6 9 0,2 0 0,0 6 0,3-7 0,4 42 0,4 6 0,6 9 0,-5 0 0,5 5 0,-9-2 0,4-2 0,-2 13 0,-1 3 0,-1-3 0,-2 20 0,0-29 0,0 15 0,0-19 0,0-1 0,0 0 0,0-1 0,0 3 0,0-3 0,0 11 0,7 11 0,-6 7 0,6-3 0,-3-5 0,-3-18 0,2 1 0,-3-4 0,0-2 0,2 0 0,2-4 0,-1 2 0,4-3 0,-5 2 0,3 0 0,5-5 0,-5 4 0,8-7 0,-2-2 0,-1 6 0,4-7 0,-8 10 0,0-2 0,-4 2 0,0-1 0,2-2 0,-1 0 0,1-4 0,-1 5 0,-2-3 0,0 4 0,-8 11 0,0 3 0,-4 15 0,4-10 0,3 0 0,0-12 0,3-1 0,-1 3 0,-1-2 0,0 4 0,-2-4 0,2 1 0,0-4 0,-1 1 0,1 0 0,-2 7 0,2-4 0,0 3 0,2-7 0,0-3 0,4-11 0,0 6 0,8-11 0,-5 11 0,2-2 0,-5 4 0,1 1 0,-2 0 0,2 0 0,-2 1 0,2 0 0,-2 0 0,6-7 0,-2-3 0,3-1 0,-5 9 0,-3 5 0,-5 15 0,2-8 0,-4 4 0,2-10 0,-3 4 0,1-2 0,-1 3 0,3-3 0,0 0 0,0 0 0,0 2 0,2-3 0,-2 4 0,0-5 0,1 1 0,-1-1 0,2-1 0,-2 2 0,2 0 0,-2 0 0,2 1 0,1 0 0,-1-1 0,1 2 0,0-3 0,-1 2 0,-1-2 0,1 1 0,-1-1 0,2 0 0,-1 2 0,1-1 0,-2 1 0,2-1 0,-1 0 0,-4 4 0,1-3 0,-1 4 0,-2 0 0,6-4 0,-5 3 0,4-4 0,-4 3 0,1-3 0,-8 7 0,0-8 0,-3 4 0,-3-6 0,-5 2 0,3-2 0,3 11 0,-3-6 0,-6-4 0,-20-10 0,1-4 0,-8-3 0,7 5 0,5-6 0,-7-4 0,26 8 0,-7-5 0,24 13 0,-5-4 0,10 6 0,-2 1 0,1 0 0,-1 1 0,-6-1 0,-2 1 0,-19-1 0,0 2 0,1 0 0,-14 0 0,12 0 0,-6 0 0,0-3 0,23 3 0,-3-3 0,13 3 0,1-2 0,3 1 0,0-9 0,18-13 0,-1 1 0,29-17 0,-5 17 0,7-10 0,-11 5 0,-7 4 0,-12 6 0,-4 9 0,-8 8 0,-3-1 0,7 2 0,-1 11 0,3 11 0,-3-4 0,-5 15 0,-6-21 0,-3 3 0,-8-11 0,6 0 0,-11 11 0,1 7 0,-12 13 0,7-8 0,3-10 0,11-9 0,3-9 0,0-1 0,-1-4 0,3-1 0,9-45 0,3 26 0,4-29 0,3-4 0,11 7 0,-9-1 0,0-2 0,15-6 0,-15 13 0,5 6 0,-14 28 0,5-11 0,-6 18 0,-3-1 0,-3 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11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1969 623 24575,'-15'-2'0,"2"0"0,10 2 0,23-6 0,-2-10 0,16-22 0,-17-10 0,-17 3 0,-20 11 0,-17 21 0,-14 12 0,-2 12 0,1 15 0,6 18 0,10 11 0,12 4 0,12-8 0,15-13 0,24-15 0,29-26 0,32-35 0,-37 5 0,-2-5 0,-3-9 0,-3-3 0,-9 3 0,-5-1 0,3-28 0,-20 25 0,-16 26 0,-9 18 0,-14 30 0,-11 26 0,-11 31 0,23-33 0,3 0 0,-14 43 0,16-14 0,28-25 0,35-23 0,44-34 0,-28-9 0,1-8 0,1-3 0,-2-4 0,-8-1 0,-6-2 0,11-20 0,-37 15 0,-32 15 0,-27 12 0,-18 12 0,-3 18 0,2 20 0,10 25 0,14 16 0,16-1 0,24-11 0,37-21 0,42-27 0,-27-22 0,2-8 0,4-7 0,-2-7 0,-7-6 0,-6-5 0,16-36 0,-38 7 0,-38 15 0,-22 18 0,-9 14 0,4 12 0,11 15 0,9 14 0,8 16 0,7 15 0,15 4 0,21-2 0,21-9 0,15-16 0,-1-14 0,-15-12 0,-15-7 0,-12-4 0,-11-3 0,-3 0 0,-6 4 0,-8 2 0,-11 6 0,-13 5 0,-9 4 0,-5 1 0,4-1 0,7-4 0,9-4 0,9-2 0,2-1 0,-1 2 0,-7 1 0,-5 1 0,-2 2 0,3 0 0,5 1 0,6-1 0,5-1 0,3-1 0,3-1 0,1-1 0,0-1 0,0 2 0,-1 2 0,0 3 0,-1 1 0,1-2 0,0-2 0,2-3 0,3-2 0,7-1 0,10-1 0,10 2 0,7 2 0,3 3 0,0 2 0,-2 0 0,-4-2 0,-2-2 0,-4-1 0,-3-3 0,-3 0 0,-1-1 0,0 0 0,-2 0 0,-1 1 0,-2 0 0,-1 1 0,-1 2 0,1 0 0,1 1 0,3 0 0,2 0 0,1-1 0,-2 0 0,-4-1 0,-5-1 0,-5 1 0,-3 0 0,-3 1 0,0 1 0,-3 1 0,-3-1 0,-3 1 0,-2 0 0,-1-2 0,0 0 0,0-1 0,2-2 0,2 0 0,2-1 0,0 0 0,-1 0 0,-3 0 0,-1 1 0,0 0 0,1 1 0,5-1 0,2-1 0,12-5 0,-1-1 0,9-3 0,-5 1 0,0 1 0,-2 3 0,1 1 0,1 1 0,4 0 0,3-1 0,4-1 0,2 0 0,1-1 0,0-1 0,-1 0 0,-3-1 0,-5 1 0,-4 1 0,-6 2 0,-3 0 0,-4 2 0,-8 1 0,-2 2 0,-7 1 0,-3 2 0,-6 2 0,-6 1 0,-4 0 0,1-2 0,2 0 0,5-2 0,7-2 0,5-1 0,0 0 0,-2-1 0,-5 1 0,-6 1 0,0 1 0,3 1 0,5-1 0,7 0 0,6-1 0,0 0 0,-1 0 0,-5 0 0,-6 1 0,-3 0 0,1 0 0,3-1 0,7-1 0,3 1 0,3-2 0,-1 1 0,-1-1 0,-5 1 0,-3 0 0,0 0 0,1 0 0,3-1 0,4 1 0,3-1 0,-2 0 0,-3 0 0,-6 1 0,-4 0 0,-2-1 0,1 1 0,4-1 0,4 0 0,0 0 0,-3 0 0,-2 0 0,-3 0 0,-1 0 0,1 0 0,1 0 0,0 0 0,0 0 0,0-1 0,-1 0 0,-1-1 0,-1-1 0,1 0 0,0-1 0,0 0 0,8 2 0,-4-1 0,5 1 0,-3-2 0,0 0 0,2 0 0,-2 0 0,-2 0 0,-2 0 0,-4 0 0,-2 0 0,-2 0 0,0-1 0,0 0 0,1 2 0,1 1 0,-1 1 0,-4 0 0,-10 0 0,-5-1 0</inkml:trace>
  <inkml:trace contextRef="#ctx0" brushRef="#br0" timeOffset="1967">1300 852 24575,'6'-11'0,"8"-3"0,8 6 0,11 3 0,10 4 0,6 0 0,2 1 0,-7 0 0,-9 0 0,-13 1 0,-10 1 0,-7 4 0,-2 3 0,-4 2 0,-3-1 0,-5-1 0,-5-3 0,-5 0 0,-7-2 0,-9-2 0,-13-1 0,-13-2 0,5 0 0</inkml:trace>
  <inkml:trace contextRef="#ctx0" brushRef="#br0" timeOffset="11895">1103 844 24575,'-1'-1'0,"-8"-8"0,3-2 0,3-2 0,1 0 0,1 2 0,1 3 0,0 2 0,-1 2 0,-5-1 0,-6-1 0,-7-3 0,-4-2 0,2 0 0,3 1 0,3 1 0,3 1 0,2 3 0,3 3 0,0 1 0,1 0 0,-1 0 0,-2-1 0,-7-3 0,-7-3 0,-7-2 0,-6-1 0,-2-1 0,13 5 0</inkml:trace>
  <inkml:trace contextRef="#ctx0" brushRef="#br0" timeOffset="11896">704 622 24575,'0'0'0</inkml:trace>
  <inkml:trace contextRef="#ctx0" brushRef="#br0" timeOffset="11894">665 606 24575,'-22'-12'0</inkml:trace>
  <inkml:trace contextRef="#ctx0" brushRef="#br0" timeOffset="1.70095E6">123 133 24575,'5'4'0</inkml:trace>
  <inkml:trace contextRef="#ctx0" brushRef="#br0" timeOffset="10312">132 141 24575,'10'8'0,"20"16"0</inkml:trace>
  <inkml:trace contextRef="#ctx0" brushRef="#br0" timeOffset="10310">185 183 24575,'16'13'0,"-14"-11"0</inkml:trace>
  <inkml:trace contextRef="#ctx0" brushRef="#br0" timeOffset="10308">467 386 24575,'2'1'0,"13"8"0,6 1 0,3 2 0,3 2 0,0-1 0,-6-2 0,-4-2 0,-2 0 0,3 1 0,7 4 0,8 5 0,4 2 0,0-1 0,-5-1 0,-4-4 0,-1-1 0,0 0 0,3-1 0,-1 0 0,1-1 0,2-1 0,2-1 0,6 1 0,0 1 0,2 1 0,-2 1 0,1 3 0,3 2 0,4 5 0,7 5 0,0 1 0,-4-1 0,-13-8 0,-14-7 0,-11-6 0,-10-5 0,-9-1 0,-12-3 0,-15-4 0,-26-11 0,-30-16 0,35 10 0,-3-2 0,-6-4 0,-2-2 0,1-1 0,2-2 0,4 2 0,3-1 0,6 3 0,5 0 0,-25-19 0,17 5 0,10 5 0,2 0 0,3 3 0,5 5 0,2 2 0,2 5 0,3 2 0,0 4 0,2 1 0,-1 4 0,0 0 0,-1 1 0,-1-1 0,-1-1 0,-1 0 0,3 0 0,5 3 0,6 2 0,8 3 0,2 1 0,4 4 0,14 7 0,5 12 0,25 21 0,-35-30 0</inkml:trace>
  <inkml:trace contextRef="#ctx0" brushRef="#br0" timeOffset="10306">274 208 24575,'24'26'0</inkml:trace>
  <inkml:trace contextRef="#ctx0" brushRef="#br0" timeOffset="11890">448 392 24575,'27'28'0,"-1"-2"0</inkml:trace>
  <inkml:trace contextRef="#ctx0" brushRef="#br0" timeOffset="11891">511 456 24575,'5'5'0,"-2"-2"0</inkml:trace>
  <inkml:trace contextRef="#ctx0" brushRef="#br0" timeOffset="11889">626 567 24575,'6'6'0,"0"-1"0</inkml:trace>
  <inkml:trace contextRef="#ctx0" brushRef="#br0" timeOffset="11887">643 582 24575,'28'24'0</inkml:trace>
  <inkml:trace contextRef="#ctx0" brushRef="#br0" timeOffset="11885">784 692 24575,'0'0'0</inkml:trace>
  <inkml:trace contextRef="#ctx0" brushRef="#br0" timeOffset="11883">970 785 24575,'23'9'0,"3"1"0,-1 2 0,-3-2 0,-5-1 0,-3-2 0,-8-4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7:32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96 24575,'10'10'0,"13"14"0,-3-3 0,-4-4 0,-3-4 0,-4-5 0,-2-1 0,0-1 0,-1-1 0,-1-1 0,1 0 0,0 0 0,0 0 0,1 0 0,1 1 0,-1 0 0,1 0 0,-1 0 0,0 0 0,0 0 0,-1-1 0,0 1 0,0 0 0,-1 0 0,1 0 0,1-1 0,1 1 0,0-1 0,0 1 0,0-1 0,-1 0 0,1 0 0,-1 1 0,1-2 0,0 1 0,-1 0 0,0 0 0,-1 0 0,1 0 0,-1 0 0,0 0 0,1 0 0,1 0 0,1 1 0,0 1 0,2 1 0,-1 1 0,1 0 0,-1 0 0,1 1 0,-1-1 0,2 2 0,0-1 0,1 1 0,0 0 0,0-1 0,-2-1 0,-2-2 0,-2 0 0,-1-2 0,0 1 0,1 0 0,1 0 0,0 0 0,0 0 0,-2-2 0,-1-2 0,-2-5-1696,-4-5 0,1 3 0,-2-2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9:41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24575,'0'21'0,"0"2"0,0 7 0,1 3 0,0-1 0,2-2 0,0-5 0,0-5 0,-1-3 0,0-5 0,0-3 0,-1-2 0,-1-2 0,1-1 0,0 1 0,-1-1 0,1-1 0,0 1 0,1 0 0,-1-1 0,1 1 0,1 0 0,0 1 0,0 0 0,0-1 0,0 2 0,-1-3 0,1 1 0,-1-2 0,0 0 0,0 1 0,0 0 0,0 0 0,-1 0 0,1 1 0,-1-1 0,0 1 0,0-3 0,0 2 0,-1 0 0,2 1 0,0 2 0,1 5 0,4 8 0,3 8 0,5 8 0,2 3 0,2 2 0,1 0 0,1-3 0,-2-5 0,-4-8 0,-4-8 0,-3-6 0,-2-4 0,-2-3 0,-1-2 0,-1-1 0,1 0 0,0 1 0,1 1 0,1 1 0,3 5 0,7 7 0,10 9 0,15 14 0,16 17 0,12 8 0,1 1 0,-9-10 0,-17-17 0,-16-14 0,-11-11 0,-8-9 0,-5-1 0,-3-4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0:10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0 24575,'0'15'0,"0"1"0,0 4 0,0-2 0,0-3 0,0-5 0,0-3 0,0-3 0,1-1 0,1 0 0,1 1 0,0 2 0,1 4 0,1 2 0,1 3 0,-1-1 0,0-3 0,0-2 0,-2-3 0,-1-2 0,0-2 0,-2 1 0,1-1 0,1 1 0,0 2 0,0 1 0,1 0 0,1 2 0,-1 0 0,0-1 0,0-1 0,-1-1 0,0 1 0,0 0 0,2 1 0,0 2 0,1 3 0,1 2 0,0 2 0,0-1 0</inkml:trace>
  <inkml:trace contextRef="#ctx0" brushRef="#br0" timeOffset="1">188 354 24575,'3'7'0,"-1"-3"0</inkml:trace>
  <inkml:trace contextRef="#ctx0" brushRef="#br0" timeOffset="-1">179 348 24575,'0'-1'0,"-8"-16"0</inkml:trace>
  <inkml:trace contextRef="#ctx0" brushRef="#br0" timeOffset="2957">171 330 24575,'-5'-13'0,"0"2"0,0-1 0,-2 0 0,-2-1 0,-2-2 0,-2 0 0,-1-1 0,1 2 0,3 1 0,4 4 0,1 4 0,1 1 0,1 2 0,0-1 0,-1-1 0,-2-1 0,-3-2 0,0 0 0,-1 1 0,2 1 0,2 2 0,3 1 0</inkml:trace>
  <inkml:trace contextRef="#ctx0" brushRef="#br0" timeOffset="2956">3 135 24575,'3'4'0,"0"1"0,5 5 0,-3-4 0,-1-2 0,0 0 0,-2-2 0,0 0 0,0 0 0,0 1 0,1 2 0,0 2 0</inkml:trace>
  <inkml:trace contextRef="#ctx0" brushRef="#br0" timeOffset="-5">48 197 24575,'3'6'0,"3"7"0</inkml:trace>
  <inkml:trace contextRef="#ctx0" brushRef="#br0" timeOffset="-7">65 230 24575,'8'15'0,"4"7"0</inkml:trace>
  <inkml:trace contextRef="#ctx0" brushRef="#br0" timeOffset="1.64271E6">462 677 24575,'19'18'0,"7"5"0,-2-2 0,0-4 0,1-4-1696,-5-5 0,-7-4 0,-6-4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0:56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741 1 24575,'-1'15'0,"-1"0"0,0 2 0,-1 0 0,-5 7 0,-3 4 0,-2 1 0,0 0 0,2-5 0,2-3 0,0-3 0,1-2 0,0-3 0,1 1 0,-1 0 0,0 0 0,-2 2 0,0 0 0,1 0 0,-1 0 0,1 0 0,1-1 0,-1 1 0,0 0 0,-1 1 0,0 0 0,-2 3 0,-3 5 0,-3 5 0,-1 5 0,-2 3 0,0 3 0,-1 1 0,-1 4 0,-2-1 0,3-2 0,1-3 0,4-6 0,4-7 0,2-5 0,2-4 0,1-1 0,-1 1 0,-2 3 0,0 3 0,-2 1 0,1-1 0,1-2 0,1-4 0,1-2 0,-1-1 0,1-1 0,-3 1 0,-1 1 0,-1 0 0,0 1 0,-1 0 0,0 1 0,0 0 0,1-1 0,2-2 0,3-4 0,3-3 0,2-2 0,3-4 0,9 0 0,8-2 0,17-1 0,60-4 0,-24 2 0,5-1 0,18 1 0,4 0 0,-27 1 0,1 1 0,-2 0 0,20 0 0,-4 1 0,-10 0 0,-4 0 0,-15 0 0,-6 1 0,18 1 0,-30 1 0,-23 0 0,-20-1 0,-33-5 0,-43-9 0,19 2 0,-5 0 0,-9-3 0,-3 1 0,2 0 0,2 2 0,10 3 0,3 1 0,-29 2 0,31 4 0,27 4 0,17 1 0,12 1 0,5 1 0,6 2 0,12 6 0,27 6 0,26-1 0,18-6 0,1-6 0,-19-9 0,-21-7 0,-23-6 0,-14-8 0,-14-7 0,-14-2 0,-14 5 0,-14 8 0,-11 12 0,-1 12 0,3 12 0,9 7 0,16-2 0,10-6 0,11-6 0,11-2 0,19 2 0,25 2 0,26-1 0,12-3 0,-2-6 0,-18-8 0,-24-3 0,-22-5 0,-31-3 0,-34-2 0,-34 3 0,-21 5 0,5 10 0,19 10 0,26 6 0,23 6 0,13 0 0,13 0 0,14-1 0,15-2 0,11-5 0,5-5 0,-4-4 0,-9-4 0,-10-1 0,-14 0 0,-50-9 0,-25-4 0,10 3 0,-5 1 0,3 1 0,0 1 0,6 2 0,2 1 0,-25 1 0,32 3 0,23 0 0,19 0 0,22 0 0,24 2 0,28 4 0,-23-2 0,2 1 0,2 0 0,0 1 0,45 3 0,-23-2 0,-28-3 0,-18-2 0,-16-1 0,-9 0 0,-6 0 0,-15 0 0,-23-1 0,-40 0 0,-11 0 0,-2 0 0,10 0 0,26-1 0,7-1 0,25 1 0,21-1 0,29 2 0,34 5 0,32 10 0,-38-5 0,2 1 0,0 3 0,-1-1 0,34 11 0,-24-7 0,-23-6 0,-20-6 0,-16-4 0,-47-11 0,-17 3 0,-39-6 0,8 7 0,15 4 0,23 2 0,20 0 0,19 0 0,17 0 0,23 5 0,28 8 0,37 14 0,-42-12 0,1 1 0,36 11 0,-29-9 0,-38-12 0,-17-4 0,-25-6 0,-27-7 0,-34-5 0,28 7 0,-2-1 0,-1 2 0,1 1 0,3 2 0,3 0 0,-28 1 0,32 3 0,19 1 0,19 0 0,13 0 0,20 1 0,27 6 0,31 6 0,14 5 0,0 1 0,-19-5 0,-27-5 0,-19-4 0,-17-3 0,-10-2 0,-29-6 0,-12-2 0,-34-5 0,-10 0 0,2 4 0,11 4 0,20 3 0,21 1 0,15 1 0,13 0 0,23 1 0,31 3 0,33 4 0,-32-2 0,2 0 0,0 0 0,-1-1 0,38 3 0,-29-4 0,-26-3 0,-22-1 0,-10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12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481 179 24575,'-5'23'0,"-4"4"0,-9 12 0,-8 12 0,-4 10 0,-2 11 0,6-7 0,10-16 0,9-18 0,6-23 0,3-4 0,5-6 0,7-4 0,12-9 0,12-14 0,8-14 0,3-17 0,-5-6 0,-9 0 0,-13 8 0,-9 14 0,-7 14 0,-4 13 0,-2 11 0,-4 9 0,-4 8 0,-8 11 0,-10 15 0,-10 16 0,-6 14 0,2 3 0,9-5 0,11-9 0,10-13 0,8-5 0,12-6 0,12-5 0,15-5 0,14-7 0,15-6 0,12-7 0,1-6 0,-4-6 0,-13-4 0,-13-4 0,-7 1 0,-10 0 0,-6 2 0,-7 3 0,-4 5 0,-2 3 0,3 2 0,8 1 0,5 1 0,7 0 0,0 1 0,-8 0 0,-7 3 0,-11 1 0,-5 3 0,-8 2 0,-13 2 0,-17 6 0,-22 2 0,-13 1 0,-1-3 0,8-4 0,12-4 0,14-4 0,5-2 0,0-2 0,-6-1 0,-7-1 0,-6 0 0,-1 0 0,2 1 0,2 1 0,6 0 0,6-1 0,6 0 0,6-1 0,3 0 0,2 0 0,0 2 0,1-1 0,1 1 0,0 0 0,0-1 0,1 1 0,2-1 0,1 1 0,6-2 0,1 1 0,3 0 0,0 2 0,0 0 0,-1 1 0,0-1 0,0 0 0,0-1 0,-2 1 0,-2-1 0,-4-1 0,-3 0 0,-2-1 0,-1 0 0,1 0 0,1 0 0,6 0 0,2 0 0,6 1 0,-1 2 0,1 0 0,0 1 0,0 0 0,-1 0 0,-3 0 0,-4 1 0,-1-1 0,1-1 0,3-1 0,2-1 0,11 0 0,-3-1 0,9 2 0,-3-1 0,3 3 0,5 1 0,3 1 0,1 1 0,-1 0 0,-2 1 0,-1 0 0,-2-1 0,-2 1 0,0-2 0,-1 1 0,0-2 0,1 1 0,1-1 0,0 0 0,2-1 0,0 0 0,0-1 0,0 0 0,-2-1 0,0 1 0,0 0 0,0 0 0,1 0 0,1 0 0,1 0 0,2 1 0,1 0 0,1-1 0,-1 0 0,-1 0 0,-2-1 0,-2-1 0,0 0 0,-1 0 0,1 0 0,0 0 0,2 0 0,1 1 0,3 0 0,1-1 0,2 0 0,-1 0 0,-1-1 0,-1 1 0,-3-1 0,0 1 0,-1 0 0,-2-1 0,-2 1 0,-1 0 0,-2 0 0,-1 0 0,0 0 0,-1 1 0,-1 0 0,0-1 0,-2 1 0,-3-2 0,-1 0 0,-15 0 0,0-1 0,-14-1 0,-7-4 0,-16-4 0,-14-5 0,-12-7 0,1-3 0,7-2 0,10 1 0,10 6 0,9 4 0,2 4 0,4 4 0,1 1 0,1 0 0,0 0 0,-1-1 0,3 0 0,1 1 0,3-1 0,1 0 0,1-1 0,1 0 0,2 0 0,4 1 0,4 2 0,3 1 0,4 1 0,1 0 0,1 0 0,0 0 0,-1-1 0,-3-2 0,-1-2 0,-1-1 0,0 2 0,2 1 0,2 3 0,1 1 0,2 1 0,-1 0 0,-2 0 0,-1 0 0,0-1 0,-2 1 0,-1-1 0,-2-1 0,-4-2 0,-4-2 0,-1 1 0,3 2 0,3 1 0,4 2 0,2 2 0,0-1 0,3 1 0,0 0 0,9 6 0,-3-3 0,5 4 0,-4-3 0,-2 1 0,0 1 0,0-1 0,-1-1 0,-1-2 0,-3 0 0,1 0 0,-3 1 0,2 0 0,2 0 0,0 0 0,1-2 0,-2-4 0,1-2 0,-2-5 0,3 1 0,0 0 0,1 0 0,0 1 0,1 1 0,2-1 0,1 1 0,1 0 0,0 0 0,0-1 0,0 0 0,1-1 0,1-2 0,1-1 0,3-1 0,1 0 0,-2 1 0,-2 3 0,-2 2 0,-1 1 0,0 0 0,0 1 0,0-1 0,1 0 0,-1-1 0,1 1 0,0 0 0,0-1 0,0 0 0,-1-1 0,2 1 0,-1-1 0,0 1 0,-1 0 0,-1 0 0,0 1 0,0 0 0,-1 0 0,1-1 0,0 0 0,-1 1 0,-1 0 0,1 1 0,1-2 0,0 0 0,1 0 0,-1 1 0,-1 1 0,-1 1 0,0 1 0,2-3 0,1-2 0,3-2 0,0-1 0,0 1 0,-1 3 0,-3 2 0,0 3 0,-1 0 0,0-1 0,0 0 0,2-2 0,0-1 0,-1 0 0,0 1 0,-1 1 0,-2 2 0,-1-1 0,0 1 0,0-1 0,1-2 0,1-3 0,2-2 0,1-2 0,-1 3 0,0 2 0,-1 4 0,-2 1 0,1 0 0,0 0 0,2-1 0,1-3 0,2-2 0,3 0 0,-2 0 0,-2 4 0,-3 1 0,-2 1 0,0 1 0,1-1 0,2-2 0,2 0 0,2-2 0,0 0 0,2 1 0,-1 0 0,0 1 0,0 0 0,0 0 0,-2 0 0,0 0 0,-4 2 0,1 0 0,-4 1 0,3-2 0,4-3 0,8-3 0,-6 3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19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522 24 24575,'-3'11'0,"-1"-1"0,0-3 0,2 0 0,1-4 0,0 0 0,1 0 0,-1 2 0,-1 2 0,-1 2 0,-1 3 0,-1 1 0,-2 3 0,-1 1 0,1 0 0,0-3 0,1-2 0,2-3 0,0-1 0,1-2 0,-1 0 0,-1 1 0,-1 1 0,-1 0 0,-1-1 0,0 1 0,1-2 0,1-1 0,3 0 0,1-3 0,0 0 0,0 0 0,-1 3 0,-6 6 0,-4 7 0,-3 5 0,1 0 0,3-7 0,4-4 0,4-8 0,1-2 0,1-6 0,0-4 0,0-5 0,1-1 0,0 0 0,1 0 0,0 0 0,2 1 0,1 0 0,2 0 0,3-2 0,6-8 0,6-6 0,2-4 0,0 0 0,-4 5 0,-2 5 0,-2 3 0,1 2 0,-2 2 0,-1 2 0,-4 4 0,-3 4 0,-2 2 0,-2 4 0,-4 8 0,-1 3 0,-4 8 0,0 0 0,1-2 0,1-1 0,-2 1 0,-3 1 0,-4 4 0,-2 1 0,1-2 0,3-3 0,3-4 0,3-2 0,0-2 0,2 0 0,1-2 0,1-1 0,1-1 0,0 1 0,-1 2 0,-1 1 0,-1-1 0,0 0 0,1-1 0,0-1 0,1-2 0,1 0 0,0-2 0,1-1 0,-2 0 0,0 2 0,-3 3 0,-2 3 0,0 0 0,2-1 0,1-3 0,3-2 0,0-1 0,2-1 0,-2 1 0,-2 1 0,-2 3 0,-1 1 0,0 0 0,2-1 0,1-2 0,3-1 0,0-2 0,0 1 0,-1 1 0,-1 3 0,-1 1 0,0 0 0,0 0 0,1-1 0,2-3 0,-2 1 0,2-2 0,-1 2 0,-2 1 0,1 0 0,0 1 0,1-1 0,0-2 0,1 0 0,-1 0 0,0 2 0,-1 0 0,0 0 0,1 0 0,1-3 0,0 1 0,1-3 0,-1 3 0,-1-1 0,0 2 0,-1 1 0,1-1 0,0 1 0,1-2 0,0 1 0,1-4 0,-1 2 0,0 0 0,0-1 0,0 1 0,1-1 0,0 1 0,0 0 0,0 0 0,0-1 0,0 2 0,-1 1 0,0 2 0,-1-1 0,0 0 0,1-1 0,0-1 0,0-1 0,1-1 0,-1 1 0,0-1 0,0 2 0,-1 0 0,-1 1 0,1 0 0,0 1 0,0-2 0,0-1 0,1 1 0,0-2 0,0 0 0,0 1 0,-1-1 0,0 2 0,1-2 0,-1 0 0,2 0 0,-2 1 0,0 0 0,-1 3 0,-1 1 0,0 1 0,-1 1 0,1-2 0,1 0 0,1-3 0,0 0 0,0-1 0,0 0 0,-1 1 0,1-1 0,-1 0 0,1 1 0,-2 1 0,0 1 0,-2 1 0,0 2 0,0 1 0,1-2 0,0 0 0,1-2 0,2-2 0,0 0 0,0-2 0,0-1 0,-1 0 0,1 0 0,-1-1 0,-1 0 0,2 0 0,-2-3 0,1-1 0,2-1 0,0-1 0,1 1 0,0 0 0,0 1 0,0-1 0,0-1 0,1 0 0,0-1 0,1 0 0,-1-1 0,0 1 0,0 2 0,1 1 0,-1 0 0,1 2 0,0 1 0,1 0 0,0 1 0,0 0 0,0 0 0,1 0 0,-2 0 0,2 0 0,-1 0 0,-1 0 0,1 1 0,-2 1 0,1 0 0,-1 2 0,0 0 0,-1 1 0,0 0 0,0-1 0,0-1 0,0 0 0,0 0 0,0-1 0,3 1 0,-1-2 0,2-1 0,0 0 0,-1-3 0,0-3 0,-1-4 0,-1-4 0,-1-1 0,0 2 0,0 3 0,0 2 0,0 4 0,0-1 0,0 3 0,0-2 0,0 0 0,0 0 0,-1-1 0,0 0 0,-1 0 0,0 1 0,1 2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52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405 0 24575,'-12'26'0,"2"-1"0,2 4 0,5-5 0,2-6 0,1-8 0,2-6 0,2-8 0,-1-6 0,0-5 0,-1-6 0,-5-1 0,-6 0 0,-5 5 0,-5 6 0,1 6 0,2 7 0,-2 10 0,-5 15 0,-11 19 0,-7 11 0,-2 3 0,6-6 0,13-15 0,10-13 0,9-15 0,4-9 0,6-16 0,3-5 0,7-11 0,-2 2 0,-1 2 0,-4 6 0,-5 10 0,-1 10 0,-2 17 0,-4 13 0,-5 9 0,-3 2 0,-1-7 0,3-11 0,3-10 0,4-8 0,1-8 0,5-7 0,5-8 0,8-4 0,6-2 0,1 2 0,-4 3 0,-6 5 0,-6 4 0,-5 6 0,-4 4 0,-7 9 0,-6 8 0,-4 8 0,-2 4 0,4-2 0,5 1 0,5-2 0,5-2 0,3-4 0,8-8 0,12-8 0,19-17 0,16-19 0,13-21 0,-31 19 0,-2-3 0,28-31 0,-14 7 0,-20 19 0,-16 17 0,-9 13 0,-15 7 0,-17 8 0,-19 6 0,-19 12 0,-11 11 0,4 6 0,12-1 0,19-5 0,18-11 0,11-6 0,8-7 0,6 0 0,7 1 0,13 1 0,17-1 0,20-10 0,12-17 0,2-13 0,-9-7 0,-19 2 0,-19 10 0,-13 10 0,-11 7 0,-14 5 0,-17 5 0,-21 9 0,-17 10 0,-7 11 0,4 8 0,14-1 0,16-4 0,17-9 0,12-11 0,8-7 0,7-5 0,16-5 0,22-4 0,27-8 0,13-4 0,-2-1 0,-18 0 0,-25 6 0,-18 3 0,-17 5 0,-21 4 0,-24 1 0,-24 1 0,-18 2 0,-1 5 0,12 3 0,20 1 0,22-3 0,16-2 0,10-4 0,4 0 0,2 1 0,0 1 0,1 4 0,4 5 0,4 8 0,2 6 0,0-1 0,-1-4 0,-3-7 0,-1-8 0,-1-6 0,0-10 0,-1-11 0,-1-14 0,-1-7 0,-5 0 0,-3 8 0,-2 11 0,-1 11 0,4 6 0,1 5 0,3 2 0,0 1 0,0 1 0,0 1 0,0-3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07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1011 24575,'1'-18'0,"2"1"0,2 1 0,1 1 0,1 2 0,0 2 0,-1 3 0,0 1 0,0 1 0,2-2 0,0 0 0,2-1 0,-1 0 0,-1 0 0,-1 3 0,-2 2 0,-3 2 0,-3 12 0,-2-1 0,-2 9 0,-2-6 0,2-2 0,0-2 0,0-3 0,0 1 0,-1-2 0,0 1 0,-1 1 0,0-1 0,0 1 0,1 0 0,1-1 0,0 0 0,-1-1 0,-2 2 0,-1 1 0,1 0 0,0-1 0,3-1 0,2-3 0,1-2 0,-1 0 0,1 0 0,-1 0 0,0-1 0,2-2 0,-1-2 0,2-1 0,0-2 0,0-1 0,0 0 0,0-1 0,0 0 0,1 0 0,2 0 0,2-1 0,0-1 0,0-1 0,1-2 0,1 1 0,0 1 0,-1 2 0,0 2 0,-1 1 0,-1 0 0,1 1 0,-1-1 0,0 1 0,0 0 0,-1 1 0,0 1 0,0 1 0,0-1 0,0-1 0,0 1 0,0 0 0,0 1 0,1-1 0,-1-1 0,2-1 0,0 0 0,0-1 0,0 0 0,-1 2 0,1-1 0,0 0 0,0 0 0,-2 0 0,1 1 0,-1 0 0,0-1 0,2 0 0,-1-1 0,1-1 0,0 2 0,-1 0 0,1-1 0,-1-1 0,1-1 0,0 0 0,0-1 0,0 1 0,1 0 0,1-1 0,1 0 0,1-1 0,2-1 0,1-3 0,4-3 0,3-2 0,3-1 0,-2 1 0,2 0 0,4-3 0,7-5 0,3-2 0,2 1 0,-6 4 0,-7 6 0,-6 7 0,-3 3 0,0 1 0,4-3 0,2-2 0,4-1 0,2-2 0,3-1 0,7-1 0,7 0 0,3 1 0,1 2 0,-7 4 0,-9 2 0,-10 4 0,-11 3 0,-7 5 0,-9 5 0,-11 8 0,-18 12 0,-24 19 0,17-13 0,-3 5 0,-10 9 0,-1 4 0,-9 11 0,0 3 0,0 4 0,3 1 0,5-4 0,5-2 0,9-7 0,5-4 0,-10 24 0,21-26 0,14-21 0,7-15 0,6-13 0,13-16 0,23-23 0,-3 4 0,5-4 0,14-15 0,4-3 0,3-2 0,-1-1 0,-3 3 0,-3 1 0,-11 11 0,-4 4 0,6-9 0,-18 20 0,-17 19 0,-13 22 0,-17 24 0,-27 37 0,12-22 0,-2 4 0,-6 9 0,0 1 0,1 1 0,1-2 0,8-8 0,3-3 0,-12 28 0,18-33 0,13-23 0,7-16 0,4-25 0,16-36 0,18-34 0,-12 32 0,2 0 0,2 1 0,-2 3 0,12-28 0,-14 28 0,-12 25 0,-7 18 0,-16 25 0,-19 25 0,-20 25 0,19-24 0,-2 2 0,1-1 0,2 0 0,-22 34 0,16-18 0,18-25 0,9-18 0,7-16 0,5-23 0,14-29 0,14-27 0,-8 26 0,2-1 0,2-1 0,0 0 0,-3 6 0,-2 1 0,12-30 0,-12 27 0,-10 19 0,-5 14 0,-4 10 0,-20 28 0,-9 9 0,-22 29 0,-5 3 0,-1 5 0,6-3 0,6-7 0,9-11 0,8-13 0,7-9 0,7-10 0,5-4 0,4-7 0,2 0 0,1-5 0,-2-3 0,1-4 0,-2-3 0,3-12 0,4-9 0,10-9 0,7-7 0,5 3 0,1 3 0,-5 7 0,-1 6 0,-1 5 0,1 0 0,3 0 0,-1 1 0,-3 4 0,-5 5 0,-3 5 0,-2 2 0,0 0 0,3-1 0,1-1 0,2-2 0,4-2 0,0-2 0,1 0 0,-4 1 0,-3 2 0,-4 3 0,-2-2 0,1-4 0,1-4 0,2-5 0,1 2 0,-1 3 0,-2 3 0,0 3 0,0 2 0,-1 1 0,0 1 0,-1 1 0,1 0 0,2 0 0,0-1 0,0 2 0,-5 3 0,-3 2 0,-10 8 0,1-1 0,-6 4 0,2-4 0,-2-1 0,-2 1 0,-2 0 0,0 1 0,0 2 0,2 1 0,0 2 0,1 2 0,0 2 0,-1 3 0,-1 1 0,1 0 0,2-3 0,3-6 0,4-3 0,3-5 0,1 0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15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1164 24575,'6'-15'0,"4"-2"0,4-2 0,3-1 0,-1 0 0,-2 2 0,-3 4 0,-3 2 0,-2 5 0,-2 1 0,0 2 0,-2 0 0,1-1 0,1-1 0,1-1 0,-1 0 0,1 1 0,0 0 0,-2 2 0,0 2 0,-2 1 0,0-2 0,1 0 0,1-4 0,3-3 0,4-5 0,2-1 0,1 0 0,-2 4 0,-3 3 0,-2 1 0,0 0 0,2-2 0,2-2 0,1-2 0,1 0 0,-1 2 0,-2 1 0,-2 3 0,-1 1 0,0 2 0,-1 1 0,1-1 0,0-2 0,2-1 0,0 0 0,1-2 0,0 1 0,1-1 0,0 0 0,0-1 0,0-1 0,0 1 0,-1 1 0,0 1 0,0 1 0,-2-1 0,2 2 0,-1-1 0,1 1 0,0-1 0,0 0 0,2-1 0,1-2 0,3-1 0,4-2 0,2-3 0,1-1 0,1 0 0,-2 0 0,-1 2 0,-1 1 0,-1 1 0,0 1 0,-1 3 0,-1 0 0,0 1 0,0 1 0,-1 0 0,0 1 0,-2 1 0,-1-1 0,0 1 0,1-3 0,1 1 0,2-2 0,-2 0 0,0 1 0,1-1 0,0 0 0,2-1 0,1-1 0,1 0 0,2-2 0,0-1 0,3-2 0,1-1 0,4-3 0,5-2 0,3 2 0,1 1 0,1 3 0,-1 2 0,1-1 0,2 4 0,0 1 0,-2 4 0,-8 1 0,-8 3 0,-10 2 0,-8 1 0,-5 1 0,-5 3 0,-5 1 0,-5 1 0,-6 3 0,-6 6 0,-6 7 0,-6 6 0,-5 6 0,-4 3 0,2-2 0,1 0 0,6-5 0,4-3 0,1-2 0,1-2 0,-1 1 0,-4 2 0,-2 3 0,-2 1 0,2 0 0,2 0 0,4-2 0,0-1 0,-1 2 0,1-2 0,2 0 0,3-2 0,4-3 0,3-2 0,2-3 0,1-1 0,-1 1 0,-3 2 0,0 1 0,-1-1 0,3-2 0,2-3 0,4-1 0,1 1 0,2-2 0,1 0 0,3-3 0,1-2 0,5-4 0,-1 1 0,2-2 0,-3 1 0,-3 4 0,-3 3 0,-1 1 0,-1 2 0,1-3 0,3-2 0,4-4 0,0-2 0,2-3 0,0-2 0,1-2 0,1-5 0,0-3 0,1-3 0,3 0 0,5-1 0,5-1 0,10-3 0,5-4 0,4-3 0,2 0 0,-2 1 0,-2 2 0,-1 0 0,-2 1 0,-1 0 0,-2 0 0,-4 2 0,-4 4 0,-4 3 0,-4 6 0,-3 2 0,1 0 0,2 0 0,1-2 0,2 1 0,1 0 0,1 2 0,-2 0 0,-1 1 0,-1 2 0,-2-2 0,1 0 0,3-2 0,2-2 0,3-2 0,1 1 0,-3 3 0,-4 3 0,-4 2 0,-3 2 0,-3 3 0,-4 3 0,-7 9 0,-11 10 0,-28 27 0,-21 18 0,33-32 0,-1-1 0,1 0 0,2-3 0,-14 14 0,14-13 0,9-10 0,8-6 0,4-3 0,3-1 0,2-3 0,3-2 0,3-3 0,2-5 0,17-15 0,14-11 0,26-22 0,19-14 0,-33 26 0,0-1 0,-1 2 0,-1 0 0,30-25 0,-17 15 0,-15 13 0,-11 10 0,-10 8 0,-6 7 0,-7 3 0,0 1 0,-6 7 0,0-1 0,-3 4 0,2 0 0,1-5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3:42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192 188 24575,'-17'3'0,"-6"4"0,18-3 0,-10 4 0,3 1 0,-1 1 0,0 3 0,1 0 0,7 1 0,-4-3 0,5 2 0,-1-6 0,0 5 0,2-4 0,-3 12 0,-2-5 0,5 10 0,-11-5 0,10-3 0,-4-6 0,4-7 0,0-17 0,5-12 0,11-18 0,5-9 0,12-12 0,-4 1 0,-5 6 0,-3 10 0,-6 18 0,-4 11 0,-2 4 0,-4 11 0,1 0 0,-1 2 0,3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19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206 665 24575,'0'20'0,"-2"5"0,0 3 0,0-2 0,1-13 0,1-9 0,0-17 0,0-24 0,7-36 0,4 15 0,2-4 0,2-7 0,2-1 0,1 1 0,2 1 0,-4 10 0,-1 4 0,2-15 0,-4 26 0,-8 27 0,-1 14 0,-4 23 0,0 13 0,-7 32 0,-12 20 0,5-37 0,-1 0 0,-2 1 0,-1-1 0,-12 32 0,10-25 0,9-23 0,6-18 0,3-10 0,2-9 0,-1-16 0,3-21 0,7-23 0,3-10 0,3 5 0,-3 16 0,-7 20 0,-3 17 0,-3 15 0,-9 24 0,-15 30 0,-12 28 0,13-30 0,-1 2 0,1 0 0,0 0 0,-14 39 0,9-18 0,12-23 0,9-18 0,3-12 0,4-15 0,11-47 0,10-16 0,-5 9 0,2-2 0,19-41 0,-6 14 0,-10 24 0,-7 23 0,-7 21 0,-3 20 0,-7 28 0,-8 27 0,-6 12 0,-1 0 0,3-17 0,8-18 0,4-11 0,4-10 0,0-6 0,0-3 0,3-2 0,-1-7 0,7-5 0,10-21 0,15-20 0,7-16 0,2-8 0,-10 11 0,-13 15 0,-8 15 0,-9 15 0,-3 7 0,-4 4 0,1 0 0,0-1 0,2-11 0,8-15 0,13-22 0,11-15 0,10-4 0,-3 4 0,-8 12 0,-8 10 0,-7 10 0,-4 7 0,-1 4 0,-1 3 0,-1 3 0,-2 6 0,-3 3 0,-1 6 0,-2 5 0,-5 10 0,-8 16 0,-14 19 0,-15 19 0,-9 10 0,-1 5 0,5-1 0,10-4 0,11-9 0,8-10 0,7-16 0,6-16 0,3-11 0,1-9 0,1-6 0,14-26 0,12-13 0,25-35 0,-19 30 0,1 0 0,2-3 0,-1-1 0,-2 3 0,-1 1 0,20-30 0,-9 9 0,-7 6 0,-4 4 0,-3 4 0,-4 10 0,-6 11 0,-4 12 0,-8 8 0,-1 6 0,-5 6 0,0 7 0,-8 13 0,-11 17 0,-14 16 0,-13 11 0,-9 7 0,-3 3 0,2-5 0,7-8 0,9-12 0,12-12 0,5-8 0,8-9 0,5-6 0,4-6 0,3-5 0,2-5 0,1-3 0,3-6 0,8-8 0,15-15 0,21-17 0,17-18 0,-27 26 0,1-1 0,-2 2 0,-1 0 0,26-27 0,-12 13 0,-12 12 0,-4 4 0,-6 4 0,-1 0 0,-2-2 0,-1 0 0,1 1 0,-1 3 0,1 3 0,0 6 0,-4 6 0,-4 4 0,-5 4 0,-2 3 0,-2-1 0,0 2 0,-2 1 0,-3 0 0,-1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25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0 478 24575,'30'-25'0,"2"-1"0,6-2 0,-2 1 0,-5 7 0,-4 4 0,-4 4 0,0 3 0,3 0 0,-1 1 0,2 0 0,1 0 0,0-2 0,2-1 0,4-4 0,4-1 0,1-2 0,-1 1 0,-2 2 0,-5 2 0,-2 2 0,-3 3 0,1 0 0,3 1 0,2-2 0,0 1 0,-6 2 0,-6 1 0,-7 2 0,-5 1 0,-5 1 0,-1-1 0,-13-2 0,-1 0 0,-13-2 0,-3 3 0,-5 1 0,-3 2 0,0 0 0,1 3 0,1 1 0,2 1 0,1 1 0,2-1 0,0 0 0,-2-1 0,-3 1 0,-2 3 0,0 2 0,3 3 0,4 1 0,6-1 0,4 0 0,2 1 0,-1 0 0,0 1 0,1-1 0,3-3 0,4-2 0,3-3 0,4-4 0,1 0 0,0-3 0,1-7 0,-1 0 0,4-7 0,3 2 0,8-1 0,8-2 0,9-2 0,5-2 0,1 2 0,-2 1 0,-6 4 0,-5 1 0,-4 4 0,-4 1 0,-3 2 0,-3 2 0,-2-1 0,0 1 0,-1-1 0,1 1 0,-1 1 0,0 0 0,0 2 0,2-1 0,1 1 0,-1 0 0,-1 0 0,-1 0 0,2 0 0,4 0 0,3 0 0,2 0 0,3-2 0,1 0 0,2-2 0,0-1 0,0 0 0,-1 0 0,-2 1 0,-3 1 0,-2 1 0,-2 0 0,2 0 0,1 0 0,2 0 0,3-1 0,2-1 0,1 1 0,0 0 0,-2 0 0,-2 2 0,2 0 0,3 1 0,5 0 0,4 0 0,1 1 0,-3 1 0,0 2 0,2 2 0,5 0 0,4-1 0,-1 0 0,-3 0 0,-3 0 0,1 1 0,3 2 0,3 3 0,2 1 0,-4 1 0,-8-2 0,-8-1 0,-6-3 0,-2 0 0,-1 1 0,0 0 0,-4 0 0,-3-1 0,-8-1 0,-13 0 0,-29-2 0,-29-1 0,22-2 0,-4-1 0,-12 0 0,-1 0 0,-4 1 0,0 2 0,-6 3 0,0 3 0,-1 4 0,2 2 0,6 2 0,2 2 0,7-2 0,4 0 0,-30 10 0,25-9 0,18-3 0,4 0 0,2 2 0,-1 2 0,0 1 0,3-1 0,6-3 0,6-2 0,5-2 0,4-3 0,4-3 0,4-3 0,5-6 0,24-12 0,41-16 0,-8 9 0,7-2 0,14-2 0,4 0 0,3 1 0,0 1 0,-9 4 0,-3 3 0,-17 3 0,-4 3 0,21-3 0,-34 8 0,-21 5 0,-12 2 0,-9 3 0,-17 7 0,-36 11 0,7-5 0,-7 2 0,-15 5 0,-5 1 0,-4 1 0,2 1 0,8-3 0,4 0 0,14-4 0,6-2 0,-10 7 0,26-10 0,20-10 0,21-8 0,25-11 0,14-7 0,8-4 0,-9-1 0,-18 3 0,-14 4 0,-16 2 0,-13 3 0,-13 4 0,-11 5 0,-9 11 0,-7 11 0,-1 12 0,5 5 0,9-3 0,14-9 0,12-11 0,8-6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42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24575,'15'0'0,"1"0"0,2 0 0,1 1 0,-2-1 0,-1 2 0,-1 0 0,-2 0 0,1 0 0,-2 0 0,0 0 0,-1 0 0,0-1 0,0 1 0,1 0 0,0 0 0,0 1 0,2 0 0,0 0 0,1 1 0,1 0 0,0 0 0,-2-1 0,-1 1 0,0-1 0,-1 0 0,0 0 0,0-1 0,0 1 0,2-1 0,1 1 0,4 0 0,1-1 0,0 1 0,0-1 0,0 0 0,-2 0 0,1 0 0,2 0 0,2 1 0,2 1 0,0 0 0,-3 0 0,-3-1 0,-3 0 0,0 0 0,0 0 0,1 1 0,1 0 0,0 1 0,2 1 0,1 2 0,3 2 0,4 2 0,1 1 0,1 1 0,-3-1 0,-6-2 0,-3-2 0,-4-2 0,-1 0 0,1 1 0,4 1 0,1 1 0,2 0 0,-1 0 0,0 1 0,-3 0 0,-2 0 0,-3 0 0,-4-3 0,-3-1 0,-3 0 0,-2-1 0,-7 1 0,-6-2 0,-12-3 0,-12-7 0,-11-11 0,-9-10 0,-10-6 0,-6 0 0,-1 4 0,6 6 0,12 6 0,17 5 0,10 6 0,11 2 0,2 3 0,-2 1 0,-1 2 0,-1 2 0,0 1 0,3 2 0,0 0 0,2 2 0,1-1 0,2-1 0,5-1 0,3-3 0,3 1 0,1-1 0,0 4 0,0 5 0,0 7 0,0 5 0,0 1 0,0-3 0,0-5 0,1-8 0,3-7 0,4-9 0,5-8 0,7-9 0,4-3 0,3 0 0,-1 4 0,-4 6 0,-5 4 0,-4 4 0,-4 2 0,-2 2 0,-2 1 0,-1 1 0,-1 0 0,0 1 0,0 0 0,2 1 0,1 0 0,1 0 0,-3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47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24575,'16'0'0,"4"0"0,10 0 0,6-1 0,-2-1 0,-4 0 0,-9 0 0,-8 2 0,-4 0 0,-2 0 0,0 0 0,0 0 0,0 1 0,1-1 0,0 1 0,0 1 0,0-1 0,0 1 0,-1 0 0,0 0 0,-1 0 0,0 0 0,-2-1 0,-1-1 0,-14 0 0,2 0 0,-11 0 0,4 0 0,2 0 0,1 0 0,1 0 0,2 0 0,1 0 0,1 0 0,0 0 0,1 0 0,-1 0 0,1 0 0,1 0 0,1 0 0,1 0 0,1 0 0,0 0 0,0 0 0,-2 0 0,-2 0 0,-2-1 0,-3-1 0,0-1 0,0 1 0,2 0 0,2 1 0,2-1 0,3 1 0,0 0 0,2-2 0,1 1 0,0-1 0,0 0 0,3 2 0,1-1 0,3 1 0,1-2 0,-1-1 0,0-1 0,0 1 0,-1 0 0,-1 3 0,0 0 0,0 1 0,-1 0 0,2 0 0,-1 1 0,1 0 0,0 2 0,1 1 0,2-1 0,1 1 0,0 1 0,2-1 0,-1 1 0,2-1 0,0 1 0,1 1 0,-1 0 0,1 0 0,1 0 0,-1-1 0,1-1 0,-1 0 0,-1-3 0,-1 1 0,0-2 0,0 1 0,-1 0 0,0-1 0,-1 0 0,0 0 0,-1 0 0,-1 0 0,0 0 0,-1 0 0,-1 0 0,-1 0 0,-1 0 0,1 1 0,2 1 0,3 1 0,-1 1 0,0 0 0,-6-2 0,-3 0 0,-6-2 0,-4-1 0,-4-1 0,-2-1 0,1-1 0,1 0 0,2 1 0,3-1 0,0 0 0,0 0 0,-2-3 0,-1 0 0,-1-2 0,1 1 0,2 0 0,3 3 0,3 2 0,4 2 0,8 1 0,0 0 0,6 1 0,-5 1 0,1 1 0,0 0 0,1 0 0,2 0 0,0 0 0,0 0 0,1-1 0,0 1 0,1-1 0,-1 1 0,-1-1 0,-2 1 0,-1 0 0,0 0 0,-1-1 0,-1 1 0,1 0 0,0 0 0,1 0 0,0 1 0,1-1 0,-1 1 0,0 0 0,-1 0 0,0 0 0,-1 0 0,0 1 0,0-1 0,0 0 0,1 1 0,0 0 0,2 0 0,0 0 0,0 0 0,0 1 0,0-2 0,-2 1 0,0-1 0,0 0 0,-1 0 0,1 0 0,2 0 0,0 0 0,0 0 0,1 0 0,-2 0 0,1 0 0,2 0 0,1 1 0,2 0 0,0 0 0,-2 1 0,-1-1 0,0 0 0,0 0 0,2-1 0,2 2 0,2 1 0,1 0 0,0 1 0,-3 0 0,0-1 0,-1 0 0,1 0 0,0 1 0,1 1 0,2 1 0,0 2 0,0 0 0,1 2 0,0 1 0,-2 0 0,-1-1 0,-4-3 0,-4-4 0,-4-2 0,-3-3 0,-1-3 0,-2-5 0,-2-3 0,-1-1 0,-1 1 0,0 4 0,-1 3 0,0 1 0,1 0 0,1 1 0,0 0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33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1 24575,'-39'0'0,"-5"0"0,-3 0 0,-1 1 0,0 7 0,2 5 0,4 4 0,8-1 0,14-4 0,7-4 0,7-3 0,3-2 0,3-2 0,6 0 0,-4 0 0,5-1 0,-5 0 0,0-1 0,0-2 0,3-3 0,7-3 0,10 1 0,16 1 0,14 3 0,12 4 0,-1 3 0,-8 2 0,-14 2 0,-16 2 0,-11 0 0,-7 0 0,-6-2 0,-5-1 0,-9 1 0,-13 0 0,-22 6 0,-22 6 0,-13 2 0,-1 1 0,16-5 0,25-8 0,19-5 0,14-3 0,8-3 0,6-4 0,10-4 0,15-6 0,19-3 0,18-4 0,6-1 0,-6 3 0,-14 6 0,-20 5 0,-13 6 0,-11 2 0,-5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35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0 181 24575,'27'-3'0,"5"-2"0,6-2 0,2-1 0,-1 0 0,1-3 0,2 1 0,-1-2 0,-4-1 0,-6 1 0,-5 0 0,-5 2 0,-4 2 0,0 1 0,1 0 0,-1 0 0,1 0 0,0 1 0,2 0 0,2 1 0,1 0 0,3 1 0,1 0 0,-1 1 0,-3 2 0,-4 1 0,-5 0 0,-2 0 0,0 0 0,-1 0 0,0 0 0,-2 0 0,-1 0 0,-3 0 0,-2 0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36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24575,'36'0'0,"-2"0"0,-2 0 0,-6 0 0,-9 0 0,-8 0 0,-7-2 0,-3-1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2:38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24575,'25'0'0,"1"0"0,-1 0 0,-2 0 0,-4 0 0,-4 0 0,-3 0 0,0 0 0,-2 0 0,0 0 0,1 0 0,2 0 0,1 0 0,0 0 0,-1 0 0,0 0 0,0 0 0,-1 0 0,1 0 0,-1 0 0,-1 0 0,-2 0 0,-2 0 0,0 0 0,0 0 0,1 1 0,2 0 0,0 0 0,3 0 0,3 0 0,3 1 0,1 0 0,-1 1 0,-4 0 0,-3-1 0,0 0 0,2-1 0,6 0 0,9 1 0,6 1 0,7 1 0,2 1 0,-5 0 0,-5 0 0,-9-1 0,-8-1 0,-5-1 0,-3 1 0,-1-1 0,3 1 0,5 1 0,4 1 0,4 0 0,1 2 0,-1-1 0,0 2 0,3 2 0,1 1 0,4 3 0,0-1 0,-5-2 0,-5-1 0,-7-3 0,-6-2 0,-4-2 0,-1-1 0,-2-2 0,-1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3:02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0 24575,'11'0'0,"2"1"0,1 1 0,1 1 0,-1 1 0,-2 1 0,-1-1 0,0-1 0,-1 1 0,1 0 0,0 1 0,2 0 0,0-1 0,1 1 0,0 0 0,-1 0 0,-1 0 0,-1 0 0,-1 1 0,-1-1 0,0-1 0,-1 0 0,0 0 0,3 0 0,3 1 0,4 1 0,3 0 0,0 1 0,0-1 0,-2 1 0,-1 1 0,-2-1 0,-1 0 0,-3 0 0,-3-1 0,-1 0 0,-2-2 0,1 1 0,2 0 0,2 1 0,2 1 0,1 1 0,-1-1 0,-2 0 0,0-1 0,-1 0 0,1 0 0,1 0 0,0 0 0,-1 0 0,-1 0 0,0 1 0,0-1 0,0 1 0,2 1 0,1 1 0,0 1 0,-1-1 0,-2-1 0,-2-2 0,-2 0 0,1-2 0,-1 1 0,0-2 0,0 1 0,0-1 0,0 0 0,1 0 0,-1 1 0,2 1 0,0-1 0,1 0 0,-2-1 0,0 1 0,0 0 0,1 0 0,1 0 0,0 0 0,-1-1 0,-2-1 0,0-1 0,0 1 0,-1-1 0,0 1 0,0 0 0,0 1 0,-1-1 0,1 1 0,0-1 0,-1 0 0,-1-1 0,-2 0 0,-7 2 0,0-2 0,-6 2 0,-1-2 0,-2 0 0,0 0 0,1-1 0,4 2 0,1-1 0,0 0 0,-2 1 0,-3 0 0,-3 0 0,-2 0 0,0 0 0,3 0 0,1-1 0,2 1 0,1 0 0,-1 0 0,-4 2 0,-9 2 0,-6 1 0,-5 0 0,-2 2 0,2 1 0,2 0 0,1 3 0,1-1 0,-1 1 0,0-1 0,1 0 0,0 1 0,2 0 0,1 0 0,4 1 0,2 0 0,-1 0 0,-1 2 0,-2 0 0,2-1 0,4-2 0,5-2 0,8-7 0,4-6 0,7-9 0,4-7 0,6-3 0,6-1 0,5-1 0,6-3 0,5-3 0,5-3 0,-3 1 0,-7 5 0,-9 7 0,-10 4 0,-6-1 0,-3-4 0,-1-8 0,0-5 0,0 1 0,0 2 0,0 4 0,0 5 0,1 3 0,1 4 0,2 5 0,0 4 0,-1 3 0,-1 1 0,-5 10 0,-1-1 0,-6 12 0,-4 18 0,-5 24 0,0 12 0,2-1 0,7-23 0,6-22 0,2-16 0,3-12 0,3-12 0,3-8 0,4-10 0,6-12 0,9-15 0,5-5 0,1 3 0,-6 14 0,-8 20 0,-10 14 0,-5 18 0,-8 18 0,-5 19 0,-4 11 0,-2 0 0,4-9 0,3-15 0,3-12 0,3-10 0,1-5 0,0-2 0,5-18 0,7-1 0,7-17 0,3 4 0,-1 1 0,-4 3 0,-4 6 0,-5 7 0,-4 7 0,-4 6 0,-5 7 0,-6 11 0,-5 10 0,-4 7 0,1 2 0,5-7 0,6-8 0,5-9 0,4-7 0,3-5 0,4-4 0,6-6 0,7-5 0,4-6 0,2-4 0,-3 0 0,-5 2 0,-6 6 0,-5 4 0,-5 7 0,-2 1 0,-5 4 0,-1 1 0,-3 2 0,1 3 0,2 2 0,1 2 0,1 2 0,2 0 0,1-1 0,1-2 0,2-5 0,2-1 0,6-3 0,5-1 0,6-3 0,2-3 0,1-4 0,-4-2 0,-6-1 0,-4-2 0,-10-3 0,-12-2 0,-10 0 0,-7 3 0,0 7 0,7 5 0,6 5 0,10 2 0,2 4 0,4 3 0,0 5 0,1 1 0,2 0 0,5 0 0,9-2 0,10-2 0,6-3 0,3-2 0,-3-3 0,-3-1 0,-6-3 0,-4-2 0,-6-3 0,-6-2 0,-3 0 0,-3 1 0,-6 2 0,-5 3 0,-5 1 0,-2 1 0,3 1 0,5 2 0,3 3 0,3 3 0,1 3 0,1 2 0,0 0 0,3 1 0,4-2 0,8-1 0,10-4 0,4-3 0,2-3 0,-6-1 0,-6-3 0,-5-1 0,-5-2 0,-2-1 0,-1 0 0,-1-2 0,1 0 0,-1-1 0,0 1 0,0-1 0,-1 2 0,-2 4 0,-5 1 0,-5 4 0,-7 2 0,-5 2 0,0 3 0,1 1 0,3 1 0,2 1 0,0 3 0,-4 6 0,0 4 0,0 2 0,5-3 0,6-5 0,5-5 0,2-8 0,4-2 0,5-3 0,4 0 0,6 0 0,2 0 0,3 0 0,1-2 0,1-3 0,1-2 0,-1-1 0,-4 1 0,-4 2 0,-4 0 0,-3 1 0,0 0 0,1 1 0,0-1 0,3 0 0,0-1 0,-1 1 0,0-1 0,-3 2 0,-1 0 0,-3 0 0,0 0 0,0 0 0,-1 2 0,0-1 0,1 0 0,0 0 0,1 0 0,1 1 0,-1-1 0,1 1 0,-2 1 0,-1 0 0,-1 0 0,0 0 0,-1 0 0,1 0 0,0 0 0,2 0 0,1 0 0,1 0 0,-1 0 0,-1 0 0,-1 0 0,-2 0 0,-2 3 0,-1-1 0,-1 3 0,-1-2 0,-3 2 0,-3 0 0,-2 0 0,-2 1 0,0-1 0,0 0 0,1 1 0,2-2 0,1 0 0,0 0 0,-1 0 0,-3 0 0,-2 0 0,-2 1 0,-1 0 0,1 0 0,2 0 0,3 0 0,-1-1 0,-2 3 0,-4 1 0,-4 4 0,-2 1 0,0 1 0,1-1 0,-1 1 0,-2-1 0,0 1 0,-3-1 0,1 0 0,2 0 0,2 1 0,2-1 0,2-1 0,-3 1 0,-2 1 0,-4 1 0,-3 1 0,1-1 0,1 1 0,3-1 0,4 0 0,2-1 0,0 0 0,-2 1 0,-3 1 0,-2 3 0,1 0 0,3-2 0,4-1 0,5-4 0,4-2 0,3-2 0,3-5 0,1-2 0,3-7 0,1-6 0,1-5 0,5-3 0,3 0 0,4 1 0,4 1 0,5-2 0,5-1 0,8-3 0,2-1 0,1 0 0,-3 2 0,-2 2 0,-2 1 0,-1 1 0,1 0 0,-2 2 0,-2 0 0,-5 3 0,-5 4 0,-4 2 0,-4 1 0,-2 1 0,-2 2 0,-3 2 0,-14 12 0,1-1 0,-14 10 0,-1-4 0,-10 3 0,-12 3 0,-8 2 0,1 1 0,3-2 0,9-3 0,6-1 0,5-2 0,1 3 0,3 0 0,-2 3 0,0 2 0,2-1 0,1-1 0,5-4 0,2-1 0,5-4 0,2-1 0,4-1 0,2-2 0,4-5 0,12-11 0,5-5 0,16-14 0,0 3 0,4 0 0,5 3 0,0 3 0,4-1 0,-1 1 0,-9 3 0,-9 4 0,-8 3 0,-2 0 0,1-1 0,4-2 0,0-1 0,2 1 0,3-2 0,5-1 0,6-2 0,3-2 0,-4 2 0,-7 4 0,-8 4 0,-11 5 0,-4 4 0,-7 3 0,-3 3 0,-4 2 0,-2 1 0,-4 1 0,-5 4 0,-7 3 0,-7 4 0,-8 5 0,-4 1 0,0 2 0,1-2 0,3-1 0,0 2 0,2 0 0,2 1 0,6-2 0,5-3 0,4-5 0,5-4 0,3-3 0,4-4 0,1-2 0,0 0 0,1-1 0,0 0 0,-1 0 0,1 1 0,-1 1 0,0 0 0,0 0 0,1 0 0,0 0 0,2 0 0,1-1 0,2-1 0,2-2 0,1-3 0,7-11 0,-2 4 0,5-9 0,-4 9 0,1 2 0,-2 1 0,1 0 0,-1 0 0,1-2 0,0 1 0,0-2 0,1 0 0,0-1 0,3 1 0,3-1 0,3 1 0,2-1 0,1 0 0,-2 0 0,0-1 0,1-2 0,5-4 0,5-3 0,4-4 0,-1 1 0,-2 1 0,-4 2 0,-3 0 0,1-2 0,4-3 0,2-3 0,0 0 0,-3 3 0,1 1 0,0 0 0,4-1 0,3-3 0,1 1 0,-1-1 0,-2 1 0,0 0 0,-1 2 0,2 1 0,-2 1 0,-5 3 0,-4 4 0,-7 4 0,-4 2 0,-3 3 0,0-1 0,2 0 0,2-1 0,3-2 0,3-2 0,2 0 0,4-2 0,3-1 0,1 0 0,-2 2 0,-4 3 0,-6 2 0,-5 3 0,-5 1 0,-2 2 0,-8 5 0,-1 0 0,-8 5 0,1 0 0,-1 0 0,2-2 0,-1 1 0,-4 2 0,-7 4 0,-5 3 0,-3-1 0,0-1 0,2-2 0,4-2 0,2-1 0,2-1 0,1 1 0,1 1 0,0 2 0,1-1 0,0 1 0,1-2 0,-1 0 0,-1 1 0,-11 6 0,8-5 0,-5 4 0,14-9 0,3 0 0,2-1 0,1-2 0,-1 1 0,-1 0 0,-1 1 0,-1 0 0,-2 2 0,-2 1 0,0 1 0,-1 2 0,-1 1 0,-3 4 0,-1 2 0,-1 2 0,-1 2 0,1 1 0,1-2 0,3-4 0,5-5 0,5-5 0,2-2 0,5-5 0,0 0 0,1-2 0,-2 3 0,-3 2 0,-3 4 0,-2 2 0,-1 1 0,2-1 0,3-3 0,1-3 0,4-3 0,1-1 0,7-14 0,-2 4 0,5-11 0,-3 5 0,1 0 0,-1 2 0,0 1 0,0 2 0,0 1 0,0-1 0,1 0 0,2-2 0,0 0 0,2 0 0,0 1 0,-1 0 0,-1 1 0,1 0 0,-2 1 0,0 1 0,-1-1 0,1 2 0,0-1 0,1 0 0,1 0 0,3-3 0,3 0 0,0-1 0,-1 1 0,-1 1 0,0 0 0,2-2 0,3-3 0,4-2 0,2-4 0,2-2 0,2-2 0,0-2 0,2 0 0,0 1 0,-1 2 0,-4 3 0,-3 2 0,-1 0 0,-1 0 0,1 0 0,1-1 0,-3 3 0,-1 2 0,0 0 0,1 1 0,4-1 0,2-3 0,2-1 0,0 0 0,-4 1 0,-5 2 0,-5 3 0,-4 4 0,-3 2 0,-2 1 0,1 1 0,1-1 0,-3 2 0,0 0 0,-2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3:05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1176 1 24575,'-10'11'0,"0"-1"0,1-3 0,1-1 0,0 1 0,0 0 0,0-1 0,1 1 0,-2 0 0,3-1 0,-2 1 0,1 0 0,-1 2 0,-2-1 0,0 1 0,0 0 0,1-1 0,-1 0 0,2-1 0,0-1 0,0 0 0,1-1 0,0-1 0,1 1 0,0-1 0,0 0 0,-2 1 0,0 0 0,0 0 0,1-1 0,0 1 0,0 0 0,1 0 0,0 0 0,0 1 0,-1 0 0,2-1 0,0 0 0,1-1 0,0 0 0,1 0 0,-1 1 0,-1-1 0,-2 2 0,-2 0 0,-2 1 0,0 0 0,2 0 0,0-2 0,2 0 0,0 0 0,0 0 0,-1 0 0,0 0 0,-2 1 0,0 0 0,-1 1 0,1-1 0,1 0 0,2-1 0,2 0 0,0-1 0,0 0 0,-1 1 0,-1 0 0,-3 1 0,0 2 0,1 0 0,0-2 0,2 1 0,-2-1 0,-1 1 0,-2 2 0,-2-1 0,1 1 0,1-1 0,2-1 0,0-1 0,-1 1 0,-1 1 0,0 0 0,1-1 0,2-1 0,3-1 0,-1 1 0,0 1 0,-6 3 0,-2 3 0,-2 0 0,2-2 0,1 0 0,1-2 0,-4 3 0,-3 3 0,-1 1 0,-1-1 0,4-1 0,4-4 0,1-1 0,0 1 0,-4 2 0,-2 3 0,-2 2 0,1 0 0,0 0 0,-2 2 0,-2 3 0,-6 4 0,-7 3 0,17-14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3:57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139 275 24575,'0'8'0,"0"0"0,0-3 0,0-2 0,0 2 0,0-20 0,2 2 0,8-19 0,2 4 0,5 6 0,-4-1 0,0 6 0,-8 6 0,4-6 0,-7 10 0,1-2 0,2-1 0,-3 6 0,2-7 0,-2 7 0,0-4 0,-26 22 0,7-2 0,-24 23 0,14-3 0,4-13 0,-1 6 0,2-16 0,-5 15 0,11-14 0,2 3 0,11-21 0,1-19 0,10 2 0,14-26 0,16 8 0,-3 5 0,9-4 0,-29 29 0,6-6 0,-14 20 0,-6 8 0,-5 10 0,-15 8 0,2-5 0,-2-4 0,13-5 0,-6 2 0,7-1 0,-6-2 0,9-9 0,2-3 0,6-6 0,9-9 0,-1-4 0,12-14 0,-16 15 0,13-1 0,-18 16 0,8 6 0,-14 26 0,-3-17 0,-1 18 0,1-25 0,3-1 0,1 3 0,0-6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32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1070 748 24575,'-9'33'0,"12"-7"0,34-15 0,28-6 0,11-6 0,2-12 0,-23-15 0,-29-19 0,-30-13 0,-42 2 0,-32 12 0,22 30 0,-4 6 0,-5 8 0,-1 7 0,-3 9 0,2 8 0,4 6 0,5 6 0,11 6 0,6 4 0,9 1 0,8 3 0,2 45 0,35-1 0,32-16 0,24-23 0,14-34 0,-3-42 0,-17-36 0,-28-28 0,-47-9 0,-13 51 0,-13 6 0,-18 6 0,-10 9 0,-13 8 0,-3 12 0,-1 10 0,1 12 0,4 12 0,6 9 0,13 8 0,8 6 0,12-1 0,8 1 0,8-4 0,8-2 0,18 30 0,39-18 0,28-16 0,22-19 0,-6-13 0,-25-17 0,-24-19 0,-36-22 0,-27-12 0,-22 2 0,-5 18 0,9 20 0,11 24 0,10 23 0,7 16 0,6 10 0,5-19 0,15-2 0,18-21 0,14-3 0,11-9 0,-9-11 0,-15-6 0,-22-7 0,-32-3 0,-32 2 0,-28 7 0,-5 10 0,13 13 0,21 10 0,23 4 0,15 2 0,13-10 0,12-4 0,25-7 0,33 0 0,-16-3 0,3-3 0,10-4 0,0-5 0,-3-3 0,-2-6 0,-9-4 0,-6-6 0,10-37 0,-37 1 0,-30 10 0,-18 20 0,-16 19 0,-4 22 0,-1 28 0,5 26 0,12 21 0,15 6 0,38-15 0,52-27 0,-7-38 0,8-14 0,18-18 0,2-14 0,-30 7 0,-1-6 0,-4-4 0,-4-8 0,-4-4 0,-6-3 0,-8 1 0,-6-3 0,-7 0 0,-7-26 0,-13 0 0,-13 8 0,-12 5 0,-12 14 0,-10 9 0,-5 13 0,-4 8 0,1 12 0,0 8 0,3 12 0,2 11 0,-34 38 0,24 27 0,32 17 0,43-9 0,45-21 0,-7-41 0,8-9 0,7-10 0,2-10 0,1-11 0,-4-11 0,-7-9 0,-8-8 0,-16-2 0,-8-3 0,7-40 0,-28 25 0,-13 29 0,-6 19 0,4 13 0,2 6 0,5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35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406 538 24575,'-95'0'0,"-1"0"0,4 0 0,21 0 0,36 0 0,19 3 0,17 13 0,10 19 0,14 18 0,16 9 0,10-15 0,4-19 0,8-38 0,5-53 0,-32 9 0,-4-9 0,-3-14 0,-7-5 0,-8-4 0,-8 3 0,-9 13 0,-9 6 0,-31-25 0,-15 49 0,-8 48 0,-3 39 0,9 23 0,12 6 0,18-19 0,15-27 0,9-17 0,3-9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36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39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756 517 24575,'-24'76'0,"8"-12"0,6-14 0,8-21 0,2-14 0,3-10 0,8-4 0,13-1 0,18-14 0,14-28 0,-28 2 0,-5-8 0,-3-19 0,-11-6 0,-17-8 0,-13 0 0,-15 2 0,-11 8 0,-7 14 0,-5 11 0,-1 13 0,-1 14 0,9 13 0,3 13 0,-29 49 0,43-5 0,8 11 0,3 19 0,9 6 0,8 12 0,9 0 0,9-4 0,10-4 0,15-9 0,13-10 0,12-15 0,11-14 0,7-20 0,3-18 0,0-17 0,-6-18 0,-12-18 0,-13-12 0,-18-10 0,-17-4 0,-22 3 0,-19 4 0,-18 10 0,-14 11 0,-16 11 0,-9 14 0,-7 16 0,-3 15 0,2 14 0,2 13 0,6 13 0,8 9 0,11 10 0,10 6 0,11 0 0,10 1 0,11-6 0,11-1 0,14-9 0,12-4 0,15-11 0,11-8 0,17-8 0,8-14 0,18-13 0,2-15 0,7-18 0,-3-13 0,-8-9 0,-10-10 0,-14-6 0,-12-4 0,-18 9 0,-11 3 0,-16-27 0,-27 34 0,-25 52 0,-22 55 0,29-7 0,2 6 0,1 6 0,3 3 0,6-7 0,3-1 0,-5 24 0,27-43 0,33-26 0,40-49 0,-18 4 0,0-7 0,3-10 0,-3-6 0,-7-5 0,-7-1 0,-11 4 0,-9 2 0,-13-30 0,-24 32 0,-19 40 0,-15 48 0,-1 40 0,30-24 0,3 3 0,4 1 0,5-1 0,-4 26 0,10-27 0,6-24 0,3-14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44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475 0 24575,'-1'63'0,"0"-7"0,1-16 0,0-16 0,-1-13 0,-7-57 0,-17 15 0,-16-32 0,-15 39 0,-7 21 0,0 34 0,-2 36 0,35-19 0,5 6 0,1 5 0,7 2 0,8-1 0,11-2 0,13-8 0,13-6 0,16-9 0,9-10 0,9-10 0,3-10 0,1-12 0,-3-12 0,-7-13 0,-9-10 0,-12-6 0,-11-6 0,-11-4 0,-11-1 0,-9 5 0,-11 5 0,-38-23 0,-16 30 0,-9 50 0,33 18 0,2 11 0,-2 13 0,5 10 0,-1 10 0,7 4 0,6-2 0,8-1 0,11-11 0,11-4 0,39 25 0,51-51 0,-27-35 0,0-15 0,2-15 0,-8-12 0,-9-12 0,-14-7 0,-17-7 0,-15-2 0,-17 6 0,-11 3 0,-7 11 0,-5 7 0,-2 12 0,-2 8 0,-31 3 0,7 49 0,4 41 0,34-20 0,4 5 0,2 2 0,5 2 0,-5 37 0,35-18 0,52-24 0,-8-36 0,7-12 0,11-8 0,0-12 0,-4-8 0,-6-10 0,-14-7 0,-11-6 0,-2-41 0,-32 15 0,-19 29 0,-6 30 0,-4 34 0,-4 47 0,14-15 0,1 6 0,0 10 0,4 1 0,5 0 0,12-4 0,17-9 0,15-11 0,20-15 0,11-17 0,24-21 0,4-20-231,-27-1 1,-1-8 0,-6-5 230,-7-4 0,-6-5 0,-6-1 0,7-25 0,-16 0 0,-22 18 0,-12 5 0,-25-16 0,-12 36 0,-10 44 0,-7 39 0,21-5 0,2 6 345,-3 12 1,4 4-346,4 0 0,3 0 0,7-9 0,6-4 0,11 20 0,23-36 0,9-27 0,5-28 0,-9-32 0,-14-32 0,-19 31 0,-7-1 0,-9 1 0,-6 3 0,-36-29 0,-8 32 0,8 34 0,10 37 0,6 42 0,26-19 0,3 5 0,3 9 0,5 2 0,5-5 0,6-2 0,22 30 0,17-29 0,13-37 0,-3-34 0,-14-34 0,-22-24 0,-24-4 0,-20 16 0,-13 30 0,-18 58 0,20 12 0,0 10 0,-6 18 0,2 8 0,-3 9 0,3 1 0,7-7 0,4-4 0,9-14 0,4-5 0,2 14 0,23-40 0,18-36 0,13-27 0,1-15 0,-11-8 0,-15 5 0,-19 14 0,-20 17 0,-14 25 0,-11 28 0,1 25 0,12 20 0,13 2 0,24-11 0,40-26 0,46-45 0,-22-25 0,1-14 0,7-17 0,-5-12 0,-27 17 0,-4-4 0,-5 0 0,3-25 0,-10 2 0,-15 18 0,-8 6 0,-14-14 0,-9 49 0,-5 45 0,2 44 0,3 27 0,14-41 0,3-2 0,2 36 0,21-34 0,24-30 0,25-47 0,-27-5 0,-4-9 0,-2-10 0,-5-5 0,-6-2 0,-7 1 0,-5-35 0,-22 32 0,-30 66 0,5 22 0,-1 13 0,-10 21 0,-1 9 0,13-14 0,1 3 0,2 0 0,-10 27 0,7-1 0,9-14 0,10-4 0,15-17 0,13-7 0,50 4 0,35-43 0,-41-17 0,-3-7 0,32-34 0,-36-12 0,-41 8 0,-47 17 0,-43 32 0,18 25 0,-5 14 0,11 3 0,-1 7 0,2 3-208,-3 8 1,2 4 0,2 0 207,5 0 0,3 1 0,3-2 0,-6 13 0,8-6 0,2 14 0,39-35 0,42-36 0,37-41 0,-31 3 0,0-5 311,-4-5 0,-4-1-311,12-31 0,-29 29 0,-25 39 0,-33 55 0,6-5 0,0 4 0,-2 4 0,-11 27 0,-4 6 0,13-20 0,22-43 0,40-53 0,15-22 0,-11 7 0,2-3 0,23-30 0,-1-2 0,-19 20 0,-6 3 0,3-19 0,-42 49 0,-54 69 0,13 5 0,-3 9 0,-7 10 0,1 3 0,6 0 0,5-2 0,13-15 0,8-3 0,0 13 0,58-49 0,11-32 0,8-15 0,18-19 0,3-11 0,-19 14 0,-1-5 0,-4 0 0,13-25 0,-11 0 0,-16 17 0,-16 5 0,-39-9 0,-59 64 0,17 27 0,-2 14 0,-11 14 0,3 8 0,4 7 0,4 3 0,11-5 0,6-4 0,15-15 0,4-4 0,-5 8 0,20-31 0,9-19 0,6-8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27:46.0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345 1253 24575,'-71'68'0,"30"-26"0,-1 2 0,0 1 0,2 0 0,-23 29 0,26-28 0,28-33 0,13-14 0,34-37 0,-1 0 0,5-6 0,14-14 0,3-4 0,2-6 0,-1-1 0,-10 7 0,-5 3 0,-14 13 0,-6 3 0,0-13 0,-22 29 0,-23 40 0,-35 53 0,15-11 0,-3 5 0,-4 10 0,1 1 0,2-2 0,5-3 0,11-16 0,4-5 0,-1 9 0,27-41 0,48-79 0,-17 17 0,4-8 0,1-6 0,-2 2 0,2-4 0,0-3 0,0 0-246,1-5 0,1-3 0,-2 1 0,-2 1 111,7-17 1,-3 2-1,-5 4 135,-9 18 0,-3 3 0,-4 5 0,0-2 0,-5 8 0,-4 4 0,-20 49 0,-18 37 0,-7 22 0,0-4 0,-4 6 0,-1 2-205,-4 8 1,-2 2-1,1 1 205,-1 3 0,0-1 0,4-2 0,-7 14 0,6-8 491,17-28 1,4-6-132,-4 14-360,33-53 0,48-66 0,4-12 0,6-14 0,-10 12 0,2-6 0,0-2-240,-14 17 0,1-1 0,-1-1 0,-2 1 240,7-14 0,-1 0 0,-6 5 0,1-8 0,-7 9 313,-12 24 1,-4 6-314,1-1 0,-18 55 0,-23 66 0,0-10 0,-4 7 0,-6 17 0,-3 1 0,-3 0 0,1-3 0,4-13 0,2-7 0,8-19 0,1-7 983,-6 12-974,12-29-9,8-17 0,4-9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0:47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391 188 24575,'-3'24'0,"1"12"0,2 20 0,0 9 0,0-4 0,0-11 0,0-15 0,0-15 0,0-8 0,-2-12 0,-8-15 0,-20-25 0,-20-25 0,16 21 0,-1-1 0,-3-5 0,2 0 0,3 3 0,3 2 0,-17-28 0,18 22 0,17 29 0,19 25 0,23 32 0,24 24 0,-18-19 0,2 1 0,2 3 0,-1-1 0,-4-2 0,-2-2 0,19 25 0,-19-21 0,-15-19 0,-11-15 0,-53-66 0,-6-8 0,8 12 0,-1-3 0,10 12 0,2 4 0,-15-19 0,21 24 0,14 22 0,16 30 0,17 43 0,-1-11 0,3 6 0,6 12 0,2 3 0,1 1 0,0-1 0,-4-9 0,0-5 0,14 29 0,-15-34 0,-9-23 0,-11-19 0,-2-11 0,-8-12 0,-5-8 0,-5-3 0,1 4 0,3 7 0,5 9 0,5 17 0,9 22 0,10 20 0,10 14 0,3-5 0,-4-17 0,-9-19 0,-8-17 0,-6-13 0,-3-17 0,-5-20 0,-5-15 0,-4-7 0,1 9 0,3 15 0,5 19 0,2 15 0,7 22 0,11 20 0,8 18 0,4 11 0,-5-6 0,-9-16 0,-4-14 0,-7-19 0,0-11 0,-6-22 0,0 4 0,-9-39 0,-7-10 0,-5-18 0,-1 3 0,8 31 0,7 24 0,6 18 0,3 23 0,6 26 0,9 25 0,8 13 0,6-2 0,-4-18 0,-6-20 0,-5-15 0,-8-17 0,-2-11 0,-15-25 0,-21-27 0,-22-22 0,20 35 0,-2 1 0,1 4 0,1 2 0,-21-16 0,17 20 0,17 15 0,13 14 0,13 14 0,17 19 0,18 18 0,13 10 0,-1-5 0,-11-17 0,-16-16 0,-11-15 0,-17-22 0,-18-27 0,-16-19 0,-9-11 0,4 14 0,14 18 0,17 23 0,23 14 0,22 15 0,14 5 0,2 3 0,-11-4 0,-14-5 0,-13-6 0,-11-10 0,-13-13 0,-10-13 0,-7-7 0,0 4 0,6 11 0,11 13 0,5 12 0,17 21 0,19 26 0,23 25 0,-18-29 0,1 0 0,2-2 0,-1-1 0,24 22 0,-16-19 0,-16-17 0,-17-14 0,-16-14 0,-27-21 0,-23-19 0,-14-11 0,3 1 0,17 14 0,21 18 0,14 12 0,15 12 0,16 19 0,17 17 0,14 15 0,2-2 0,-10-14 0,-12-17 0,-16-17 0,-12-17 0,-16-17 0,-11-12 0,-8-7 0,1 8 0,10 14 0,11 12 0,8 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0:49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0 24575,'0'14'0,"0"-2"0,0 25 0,0-7 0,-2 1 0,-3 2 0,-2 4 0,-2 1 0,2-5 0,2-8 0,2-11 0,1-6 0,0-2 0,1-1 0,0-3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40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1041 24575,'-32'1'0,"2"3"0,1 3 0,5 0 0,12-1 0,4 0 0,7-2 0,4 2 0,9 0 0,12-2 0,15-5 0,14-9 0,4-11 0,-3-8 0,-11-4 0,-15-2 0,-16-2 0,-21-1 0,-23 1 0,-16 8 0,-13 10 0,-2 19 0,-2 23 0,0 25 0,6 24 0,11 9 0,17-2 0,14-10 0,16-17 0,24-16 0,34-19 0,-10-20 0,5-8 0,10-8 0,2-5 0,2-7 0,-2-5 0,-6-2 0,-6-3 0,-13 4 0,-5 0 0,7-23 0,-35 15 0,-31 16 0,-37 15 0,-34 13 0,41 7 0,-2 5 0,-4 6 0,1 5 0,3 6 0,4 5 0,8 2 0,3 2 0,-21 31 0,29-12 0,20-16 0,16-14 0,24-12 0,33-23 0,-11-9 0,4-6 0,15-13 0,2-6 0,1-7 0,-1-3 0,-7 3 0,-5 0 0,-11 6 0,-7 3 0,9-16 0,-23 19 0,-14 19 0,-15 16 0,-27 31 0,-37 35 0,21-19 0,-2 3 0,-5 4 0,1 0 0,6-6 0,4-3 0,-16 16 0,25-22 0,19-21 0,20-19 0,30-29 0,3-1 0,5-6 0,19-14 0,4-4 0,3-2 0,1-1 0,-6 5 0,-3 3 0,-16 14 0,-6 4 0,5-4 0,-20 17 0,-24 20 0,-26 21 0,-38 30 0,17-12 0,-3 5 0,-9 8 0,-1 2 0,3-2 0,4 0 0,9-7 0,5-3 0,-13 19 0,29-25 0,19-16 0,32-24 0,45-37 0,-11 0 0,5-7 0,8-8 0,0-2 0,-4-2 0,-3 2 0,-15 10 0,-7 4 0,5-10 0,-31 27 0,-42 26 0,-43 32 0,13-1 0,-5 4 0,-8 7 0,-2 5 0,2 2 0,2 1 0,8-2 0,5-2 0,-21 27 0,27-18 0,21-20 0,16-15 0,23-22 0,38-35 0,-10 7 0,4-5 0,6-7 0,1-2 0,-4 1 0,-3 1 0,17-22 0,-32 26 0,-21 19 0,-23 20 0,-26 25 0,-36 34 0,20-10 0,-4 5 0,-4 4 0,1 2 0,2-2 0,3-3 0,10-10 0,5-4 0,-9 6 0,21-21 0,18-21 0,18-25 0,33-32 0,-2 11 0,7-4 0,10-6 0,4 0 0,2 1 0,-1 3 0,-8 10 0,-3 4 0,15-8 0,-26 21 0,-22 16 0,-19 19 0,-28 25 0,-26 26 0,16-22 0,-2 0 0,-1 0 0,0-1 0,-30 23 0,23-21 0,22-24 0,14-16 0,17-28 0,36-41 0,0 15 0,6-2 0,10-6 0,4 2 0,1 2 0,1 5 0,-12 12 0,-3 6 0,12-5 0,-27 20 0,-22 16 0,-24 18 0,-24 17 0,-23 18 0,-13 7 0,9-8 0,17-13 0,22-17 0,15-13 0,11-8 0,25-15 0,38-23 0,-20 12 0,4-1 0,4-3 0,1 0 0,-6 3 0,-3 2 0,10-7 0,-20 13 0,-19 13 0,-14 11 0,-13 17 0,-17 22 0,-13 22 0,-5 16 0,12 3 0,15-9 0,21-14 0,27-21 0,52-42 0,-18-21 0,5-13 0,13-15 0,1-10 0,-25 14 0,-1-2 0,-4-1 0,13-20 0,-7 0 0,-14 10 0,-8 2 0,2-25 0,-28 27 0,-18 25 0,-16 22 0,-30 38 0,13 6 0,-1 10 0,-16 22 0,0 9 0,17-18 0,1 3 0,2-1 0,4-1 0,2 0 0,2-2 0,-6 18 0,5-5 0,15-20 0,3-5 0,0 14 0,12-35 0,19-38 0,38-71 0,-5 9 0,6-9 0,-11 16 0,3-3 0,-1-1 0,-1 1 0,0 0 0,-2 3 0,11-20 0,-7 8 0,-14 22 0,-6 6 0,3-12 0,-15 31 0,-22 38 0,-31 43 0,4-5 0,-3 5 0,-11 13 0,-2 4 0,-3 4 0,0 2 0,7-7 0,3-3 0,10-12 0,3-4 0,-9 17 0,22-32 0,10-19 0,8-22 0,19-29 0,22-33 0,-13 26 0,2-1 0,3 0 0,-1 1 0,18-29 0,-19 30 0,-18 25 0,-17 23 0,-19 25 0,-17 21 0,-13 18 0,1 3 0,12-8 0,14-15 0,14-18 0,10-16 0,20-23 0,30-34 0,-12 11 0,2-4 0,3-4 0,0-2 0,-4 3 0,-3 0 0,8-20 0,-22 19 0,-20 18 0,-22 17 0,-25 21 0,-27 30 0,27-9 0,-1 6 0,-4 9 0,3 3 0,5-2 0,3 0 0,9-6 0,4-2 0,-5 19 0,20-25 0,18-18 0,29-29 0,38-36 0,-17 5 0,3-5 0,2-7 0,-1-2 0,-3 0 0,-4 1 0,-13 9 0,-6 2 0,3-15 0,-21 19 0,-25 22 0,-23 16 0,-26 23 0,-21 22 0,34-11 0,0 2 0,1 4 0,3 1 0,5-3 0,4 0 0,-16 27 0,24-21 0,13-15 0,21-22 0,33-33 0,-2-6 0,6-7 0,11-12 0,1-4 0,2-5 0,-2 0 0,-9 4 0,-4 3 0,-14 11 0,-4 4 0,4-16 0,-17 23 0,-16 19 0,-13 15 0,-25 21 0,-30 28 0,26-17 0,0 3 0,-2 2 0,2 1 0,-28 29 0,27-20 0,18-18 0,15-14 0,9-11 0,16-13 0,21-17 0,19-13 0,15-12 0,-4 0 0,-16 8 0,-18 8 0,-16 13 0,-11 10 0,-8 9 0,-18 17 0,-18 17 0,-22 22 0,-9 10 0,7-4 0,16-12 0,21-18 0,13-14 0,10-12 0,48-51 0,5 1 0,-8 7 0,0-1 0,23-17 0,-24 22 0,-16 12 0,-16 14 0,-14 9 0,-14 7 0,-17 9 0,-19 10 0,-5 7 0,4 1 0,13-5 0,17-10 0,19-13 0,29-20 0,45-30 0,-19 13 0,4-3 0,4-2 0,0-1 0,-5 3 0,-3 1 0,19-14 0,-24 15 0,-17 11 0,-12 10 0,-4 6 0,-4 2 0,-2 2 0,-6 6 0,-12 7 0,-19 12 0,-23 11 0,-17 7 0,-4 1 0,8-2 0,16-7 0,16-7 0,12-7 0,11-7 0,8-7 0,5-5 0,2-5 0,7-11 0,14-12 0,23-15 0,24-13 0,10 0 0,-1 3 0,-10 9 0,-13 10 0,-10 4 0,-12 7 0,-9 6 0,-8 6 0,-10 7 0,-32 22 0,-16 9 0,3-3 0,-3 2 0,-2 1 0,-1 1 0,-4 4 0,2 1 0,2-1 0,3 0 0,-30 28 0,20-13 0,19-15 0,13-13 0,11-9 0,6-6 0,2-3 0,2 0 0,-2 0 0,-6 3 0,-6 6 0,-7 5 0,0 1 0,3-4 0,7-5 0,6-6 0,4-5 0,9-9 0,17-10 0,26-14 0,-9 10 0,5-1 0,9-5 0,2-1 0,4-3 0,0 1 0,-3 0 0,-2 1 0,-10 6 0,-2 0 0,25-14 0,-24 13 0,-18 11 0,-13 9 0,-7 5 0,-4 2 0,-1 1 0,3 11 0,4 12 0,5 27 0,-1 25 0,-4 23 0,-8-43 0,-2 0 0,-4-2 0,-1-2 0,-11 35 0,-4-23 0,3-21 0,4-16 0,4-13 0,1-10 0,2-15 0,0-31 0,3-38 0,6 26 0,1-3 0,4-3 0,1 1 0,2 7 0,0 2 0,12-22 0,-8 31 0,-5 22 0,-3 20 0,2 28 0,7 34 0,7 25 0,-10-38 0,0 0 0,11 35 0,-8-23 0,-4-23 0,-6-20 0,-2-15 0,-4-20 0,-3-15 0,-3-11 0,-2-4 0,1 6 0,4 10 0,2 8 0,1 6 0,1 2 0,0 2 0,0-1 0,-1-1 0,-1-3 0,0-1 0,-1-2 0,1 1 0,0 1 0,1 4 0,0 3 0,1 0 0,-1 1 0,0-1 0,-2-2 0,-1 1 0,-1-1 0,0 2 0,1 2 0,1 2 0,2 0 0,0 0 0,0-1 0,0 1 0,0 1 0,0 2 0,0 0 0,1 0 0,-1-1 0,0 0 0,0 1 0,0 0 0,0 1 0,1 0 0,0-1 0,0-2 0,0 1 0,0-2 0,0-1 0,0 0 0,0 0 0,0 2 0,0 2 0,0 2 0,0 1 0,0-1 0,0 1 0,0-2 0,0 0 0,0 0 0,0 0 0,0 0 0,0 1 0,0 1 0,0-1 0,-1-1 0,1-1 0,-1 0 0,0 0 0,1 2 0,0 2 0,0-2 0,0 0 0,0-3 0,0-1 0,0-1 0,0 1 0,-1 1 0,0 4 0,1 9 0,0 0 0,0 7 0,0-5 0,0-1 0,1 0 0,0-1 0,0-1 0,1 1 0,1-1 0,-1 0 0,0 1 0,1-1 0,0 1 0,1-1 0,0 0 0,-1 0 0,0-1 0,0 1 0,0-2 0,0 1 0,-1-2 0,1 1 0,0-1 0,0 2 0,1-1 0,-1 1 0,0 0 0,1-1 0,-1 1 0,0 0 0,1 0 0,1 2 0,-1 2 0,1 1 0,-1 1 0,0 1 0,0 1 0,0-1 0,-1 1 0,0 0 0,0 1 0,0 1 0,-1 0 0,-1 0 0,0-4 0,-1-1 0,0 0 0,0-1 0,0 0 0,0 0 0,0-2 0,0-4 0,0-17 0,0 0 0,0-14 0,0 9 0,0 1 0,0 1 0,0-1 0,0-1 0,0-2 0,0-1 0,-1 1 0,-2 2 0,0 3 0,-1 3 0,0 4 0,1 2 0,0 2 0,0 0 0,1 2 0,0 0 0,0 1 0,-2 1 0,1 0 0,-1 0 0,0 1 0,0 0 0,1 0 0,1-1 0,0-1 0,1 0 0,-1-2 0,2 1 0,0-2 0,0 1 0,0 0 0,0 2 0,-1 9 0,1-3 0,-1 9 0,1-3 0,0 2 0,0 2 0,0-1 0,0-3 0,0-1 0,0 0 0,2 1 0,2 0 0,1 2 0,1 2 0,1 0 0,0 0 0,0-2 0,0-2 0,-2-1 0,0-3 0,-2-1 0,2 1 0,-3-3 0,2 2 0,-2-2 0,1 1 0,1 1 0,0 1 0,0 0 0,1 1 0,0-1 0,-1 0 0,-1-1 0,-1-1 0,0-1 0,0 0 0,-1-2 0,0 3 0,0-2 0,0 2 0,0 0 0,0 0 0,1 0 0,0 1 0,-1 0 0,1-1 0,-1 1 0,0-1 0,0 0 0,0 1 0,1 4 0,1 4 0,-1 2 0,0-1 0,0-2 0,-2-7 0,0-5 0,0-8 0,1-6 0,0-4 0,0-1 0,1 0 0,0 3 0,-1 2 0,-1 2 0,0 2 0,0 0 0,0 0 0,0-1 0,-1 0 0,-2-1 0,1 2 0,-1 1 0,1 1 0,1 3 0,0 0 0,0 0 0,0 0 0,0-1 0,-1 0 0,-1 1 0,1 2 0,0 1 0,-1 2 0,2 4 0,-1 0 0,1 4 0,0 0 0,1 0 0,0 1 0,0-1 0,0-1 0,0 0 0,0-1 0,0 0 0,0 0 0,0-1 0,1 1 0,0-2 0,0 1 0,2 0 0,-1 1 0,2 2 0,1 2 0,0 1 0,0-1 0,0-1 0,0-2 0,-1-1 0,-1-1 0,0 1 0,0-2 0,0 1 0,0 0 0,1 1 0,0 1 0,0 0 0,-1-1 0,1-1 0,-1 0 0,0 0 0,-1 0 0,-1-1 0,0 1 0,0 0 0,1 0 0,0 1 0,0 1 0,1 2 0,-1 1 0,1 1 0,0 0 0,0 0 0,0 0 0,-1-2 0,0-1 0,0-2 0,-1 0 0,0 0 0,0 0 0,0 0 0,1 0 0,-1 1 0,0-1 0,1 2 0,0 0 0,1 2 0,0 3 0,1 2 0,0 2 0,0 0 0,0 0 0,0-2 0,-1-2 0,-1-3 0,0-1 0,0-1 0,-1 1 0,0 0 0,0 2 0,1 0 0,0 2 0,0-1 0,0 0 0,0 0 0,-1 0 0,1 2 0,0 2 0,-1 3 0,2 4 0,-1 2 0,0 1 0,0-2 0,-1-3 0,0-2 0,0-2 0,-1-1 0,0-1 0,0 0 0,0 0 0,0 0 0,0-2 0,0 1 0,0-2 0,0 0 0,0 0 0,0 0 0,0 1 0,-1 3 0,0 2 0,-1 4 0,-2 6 0,1 4 0,-1 0 0,-1 0 0,1-3 0,-2-2 0,0 0 0,-1 0 0,0 2 0,-1 1 0,1-3 0,0-2 0,0-1 0,-1 1 0,-1 1 0,1-1 0,0-3 0,2-6 0,2-5 0,2-6 0,0-2 0,0-3 0,-2-8 0,2 5 0,-2-5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4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1 24575,'0'14'0,"0"1"0,0 4 0,0 2 0,0 1 0,0-2 0,0 0 0,3-1 0,0 0 0,1-1 0,-1-1 0,0 1 0,0-2 0,0 0 0,-1 0 0,0-2 0,0-1 0,-1-1 0,0-2 0,0 0 0,0 0 0,-1-1 0,1 2 0,-1 0 0,1 1 0,0-1 0,-1-1 0,0 0 0,0 0 0,0-1 0,0 0 0,0 0 0,0-1 0,0 1 0,0 1 0,0 3 0,0 3 0,0 3 0,0 1 0,0-1 0,0-1 0,0 0 0,0-1 0,0-1 0,0 0 0,0-2 0,0-1 0,0 0 0,-1 0 0,-1 2 0,0 3 0,-2 3 0,0 2 0,-1 0 0,0-1 0,1 0 0,-2 1 0,-1 1 0,-1 2 0,0-1 0,0-2 0,2-5 0,0-2 0,2-1 0,-1 1 0,-1-1 0,1 0 0,0 0 0,1-4 0,0-2 0,0-3 0,-1-8 0,3 2 0,-1-4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2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392 274 24575,'7'-9'0,"-2"0"0,-4 7 0,1-3 0,-2 2 0,4 0 0,-4 1 0,2-2 0,-1 1 0,2 0 0,0-6 0,-1 6 0,5-4 0,3-2 0,-2 5 0,6-5 0,-11 9 0,3 2 0,-10 2 0,2-1 0,-5 4 0,4-2 0,-3 3 0,-1 5 0,2-6 0,-6 11 0,4-8 0,-2 7 0,4-7 0,1 0 0,4-7 0,0 1 0,0 2 0,0-2 0,0 2 0,0-3 0,-2 3 0,1-6 0,0-8 0,8-6 0,-3-1 0,10-8 0,-8 17 0,4-10 0,2 4 0,-9 6 0,3-10 0,3 4 0,-4 2 0,5-2 0,-4 3 0,-3 2 0,3-2 0,-2 2 0,0 1 0,4-2 0,-5 5 0,6-11 0,-7 10 0,3-5 0,-1 6 0,-3 0 0,2 0 0,-2 0 0,1 0 0,0-1 0,6-7 0,0-1 0,5-5 0,-2 3 0,-3 3 0,2 1 0,-7 5 0,1 0 0,-2 2 0,-4 0 0,-7 8 0,2-4 0,-19 11 0,9-3 0,-23 4 0,9-2 0,-9-4 0,13 7 0,-12-3 0,23 8 0,-8-9 0,20-4 0,0-3 0,-1-1 0,3-1 0,-3-1 0,2 0 0,-1 0 0,1 0 0,-1 0 0,0 8 0,2-5 0,0 6 0,2-6 0,0 2 0,0 0 0,1 2 0,-1 6 0,2-5 0,1 7 0,-2-6 0,3 10 0,-4 2 0,0 8 0,-1-6 0,-3 0 0,0-14 0,0 2 0,1-2 0,-2 8 0,-2 2 0,-1 9 0,-4-3 0,8-10 0,-7 7 0,8-11 0,-1 4 0,-1-3 0,2-6 0,-1-1 0,0-1 0,2-3 0,0 0 0,-2-2 0,0-1 0,2-4 0,0-1 0,2-9 0,0 2 0,0-13 0,0 12 0,-4-9 0,3 4 0,-3-6 0,4-14 0,0 6 0,0-6 0,0 15 0,0-3 0,0 14 0,0 1 0,0 6 0,-1 10 0,-2 0 0,-14 4 0,-3 17 0,1-15 0,-9 26 0,16-15 0,-2 1 0,5 12 0,8-18 0,-8 16 0,5-14 0,-2 4 0,6-10 0,0 5 0,0-10 0,0 3 0,0-5 0,0-1 0,-4 7 0,3-6 0,-4 5 0,3-4 0,-2 1 0,-2 7 0,3-6 0,-2 2 0,4-8 0,-6 6 0,3-5 0,-2 6 0,5-9 0,1-5 0,7-13 0,-1 6 0,11-10 0,-11 18 0,13-16 0,-11 11 0,4-6 0,-6 6 0,1 1 0,-5 2 0,6-7 0,-6 9 0,3-5 0,-3 6 0,2 1 0,-3-4 0,1 4 0,-1-1 0,16-8 0,-3 1 0,6-3 0,-11 4 0,-3 7 0,11-8 0,-5 3 0,6-3 0,-11 7 0,-5 8 0,0-2 0,-6 24 0,2-16 0,-8 24 0,7-25 0,-7 8 0,5-12 0,-3 3 0,4-6 0,-3 3 0,2-3 0,-2 1 0,4-3 0,-5 5 0,1-1 0,-3 10 0,2-5 0,2 3 0,-6 2 0,8-5 0,-7 2 0,8-4 0,0-3 0,-1 4 0,3-4 0,-3 5 0,4-7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45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153 154 24575,'0'13'0,"0"0"0,0 3 0,0-1 0,0 1 0,0 0 0,0-2 0,0 1 0,0-2 0,0 1 0,0-1 0,0 0 0,0 0 0,-1 1 0,-1 0 0,0-1 0,0-1 0,0-1 0,1-2 0,-1 1 0,1 0 0,-2 1 0,1 1 0,-2 2 0,1 2 0,-2 4 0,-1 1 0,-1 2 0,0 0 0,0-1 0,0 0 0,-1-4 0,2-3 0,1-5 0,1-5 0,0-4 0,-2-9 0,1-10 0,-1-10 0,2-7 0,2-2 0,1 1 0,1-2 0,0-1 0,-1-3 0,-1 0 0,0 4 0,1 2 0,0 2 0,1 0 0,0-1 0,0 2 0,0 5 0,0 8 0,0 6 0,0 2 0,0 1 0,0-1 0,0-1 0,0 6 0,-1 1 0,-2 6 0,0 0 0,-3-2 0,0 0 0,0 0 0,2 1 0,2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1:48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24575,'0'45'0,"0"17"0,0 23 0,0-35 0,0 1 0,0 45 0,0-15 0,0-22 0,0-25 0,0-19 0,0-15 0,0-17 0,-1-17 0,-3-23 0,-2-14 0,-3-3 0,1 7 0,2 20 0,2 16 0,2 19 0,3 20 0,10 35 0,16 38 0,-8-29 0,1 2 0,3 1 0,-1-1 0,17 35 0,-13-30 0,-10-24 0,-7-17 0,-5-16 0,-4-16 0,-6-18 0,-8-18 0,-7-12 0,-2-3 0,1 9 0,8 16 0,5 14 0,6 20 0,1 19 0,2 24 0,4 25 0,3 12 0,4-1 0,3-15 0,-4-20 0,-2-17 0,-3-13 0,-3-17 0,-1-23 0,-1-29 0,-4-24 0,-3-4 0,-2 10 0,0 21 0,3 22 0,3 16 0,1 12 0,2 7 0,-2 10 0,1 19 0,0 22 0,4 19 0,4 5 0,3-12 0,0-17 0,-2-20 0,-4-17 0,-2-16 0,-4-19 0,-5-24 0,-8-19 0,-5-7 0,-2 5 0,3 6 0,4 10 0,5 6 0,2 5 0,4 16 0,1 8 0,1 12 0,1 6 0,1 19 0,0 6 0,4 19 0,4 5 0,4 7 0,1-1 0,-2-3 0,-1-6 0,-3-10 0,-2-7 0,-1-11 0,-2-7 0,-2-4 0,1 1 0,1 6 0,2 11 0,3 11 0,4 9 0,1 2 0,-1-5 0,-1-9 0,-3-10 0,-1-10 0,-2-5 0,-1-9 0,-2-14 0,0-18 0,0-20 0,-1-12 0,0 0 0,-2 4 0,-1 7 0,-1 8 0,0 4 0,2 8 0,0 10 0,1 9 0,-1 10 0,1 5 0,-1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0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2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5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5.9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28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3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0 207 24575,'4'-9'0,"2"0"0,-3-2 0,4-3 0,-3-3 0,7-3 0,-1-1 0,5-4 0,-3 4 0,-2-3 0,4 1 0,-8 10 0,-5 23 0,-2 14 0,-10 42 0,10-37 0,-8 29 0,1-44 0,-3 14 0,1-15 0,5-5 0,-3-1 0,2 2 0,-2 0 0,2 3 0,3-8 0,-1 0 0,1-1 0,1-3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30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0 24575,'-10'21'0,"0"0"0,1-2 0,2-4 0,2-5 0,3-4 0,1-2 0,1 0 0,2-1 0,2 2 0,0 0 0,2 0 0,-3-3 0,1 1 0,-3-3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56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1 24575,'-17'10'0,"2"0"0,5 0 0,3-3 0,3 0 0,1-3 0,3 0 0,0-1 0,-1-1 0,0 1 0,1-1 0,-2 2 0,1-3 0,0 2 0,0 0 0,1-1 0,-2 1 0,1-1 0,0 1 0,0-1 0,1 1 0,-1 0 0,0 0 0,0 1 0,1 0 0,-1 1 0,0 0 0,1 1 0,0-1 0,0-1 0,0-1 0,0-1 0,0 1 0,0 0 0,0 0 0,0 0 0,1-1 0,1 2 0,-1-2 0,2 2 0,-2-1 0,1 1 0,0 1 0,0-1 0,0 1 0,1-1 0,-1 0 0,0 0 0,0 0 0,1-1 0,-2 0 0,1 0 0,-1-1 0,1 2 0,-2-2 0,2 1 0,-2-1 0,1 2 0,0-2 0,-1 1 0,0 0 0,0 0 0,0-1 0,0 1 0,0 1 0,0-2 0,0 2 0,0-2 0,0 1 0,0 0 0,0 1 0,0-1 0,0 0 0,0 0 0,0 1 0</inkml:trace>
  <inkml:trace contextRef="#ctx0" brushRef="#br0" timeOffset="1">27 271 24575,'-6'-17'0,"4"1"0,1 3 0,0 3 0,1 2 0,0 1 0,0 1 0,0 1 0,0 1 0,0 0 0,0 14 0,0-4 0,0 10 0,0-6 0,0-2 0,0 0 0,0-2 0,0 0 0,0-1 0,1 1 0,0-1 0,-1-1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59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58 24575,'5'3'0,"2"1"0,-2 1 0,0 0 0,0 0 0,-2-2 0,0 0 0,-1-3 0,1 0 0,0 0 0,0 0 0,0 0 0,-1 0 0,-1-4 0,-1 3 0,-3-4 0,1 5 0,-2 0 0,0 0 0,0 0 0,0 0 0,-1 0 0,-1 0 0,2 0 0,-2-1 0,2-1 0,0 0 0,-1-2 0,0 0 0,0 0 0,4 3 0</inkml:trace>
  <inkml:trace contextRef="#ctx0" brushRef="#br0" timeOffset="-1">126 47 24575,'1'2'0,"0"1"0,-1 0 0,0-1 0,-4 0 0,2 0 0,-4 0 0,4-1 0,-2 1 0,2-1 0,0 2 0,-1-1 0,0 1 0,0 0 0,0 0 0,0-1 0,-1 1 0,0 1 0,1-3 0,0 1 0,0-2 0,0 0 0,-1 0 0,1 0 0,-1 0 0,1 0 0,-2-3 0,1-1 0,0-2 0,0 0 0,1 1 0,1 1 0,1 2 0,6 1 0,0 1 0,3 0 0,-3 0 0,-1 0 0,-1 0 0,0 0 0,-1 0 0,1 0 0,0 0 0,1 0 0,1 0 0,-2 1 0,0-1 0,0 2 0,-1-1 0,0 1 0,1-1 0,-1 0 0,1-1 0,0 0 0,0 0 0,0 0 0,1 0 0,0 0 0,1 0 0,-2 0 0,4 0 0,-5 0 0,2 0 0,-2 0 0,1 0 0,0 0 0,-1 0 0,2 0 0,-2 0 0,1 0 0,-1-1 0,0-3 0,-2 0 0,0-1 0,0 2 0,0 0 0,-3 2 0,-2 1 0,-2 0 0,1 0 0,-1 0 0,0 0 0,1 0 0,-2 0 0,4-1 0,-2 0 0</inkml:trace>
  <inkml:trace contextRef="#ctx0" brushRef="#br0" timeOffset="-3">112 47 24575,'8'1'0,"-2"-1"0,0 0 0,-1 0 0,-2 1 0,-1 0 0,1 0 0,-1 0 0,2 0 0,-1-1 0,2 1 0,-2-1 0,1 2 0,-1-1 0,-1-1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4:56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169 123 24575,'10'-57'0,"-2"18"0,-4 18 0,-1 16 0,-10 43 0,-7 12 0,7-25 0</inkml:trace>
  <inkml:trace contextRef="#ctx0" brushRef="#br0" timeOffset="3832">33 526 24575,'-11'37'0,"-2"4"0,7-17 0,4-15 0,1-16 0,6-18 0,9-25 0,-5 21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6:1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24575,'-11'3'0,"0"3"0,0 4 0,1 3 0,0 6 0,1 3 0,3-1 0,1 0 0,3-5 0,1-2 0,1-2 0,0-3 0,0-1 0,1-2 0,1 0 0,1 0 0,2 1 0,1 2 0,0 0 0,0 0 0,1 0 0,1 1 0,0 1 0,1 0 0,0 1 0,-1-1 0,0-1 0,-1 0 0,-1-2 0,-1 0 0,-1 1 0,0 0 0,-1 0 0,0 1 0,-1 0 0,0-1 0,-2 1 0,1-2 0,-1 0 0,0 2 0,-2 2 0,-3 2 0,-3 1 0,-2-1 0,0-1 0,0-2 0,1-1 0,0-1 0,1 0 0,-1 1 0,1 1 0,0 1 0,0 1 0,1 1 0,1 0 0,1 1 0,1-1 0,3-2 0,0-1 0,1 0 0,0-1 0,0 0 0,1 0 0,1 0 0,2-1 0,2 0 0,1 1 0,0 0 0,1 0 0,0-1 0,0 0 0,-2-1 0,0 0 0,0 0 0,-1 0 0,-1-1 0,-1 1 0,-1 1 0,1 1 0,-2 1 0,0 1 0,0 1 0,-1 1 0,0-1 0,0 1 0,-1-1 0,-1-2 0,-2 0 0,-1-1 0,-2 0 0,-1 0 0,-1 0 0,1-1 0,1-2 0,2 0 0,0-2 0,1 0 0,-1 0 0,0 0 0,0 0 0,-1 1 0,1 0 0,0-1 0,1 0 0,1-2 0,1-1 0,0-1 0,1 1 0,1 0 0,0 1 0,0-1 0,0 0 0,0 1 0,1-1 0,-1-1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6:29.9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444 284 24575,'-12'0'0,"3"2"0,9 0 0,13 0 0,1-3 0,10-7 0,-7-11 0,-12-13 0,-15-5 0,-17 2 0,-13 8 0,-5 11 0,0 10 0,4 13 0,7 17 0,5 13 0,5 11 0,8 1 0,6-5 0,5-10 0,12-12 0,11-9 0,10-7 0,7-3 0,-3-7 0,-8-6 0,-8-9 0,-8-8 0,-10-6 0,-13-2 0,-12 6 0,-11 9 0,-3 10 0,2 12 0,5 9 0,7 11 0,9 11 0,8 4 0,5 1 0,7-6 0,8-8 0,8-8 0,5-8 0,0-6 0,-6-5 0,-5-8 0,-7-12 0,-11-9 0,-13-3 0,-13 4 0,-5 8 0,2 9 0,8 7 0,9 6 0,8 5 0,5 8 0,3 8 0,1 8 0,1 1 0,3-5 0,5-7 0,8-7 0,7-6 0,4-6 0,0-10 0,-2-10 0,-6-10 0,-6-3 0,-7 3 0,-8 6 0,-8 9 0,-6 8 0,-4 6 0,2 6 0,4 9 0,4 12 0,5 11 0,7 8 0,13-1 0,17-9 0,15-11 0,6-15 0,-2-14 0,-11-13 0,-12-10 0,-13-4 0,-10 1 0,-10 8 0,-9 8 0,-7 11 0,-7 15 0,-4 16 0,1 13 0,3 21 0,14-26 0,5 11 0,9-26 0,6 3 0,12-4 0,13-15 0,7-13 0,2-14 0,-7-11 0,-9-5 0,-10 3 0,-11 7 0,-10 10 0,-9 9 0,-9 12 0,-7 13 0,-1 12 0,3 14 0,8 7 0,9 0 0,7-5 0,6-12 0,10-10 0,10-10 0,10-9 0,3-8 0,-6-8 0,-9-6 0,-9-2 0,-7 0 0,-7 3 0,-7 6 0,-9 7 0,-7 7 0,-5 12 0,1 10 0,4 10 0,6 4 0,8-3 0,7-8 0,4-8 0,7-8 0,7-4 0,9-4 0,8-8 0,0-7 0,-3-9 0,-8-7 0,-7 0 0,-11 4 0,-7 9 0,-7 8 0,-6 6 0,-3 9 0,-1 11 0,0 11 0,4 8 0,9 0 0,5-6 0,13-9 0,18-8 0,22-13 0,21-17 0,8-19 0,-6-15 0,-16-5 0,-20 2 0,-17 5 0,-10 8 0,-9 9 0,-6 11 0,-6 12 0,-4 8 0,-4 11 0,1 11 0,2 8 0,6 3 0,7-5 0,6-9 0,12-8 0,13-11 0,12-14 0,5-13 0,-6-11 0,-11-6 0,-11 3 0,-11 7 0,-10 10 0,-10 11 0,-7 10 0,-2 7 0,1 8 0,4 9 0,4 6 0,6 3 0,6-2 0,5-5 0,9-7 0,7-6 0,9-9 0,3-9 0,-2-11 0,-7-11 0,-7-6 0,-9-1 0,-10 4 0,-10 9 0,-6 10 0,-2 9 0,2 5 0,4 4 0,3 6 0,3 7 0,2 4 0,4 0 0,3-4 0,3-4 0,7-3 0,7-3 0,7-3 0,3-6 0,-2-8 0,-5-10 0,-5-5 0,-7-2 0,-9 3 0,-9 8 0,-9 6 0,-4 7 0,-1 5 0,3 7 0,1 7 0,4 7 0,4 4 0,5 1 0,5-3 0,4-4 0,6-6 0,9-4 0,8-4 0,7-6 0,-1-9 0,-4-11 0,-7-9 0,-8-3 0,-8 3 0,-10 6 0,-9 9 0,-6 8 0,-1 6 0,-1 6 0,4 7 0,2 4 0,6 2 0,6-2 0,4-3 0,4-1 0,4-1 0,8 1 0,11-2 0,10-2 0,4-5 0,-4-5 0,-8-8 0,-10-6 0,-6-6 0,-8 0 0,-8 2 0,-9 5 0,-6 6 0,-4 5 0,3 2 0,5 4 0,7 2 0,4 4 0,2 4 0,1 2 0,2 1 0,1 0 0,2-4 0,3-1 0,4-2 0,1-3 0,2-2 0,-1-2 0,-1-1 0,-3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17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58 449 24575,'0'10'0,"0"0"0,0-9 0,0 3 0,0 3 0,0 4 0,0 8 0,0 1 0,0-3 0,0-4 0,0-6 0,0-3 0,0-1 0,0 1 0,-2 3 0,-3 7 0,-3 4 0,0 2 0,2-4 0,2-5 0,2-7 0,1-2 0,1-10 0,0-1 0,0-6 0,2 1 0,1 1 0,2 2 0,2 3 0,5 1 0,6 1 0,7-2 0,4-1 0,0 0 0,-3-1 0,-5 2 0,-5 0 0,-2-1 0,1-2 0,2 0 0,3-1 0,-1 3 0,-4 4 0,-3 3 0,-7 3 0,-1 3 0,-5 3 0,-2 5 0,-4 2 0,-8 3 0,-9 4 0,-8 5 0,-5 2 0,0-1 0,4-2 0,5-3 0,4-2 0,5-2 0,3-3 0,4-3 0,3-1 0,1-1 0,0 0 0,0-1 0,2-1 0,1-2 0,1 0 0,4-4 0,7-5 0,13-7 0,15-11 0,15-8 0,3-6 0,0 0 0,-8 4 0,-10 6 0,-5 5 0,-6 4 0,0 0 0,3-1 0,3-2 0,3-4 0,3-1 0,2 0 0,0 1 0,-3 2 0,-4 3 0,-4 2 0,-4 2 0,-3 2 0,-2-1 0,-1 2 0,-2 1 0,0 2 0,-1 1 0,1 1 0,-2 0 0,-2 2 0,-6 3 0,-4 1 0,-8 4 0,-7 4 0,-9 4 0,-9 6 0,-7 4 0,-7 6 0,-1 1 0,3 0 0,5-2 0,4-1 0,3-2 0,3-2 0,2-1 0,5-4 0,2-2 0,4-4 0,3-1 0,-1 1 0,0 2 0,-2 0 0,0 3 0,0 0 0,0 2 0,1 0 0,-3 1 0,-2 3 0,-2 1 0,-2 1 0,1-2 0,5-5 0,4-5 0,6-4 0,3-4 0,4-1 0,0-1 0,-2 0 0,-1 1 0,-3 1 0,0 1 0,1-1 0,2-1 0,2-1 0,1-1 0,-3 2 0,2-2 0,-3 3 0,2-2 0,-2 1 0,0 0 0,0-1 0,2 0 0,1-1 0,12-10 0,4 3 0,12-10 0,9 1 0,2-2 0,0-1 0,-5-1 0,-9 5 0,-3-1 0,-2 1 0,1-1 0,0 0 0,1 0 0,-1 1 0,1 0 0,-1 2 0,-1 1 0,0 0 0,0 1 0,1-2 0,5-2 0,2-3 0,2-1 0,3 0 0,-4 2 0,-4 2 0,-4 2 0,-5 3 0,-2 1 0,-2 0 0,-2 1 0,0 0 0,3-1 0,2-1 0,5-3 0,3-2 0,2-1 0,-2 2 0,-4 3 0,-5 2 0,-2 2 0,-2-1 0,1 1 0,-1 0 0,-1 0 0,0 1 0,-1-1 0,1 0 0,0-1 0,1 0 0,-1 0 0,-1 1 0,0 0 0,1 0 0,0-1 0,2-1 0,0 0 0,1 1 0,-1 1 0,-1 2 0,0 0 0,-1 0 0,1 0 0,0-1 0,1 0 0,-1 0 0,0 0 0,-2 1 0,0 1 0,-1 0 0,-1 0 0,0 0 0,0 0 0,2-1 0,2 0 0,2-2 0,1 0 0,-2 1 0,-2 1 0,-4 1 0,-1 1 0,-2 0 0,-4 0 0,-4 0 0,-4 1 0,-1 0 0,-1 2 0,-5 4 0,-3 4 0,-7 5 0,-5 1 0,-2-1 0,-2 0 0,0-4 0,2-2 0,5-2 0,9-2 0,9-1 0,4 2 0,0 8 0,0 7 0,-1 4 0,1-1 0,4-6 0,4-7 0,0-7 0,11-16 0,6-10 0,10-16 0,4-5 0,-5 1 0,-5 7 0,-7 5 0,-7 9 0,-3 7 0,-4 6 0,-4 4 0,-7 4 0,-8 1 0,-7 7 0,-5 7 0,1 10 0,4 6 0,8-2 0,9-5 0,7-8 0,7-8 0,13-10 0,17-16 0,11-14 0,2-13 0,-12-4 0,-17 6 0,-21 9 0,-17 13 0,-9 12 0,0 5 0,6 7 0,7 4 0,7-2 0,4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18.948"/>
    </inkml:context>
    <inkml:brush xml:id="br0">
      <inkml:brushProperty name="width" value="0.1" units="cm"/>
      <inkml:brushProperty name="height" value="0.1" units="cm"/>
      <inkml:brushProperty name="color" value="#9F0000"/>
    </inkml:brush>
  </inkml:definitions>
  <inkml:trace contextRef="#ctx0" brushRef="#br0">77 2 24575,'-17'-1'0,"0"0"0,3 1 0,2 1 0,3 1 0,4-1 0,3 0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7:21.432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99 199 24575,'1'-15'0,"6"-3"0,8-5 0,12-4 0,10-2 0,4 2 0,-3 5 0,-8 6 0,-9 5 0,-8 5 0,-5 3 0,-5 1 0,-15 6 0,2 1 0,-11 6 0,3 5 0,-5 4 0,-5 4 0,-3 2 0,0-3 0,4-4 0,5-5 0,8-5 0,4-4 0,4-1 0,1-1 0,0-1 0,-2 2 0,0-1 0,-3 2 0,0 0 0,0 0 0,1 0 0,2 0 0,2 0 0,1-2 0,1-1 0,1-1 0,0-5 0,2-1 0,0-5 0,3 0 0,2 0 0,3 1 0,0 2 0,-1 2 0,0 0 0,1 2 0,1-2 0,2 0 0,0-1 0,-1-1 0,-1 2 0,-3 0 0,0 2 0,0-1 0,2 0 0,0 1 0,2 0 0,-1 1 0,-2 0 0,-1 2 0,-1 0 0,1 0 0,-3 0 0,0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9:45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0 24575,'11'8'0,"1"0"0,-3-1 0,2 2 0,0 0 0,-1 1 0,-1-1 0,-1-1 0,0 1 0,-1-1 0,0 1 0,0-2 0,0-1 0,-1 0 0,0 0 0,0-1 0,0 1 0,-1-2 0,0 1 0,0 0 0,-1-1 0,1 2 0,-1 0 0,1 2 0,-1 0 0,0 0 0,-1-1 0,-1-1 0,-1 0 0,0-2 0,-1-1 0,0-1 0,0 1 0,0 0 0,-1 1 0,0-1 0,-1 0 0,-1 1 0,0 0 0,0-1 0,0 2 0,0-1 0,-1 0 0,0 1 0,0 0 0,0 0 0,-1 1 0,1 0 0,-1 1 0,0-1 0,-1 1 0,-1 1 0,0 0 0,-1 0 0,-1 1 0,1-1 0,-1 0 0,2 0 0,0 0 0,1 1 0,0 0 0,0 0 0,0 1 0,1 0 0,1-1 0,3-6 0,0-12 0,1-3 0,2-9 0,1 4 0,3-1 0,-1-4 0,-1-7 0,-4-5 0,-6-3 0,-7 2 0,-4 5 0,-4 8 0,0 9 0,-1 6 0,2 6 0,4 4 0,4 3 0,4 5 0,1 7 0,1 5 0,1 6 0,2 1 0,1-4 0,2-7 0,0-9 0,1-5 0,1-4 0,2-1 0,0-2 0,0-4 0,-1-4 0,-5-8 0,-10-7 0,-11-3 0,-9-1 0,-2 6 0,7 9 0,7 6 0,9 5 0,6 4 0,3 3 0,2 4 0,1 9 0,6 9 0,7 6 0,7 1 0,6-4 0,-2-8 0,-2-8 0,-6-8 0,-4-7 0,-3-10 0,-4-14 0,-4-14 0,-10-12 0,-12 0 0,-9 6 0,-3 12 0,6 14 0,9 9 0,8 9 0,5 4 0,2 7 0,2 12 0,2 10 0,5 7 0,4 0 0,7-4 0,2-6 0,-3-10 0,-1-6 0,-5-7 0,-3-3 0,-1-4 0,-3-6 0,-2-6 0,-2-3 0,-2 0 0,-1 5 0,0 6 0,0 4 0,4 21 0,4 1 0,5 18 0,4-4 0,1-1 0,-2-4 0,-2-6 0,-4-6 0,-2-7 0,-1-4 0,-1-3 0,0-4 0,0-4 0,1-5 0,1-9 0,1-7 0,4-3 0,1-4 0,1 6 0,-1 6 0,-4 8 0,-4 8 0,-3 5 0,-6 8 0,-1 0 0,-6 10 0,3 0 0,-1 3 0,1-1 0,3-3 0,3-3 0,2-4 0,2-2 0,0-3 0,1-2 0,3-1 0,3-2 0,7 0 0,5-2 0,3-3 0,2-3 0,-2-4 0,-4-1 0,-4 2 0,-4 0 0,-3 1 0,-2 2 0,-3 1 0,0 0 0,-2 1 0,0-1 0,-2-1 0,0 1 0,-2 1 0,1 1 0,1 2 0,1 1 0,7 7 0,-1-1 0,6 6 0,-1-3 0,0-1 0,0 1 0,-1-1 0,-1 0 0,-1-1 0,-2 0 0,0-1 0,-1 0 0,0 0 0,-1-1 0,0-1 0,0 1 0,1-1 0,-1-1 0,0 1 0,2-1 0,0 1 0,2-1 0,-1 1 0,-1-2 0,-1 1 0,-2 0 0,0 2 0,-3 1 0,-2 2 0,-3-1 0,-3 0 0,-1 0 0,0 0 0,2 0 0,1 0 0,1 0 0,-1 0 0,1 0 0,-2 0 0,-1 0 0,-2 2 0,-1 0 0,-2 1 0,0-1 0,2-2 0,2 1 0,4-2 0,2 0 0,1-2 0,0 1 0,-1 0 0,-3 1 0,-2 3 0,-5 3 0,-2 2 0,-3 3 0,-1 1 0,3-1 0,3-2 0,2-3 0,3-2 0,1-1 0,-1 1 0,-2 1 0,-1 1 0,-3 0 0,0 0 0,1-1 0,2-1 0,4-1 0,4-5 0,2 0 0,6-10 0,0 0 0,8-9 0,0 0 0,3-1 0,2-2 0,1 2 0,2 1 0,2 3 0,0 1 0,1 1 0,1 0 0,2-1 0,-1 1 0,-1 0 0,-4 2 0,-3 2 0,-1 0 0,-1 0 0,1-1 0,1 1 0,-1 0 0,-2 2 0,-2 1 0,-2 2 0,1-1 0,-2 1 0,0-1 0,-1 2 0,-2 0 0,0 0 0,-1 0 0,0 0 0,-1 0 0,-1 0 0,1 1 0,-1-1 0,1 0 0,-1 0 0,0 1 0,-11 3 0,6-1 0,-9 3 0,9-3 0,1 0 0,-1 1 0,1 0 0,-1 0 0,0 1 0,0-2 0,-1 1 0,-5-2 0,5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7:04:04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0:01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24575,'-1'17'0,"0"1"0,1 0 0,0-2 0,0-4 0,0-6 0,0-2 0,0-2 0,0 1 0,0 2 0,0 3 0,0 2 0,0 3 0,0 0 0,0 1 0,0 0 0,-1 0 0,0 0 0,-2-1 0,-1 1 0,-2-1 0,0 1 0,0 0 0,0-4 0,2-2 0,1-1 0,-1 1 0,-1 1 0,-1 1 0,1 0 0,1-2 0,2-1 0,-1-2 0,0 1 0,-2 3 0,-3 4 0,0 1 0,0-1 0,3-3 0,2-3 0,1-3 0,2-2 0,0 0 0,0 2 0,0 2 0,0 2 0,-1 0 0,-1 2 0,-1 1 0,-1 0 0,-1 0 0,1-2 0,1-1 0,0-1 0,0-1 0,1-1 0,-1 0 0,-1 0 0,0 1 0,0-1 0,2-2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9:49.349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230 64 24575,'-10'-2'0,"1"1"0,4 1 0,-1 0 0,-1 0 0,-2 1 0,-2 1 0,-2 1 0,0 1 0,-2 1 0,2 0 0,1 0 0,4-1 0,3 0 0,1 0 0,1-1 0,-1 0 0,0 0 0,-5 0 0,-3 0 0,-3 1 0,0-1 0,2 0 0,4-2 0,5 0 0,2-1 0,7-6 0,0 2 0,5-4 0,-2 3 0,2 0 0,0 0 0,0 0 0,1 0 0,2 1 0,2-2 0,2 1 0,0 0 0,-3 0 0,-2 3 0,-3 0 0,-3 0 0,-2 1 0,-1 0 0,-1 0 0,0-1 0,1-1 0,2 1 0,-1 1 0,-1 0 0,0 1 0,2 1 0,0 0 0,4 3 0,-1 0 0,-1 1 0,-3-2 0,-1-1 0,-13-7 0,5 3 0,-7-5 0,7 4 0,2 1 0,0 0 0,0-1 0,1 0 0,-1-1 0,0 0 0,1 1 0,0 0 0,1 1 0,-1 0 0,0 1 0,-1 0 0,0 0 0,0-1 0,1-1 0,-1 0 0,2 1 0,4 9 0,-3-5 0,4 6 0,-4-6 0,0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2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24575,'11'0'0,"4"3"0,5 2 0,2 2 0,-1 2 0,-4 0 0,-2-1 0,-2 1 0,2 0 0,-1 0 0,-3-2 0,-2-1 0,-3-2 0,-3-2 0,-3-1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3:57.146"/>
    </inkml:context>
    <inkml:brush xml:id="br0">
      <inkml:brushProperty name="width" value="0.025" units="cm"/>
      <inkml:brushProperty name="height" value="0.025" units="cm"/>
      <inkml:brushProperty name="color" value="#C00000"/>
    </inkml:brush>
  </inkml:definitions>
  <inkml:trace contextRef="#ctx0" brushRef="#br0">8 0 24575,'-3'0'0,"0"0"0,2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3:58.946"/>
    </inkml:context>
    <inkml:brush xml:id="br0">
      <inkml:brushProperty name="width" value="0.025" units="cm"/>
      <inkml:brushProperty name="height" value="0.025" units="cm"/>
      <inkml:brushProperty name="color" value="#C00000"/>
    </inkml:brush>
  </inkml:definitions>
  <inkml:trace contextRef="#ctx0" brushRef="#br0">1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43:59.563"/>
    </inkml:context>
    <inkml:brush xml:id="br0">
      <inkml:brushProperty name="width" value="0.025" units="cm"/>
      <inkml:brushProperty name="height" value="0.025" units="cm"/>
      <inkml:brushProperty name="color" value="#C00000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1:48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24575,'9'-11'0,"1"1"0,-1 3 0,1-1 0,1 0 0,3-3 0,4-3 0,1-1 0,-3 0 0,-3 4 0,-3 3 0,-3 1 0,0 0 0,1-1 0,1 1 0,0 0 0,-2 2 0,-1 0 0,0 1 0,1-1 0,3-3 0,2-1 0,-1 1 0,-3 1 0,-2 2 0,-2 1 0,0-1 0,0-2 0,-1 2 0,1-1 0,-3 4 0,1 1 0,-3 6 0,-1 0 0,-3 6 0,0-2 0,1 0 0,-1 2 0,1 1 0,-3 1 0,-3 4 0,-5 4 0,-2 0 0,2-2 0,4-5 0,5-4 0,0-2 0,-1 0 0,-3 2 0,-2 0 0,1-1 0,2-2 0,3-3 0,4-1 0,-1 0 0,0-1 0,-3 2 0,-1 1 0,0 0 0,1 0 0,1-1 0,1-1 0,3-2 0,5-9 0,-1 0 0,6-8 0,-1 2 0,2-1 0,6-2 0,5-4 0,6-3 0,1 0 0,-2 2 0,-7 6 0,-7 6 0,-8 5 0,0 2 0,-4 1 0,1 0 0,0-2 0,2-1 0,1-2 0,1 1 0,0 0 0,1 2 0,-4 2 0,1-1 0,-2 1 0,2-3 0,0-2 0,2-1 0,-1 1 0,1 1 0,-1 2 0,-2 2 0,-2 0 0,0-2 0,1 1 0,-1-4 0,2 1 0,0 0 0,1-1 0,-2 3 0,1 1 0,-2 2 0,0-2 0,0-2 0,0-1 0,0-3 0,0 2 0,0 2 0,0 2 0,0 1 0,4 6 0,-2-2 0,2 4 0,-3-4 0,0 1 0,0-1 0,0 0 0,1 1 0,-1-1 0,0 1 0,0 1 0,0-3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51:5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24575,'13'6'0,"0"5"0,-1 2 0,-1 0 0,-2-1 0,-3-2 0,0 1 0,-1-1 0,1 1 0,-1-1 0,2 1 0,0 1 0,1 1 0,2 1 0,-1 2 0,2-1 0,-2 0 0,1-1 0,-1-3 0,0 0 0,-1-3 0,0-1 0,-2-1 0,0-1 0,-1 0 0,0 0 0,0 1 0,0 0 0,0 0 0,0 0 0,-1 0 0,-1-3 0,-2 1 0,-1-2 0,0 5 0,0 13 0,0 17 0,0 18 0,0 9 0,0-4 0,0-12 0,0-18 0,0-13 0,0-8 0,0-1 0,0 3 0,-1 7 0,0 8 0,0 2 0,1-2 0,0-6 0,0-8 0,5-5 0,5-1 0,7-2 0,7 1 0,8-2 0,-12-1 0,11-2 0,-8-3 0,7-3 0,-1-3 0,-6-2 0,-8 2 0,-6 2 0,-4 1 0,-3 1 0,-1 1 0,-1 1 0,-1 1 0,-2 1 0,-5 1 0,-7 2 0,-5 2 0,-6 4 0,-3 3 0,-1 1 0,-1 1 0,1-1 0,4-1 0,7-3 0,4-3 0,9-4 0,2-3 0,4-6 0,5-8 0,12-12 0,20-13 0,18-7 0,8 0 0,-4 9 0,-15 14 0,-17 10 0,-13 9 0,-5 3 0,-1-1 0,6-3 0,5-3 0,5-3 0,4-2 0,-1 0 0,-4 1 0,-5 3 0,-7 3 0,-4 2 0,-3 3 0,-2 1 0,-10 3 0,1 2 0,-7 4 0,-2 7 0,-7 7 0,-8 8 0,-13 8 0,-3 1 0,0 2 0,1-1 0,6-4 0,2 1 0,-1 3 0,-3 4 0,-4 2 0,0-3 0,4-8 0,11-11 0,10-8 0,10-9 0,7-4 0,2-2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6:5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77 24575,'-1'11'0,"0"1"0,1 1 0,0 2 0,0 0 0,0-4 0,0-5 0,3-4 0,6-7 0,6-9 0,4-8 0,-1-5 0,-6-2 0,-8 4 0,-10 5 0,-7 7 0,-8 7 0,-4 9 0,-1 14 0,1 15 0,4 13 0,4 4 0,7-3 0,5-8 0,4-10 0,6-11 0,6-7 0,6-6 0,2-3 0,-3-4 0,-5-3 0,-5-4 0,-3-3 0,-4 1 0,-5 2 0,-3 4 0,-4 4 0,1 3 0,1 5 0,-1 9 0,1 7 0,-1 7 0,2 1 0,3-4 0,3-7 0,3-8 0,1-6 0,4-6 0,2-6 0,4-6 0,1-5 0,-4-1 0,-3 1 0,-6 2 0,-8 3 0,-7 5 0,-3 4 0,1 2 0,5 2 0,7 2 0,3 0 0,3 2 0,1 1 0,0 0 0,0-1 0,0-1 0,-2-1 0,-1-2 0,0 0 0,0 2 0,-1 1 0,-1 1 0,-1-2 0,-1 0 0,1-2 0,3 0 0,1-3 0,2-3 0,0-4 0,0-2 0,2-2 0,2 1 0,3 1 0,2 1 0,2-1 0,3 0 0,2 1 0,1-1 0,1 2 0,0 1 0,-2 0 0,-2 1 0,-2 2 0,-2 0 0,-1 1 0,-1 1 0,0 0 0,0-1 0,-2 0 0,0 2 0,-2 0 0,-3 1 0,-14 3 0,-2 3 0,-11 3 0,0 4 0,2 0 0,3 1 0,5-2 0,5-3 0,1 1 0,0-1 0,3-1 0,0-3 0,4-1 0,0-1 0,0 0 0,0 1 0,-1-1 0,2 0 0,0-6 0,3-1 0,5-6 0,3 1 0,5-1 0,2 0 0,2 1 0,-2 1 0,0 1 0,-1 0 0,-2 0 0,1 1 0,-1 0 0,-3 2 0,0 0 0,0 1 0,0 0 0,2 0 0,-2 2 0,-2 0 0,-2 1 0,-3 1 0,-2 1 0,-9 1 0,-2 3 0,-11 3 0,-4 5 0,3-2 0,-8 4 0,9-5 0,-2 1 0,6-2 0,5-2 0,4-2 0,3-2 0,3 0 0,1-2 0,-1 2 0,-1 1 0,-2 0 0,-1 1 0,0 0 0,0 0 0,3-2 0,1-1 0,7-9 0,3 0 0,7-7 0,3 2 0,3 0 0,0 0 0,-2 1 0,-4 3 0,-5 2 0,-2 2 0,-1 0 0,0-1 0,0 0 0,0 1 0,-2 3 0,-2 0 0,-1 3 0,-2 6 0,-2-1 0,-3 5 0,-7-1 0,-6 2 0,-6 2 0,-4 1 0,0-2 0,4-2 0,6-4 0,7-1 0,4-3 0,4 0 0,0-1 0,0 1 0,-1 0 0,0-1 0,2 0 0,0 0 0,1 1 0,1-1 0,0 1 0,0-1 0,0 1 0,0 0 0,0 0 0,0-1 0,0 2 0,0 3 0,-2 2 0,0 1 0,0-2 0,1-1 0,0-1 0,1-3 0,0 2 0,0-1 0,0 3 0,0 1 0,0-1 0,0-2 0,0-2 0,0-11 0,0 2 0,-2-6 0,-1 6 0,-2 0 0,0 2 0,1 0 0,1 1 0,2 0 0,1 0 0,0 1 0,0-1 0,-1-2 0,0 2 0,0-2 0,-1 3 0,0-2 0,-1 0 0,0 1 0,1 1 0,2 9 0,2-2 0,0 5 0,1-5 0,-2-1 0,0 1 0,0 0 0,-1-1 0,0 1 0,0 0 0,0-1 0,0 0 0,0 0 0,0 0 0,0 1 0,0 0 0,1 1 0,0-1 0,0 0 0,0 0 0,-1 0 0,0-1 0,0 1 0,1-1 0,-1-1 0,1 0 0,0 1 0,-1 1 0,0 1 0,1 2 0,-1-3 0,1-1 0,0-3 0,0-8 0,-2 0 0,-2-5 0,-3 0 0,0 3 0,1 2 0,1 3 0,2 3 0,0 1 0,0 0 0,-2 0 0,1 0 0,1 0 0,-2 0 0,2 0 0,-1 0 0,1 0 0,-1 0 0,2 4 0,-1-2 0,2 5 0,0-3 0,1 0 0,-1 1 0,2-1 0,-1-1 0,2 3 0,-2-4 0,1 2 0,-2-2 0,1 0 0,1 1 0,-1-1 0,1 1 0,1 0 0,-1 0 0,-1 0 0,1-1 0,0-1 0,0 1 0,0 0 0,1 1 0,0-1 0,0 0 0,1 1 0,0-1 0,-1 0 0,-2-1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9:36:5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24575,'0'11'0,"0"1"0,2-1 0,0 1 0,1 0 0,1 0 0,-1-2 0,0 0 0,0-1 0,0 1 0,1 1 0,1 0 0,0 0 0,1 0 0,-1 0 0,0-2 0,1 0 0,0-2 0,0-1 0,-1-2 0,1 1 0,0-2 0,0 0 0,0 0 0,0-1 0,-1 0 0,-1-1 0,0 0 0,-2-1 0,-1-8 0,0-3 0,-4-10 0,-3-2 0,-2 2 0,-1 3 0,4 9 0,2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86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1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58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57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6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55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6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56EA-85B5-C04B-A104-8A52AD27AB1D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C7A0-7481-2A4D-B62C-16FD7B37E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688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.png"/><Relationship Id="rId21" Type="http://schemas.openxmlformats.org/officeDocument/2006/relationships/image" Target="../media/image11.png"/><Relationship Id="rId42" Type="http://schemas.openxmlformats.org/officeDocument/2006/relationships/customXml" Target="../ink/ink19.xml"/><Relationship Id="rId63" Type="http://schemas.openxmlformats.org/officeDocument/2006/relationships/image" Target="../media/image24.png"/><Relationship Id="rId138" Type="http://schemas.openxmlformats.org/officeDocument/2006/relationships/customXml" Target="../ink/ink45.xml"/><Relationship Id="rId159" Type="http://schemas.openxmlformats.org/officeDocument/2006/relationships/image" Target="../media/image55.png"/><Relationship Id="rId170" Type="http://schemas.openxmlformats.org/officeDocument/2006/relationships/customXml" Target="../ink/ink61.xml"/><Relationship Id="rId191" Type="http://schemas.openxmlformats.org/officeDocument/2006/relationships/image" Target="../media/image71.png"/><Relationship Id="rId205" Type="http://schemas.openxmlformats.org/officeDocument/2006/relationships/customXml" Target="../ink/ink82.xml"/><Relationship Id="rId226" Type="http://schemas.openxmlformats.org/officeDocument/2006/relationships/image" Target="../media/image85.png"/><Relationship Id="rId247" Type="http://schemas.openxmlformats.org/officeDocument/2006/relationships/customXml" Target="../ink/ink104.xml"/><Relationship Id="rId268" Type="http://schemas.openxmlformats.org/officeDocument/2006/relationships/customXml" Target="../ink/ink115.xml"/><Relationship Id="rId289" Type="http://schemas.openxmlformats.org/officeDocument/2006/relationships/image" Target="../media/image115.png"/><Relationship Id="rId11" Type="http://schemas.openxmlformats.org/officeDocument/2006/relationships/image" Target="../media/image6.png"/><Relationship Id="rId32" Type="http://schemas.openxmlformats.org/officeDocument/2006/relationships/customXml" Target="../ink/ink14.xml"/><Relationship Id="rId128" Type="http://schemas.openxmlformats.org/officeDocument/2006/relationships/customXml" Target="../ink/ink40.xml"/><Relationship Id="rId149" Type="http://schemas.openxmlformats.org/officeDocument/2006/relationships/image" Target="../media/image48.png"/><Relationship Id="rId160" Type="http://schemas.openxmlformats.org/officeDocument/2006/relationships/customXml" Target="../ink/ink56.xml"/><Relationship Id="rId181" Type="http://schemas.openxmlformats.org/officeDocument/2006/relationships/image" Target="../media/image66.png"/><Relationship Id="rId216" Type="http://schemas.openxmlformats.org/officeDocument/2006/relationships/image" Target="../media/image80.png"/><Relationship Id="rId237" Type="http://schemas.openxmlformats.org/officeDocument/2006/relationships/customXml" Target="../ink/ink99.xml"/><Relationship Id="rId258" Type="http://schemas.openxmlformats.org/officeDocument/2006/relationships/customXml" Target="../ink/ink110.xml"/><Relationship Id="rId279" Type="http://schemas.openxmlformats.org/officeDocument/2006/relationships/image" Target="../media/image110.png"/><Relationship Id="rId22" Type="http://schemas.openxmlformats.org/officeDocument/2006/relationships/customXml" Target="../ink/ink8.xml"/><Relationship Id="rId43" Type="http://schemas.openxmlformats.org/officeDocument/2006/relationships/image" Target="../media/image19.png"/><Relationship Id="rId64" Type="http://schemas.openxmlformats.org/officeDocument/2006/relationships/customXml" Target="../ink/ink27.xml"/><Relationship Id="rId118" Type="http://schemas.openxmlformats.org/officeDocument/2006/relationships/customXml" Target="../ink/ink35.xml"/><Relationship Id="rId139" Type="http://schemas.openxmlformats.org/officeDocument/2006/relationships/image" Target="../media/image43.png"/><Relationship Id="rId290" Type="http://schemas.openxmlformats.org/officeDocument/2006/relationships/customXml" Target="../ink/ink126.xml"/><Relationship Id="rId150" Type="http://schemas.openxmlformats.org/officeDocument/2006/relationships/customXml" Target="../ink/ink51.xml"/><Relationship Id="rId171" Type="http://schemas.openxmlformats.org/officeDocument/2006/relationships/image" Target="../media/image61.png"/><Relationship Id="rId192" Type="http://schemas.openxmlformats.org/officeDocument/2006/relationships/customXml" Target="../ink/ink72.xml"/><Relationship Id="rId206" Type="http://schemas.openxmlformats.org/officeDocument/2006/relationships/image" Target="../media/image75.png"/><Relationship Id="rId227" Type="http://schemas.openxmlformats.org/officeDocument/2006/relationships/customXml" Target="../ink/ink93.xml"/><Relationship Id="rId248" Type="http://schemas.openxmlformats.org/officeDocument/2006/relationships/image" Target="../media/image95.png"/><Relationship Id="rId269" Type="http://schemas.openxmlformats.org/officeDocument/2006/relationships/image" Target="../media/image105.png"/><Relationship Id="rId12" Type="http://schemas.openxmlformats.org/officeDocument/2006/relationships/customXml" Target="../ink/ink3.xml"/><Relationship Id="rId33" Type="http://schemas.openxmlformats.org/officeDocument/2006/relationships/image" Target="../media/image16.png"/><Relationship Id="rId129" Type="http://schemas.openxmlformats.org/officeDocument/2006/relationships/image" Target="../media/image38.png"/><Relationship Id="rId280" Type="http://schemas.openxmlformats.org/officeDocument/2006/relationships/customXml" Target="../ink/ink121.xml"/><Relationship Id="rId140" Type="http://schemas.openxmlformats.org/officeDocument/2006/relationships/customXml" Target="../ink/ink46.xml"/><Relationship Id="rId161" Type="http://schemas.openxmlformats.org/officeDocument/2006/relationships/image" Target="../media/image56.png"/><Relationship Id="rId182" Type="http://schemas.openxmlformats.org/officeDocument/2006/relationships/customXml" Target="../ink/ink67.xml"/><Relationship Id="rId217" Type="http://schemas.openxmlformats.org/officeDocument/2006/relationships/customXml" Target="../ink/ink88.xml"/><Relationship Id="rId238" Type="http://schemas.openxmlformats.org/officeDocument/2006/relationships/image" Target="../media/image90.png"/><Relationship Id="rId259" Type="http://schemas.openxmlformats.org/officeDocument/2006/relationships/image" Target="../media/image100.png"/><Relationship Id="rId23" Type="http://schemas.openxmlformats.org/officeDocument/2006/relationships/image" Target="../media/image12.png"/><Relationship Id="rId119" Type="http://schemas.openxmlformats.org/officeDocument/2006/relationships/image" Target="../media/image33.png"/><Relationship Id="rId270" Type="http://schemas.openxmlformats.org/officeDocument/2006/relationships/customXml" Target="../ink/ink116.xml"/><Relationship Id="rId291" Type="http://schemas.openxmlformats.org/officeDocument/2006/relationships/image" Target="../media/image116.png"/><Relationship Id="rId44" Type="http://schemas.openxmlformats.org/officeDocument/2006/relationships/customXml" Target="../ink/ink20.xml"/><Relationship Id="rId65" Type="http://schemas.openxmlformats.org/officeDocument/2006/relationships/image" Target="../media/image25.png"/><Relationship Id="rId130" Type="http://schemas.openxmlformats.org/officeDocument/2006/relationships/customXml" Target="../ink/ink41.xml"/><Relationship Id="rId151" Type="http://schemas.openxmlformats.org/officeDocument/2006/relationships/image" Target="../media/image49.png"/><Relationship Id="rId172" Type="http://schemas.openxmlformats.org/officeDocument/2006/relationships/customXml" Target="../ink/ink62.xml"/><Relationship Id="rId193" Type="http://schemas.openxmlformats.org/officeDocument/2006/relationships/image" Target="../media/image72.png"/><Relationship Id="rId207" Type="http://schemas.openxmlformats.org/officeDocument/2006/relationships/customXml" Target="../ink/ink83.xml"/><Relationship Id="rId228" Type="http://schemas.openxmlformats.org/officeDocument/2006/relationships/image" Target="../media/image86.png"/><Relationship Id="rId249" Type="http://schemas.openxmlformats.org/officeDocument/2006/relationships/customXml" Target="../ink/ink105.xml"/><Relationship Id="rId13" Type="http://schemas.openxmlformats.org/officeDocument/2006/relationships/image" Target="../media/image7.png"/><Relationship Id="rId109" Type="http://schemas.openxmlformats.org/officeDocument/2006/relationships/image" Target="../media/image52.png"/><Relationship Id="rId260" Type="http://schemas.openxmlformats.org/officeDocument/2006/relationships/customXml" Target="../ink/ink111.xml"/><Relationship Id="rId281" Type="http://schemas.openxmlformats.org/officeDocument/2006/relationships/image" Target="../media/image111.png"/><Relationship Id="rId34" Type="http://schemas.openxmlformats.org/officeDocument/2006/relationships/customXml" Target="../ink/ink15.xml"/><Relationship Id="rId120" Type="http://schemas.openxmlformats.org/officeDocument/2006/relationships/customXml" Target="../ink/ink36.xml"/><Relationship Id="rId141" Type="http://schemas.openxmlformats.org/officeDocument/2006/relationships/image" Target="../media/image44.png"/><Relationship Id="rId7" Type="http://schemas.openxmlformats.org/officeDocument/2006/relationships/image" Target="../media/image4.png"/><Relationship Id="rId162" Type="http://schemas.openxmlformats.org/officeDocument/2006/relationships/customXml" Target="../ink/ink57.xml"/><Relationship Id="rId183" Type="http://schemas.openxmlformats.org/officeDocument/2006/relationships/image" Target="../media/image67.png"/><Relationship Id="rId218" Type="http://schemas.openxmlformats.org/officeDocument/2006/relationships/image" Target="../media/image81.png"/><Relationship Id="rId239" Type="http://schemas.openxmlformats.org/officeDocument/2006/relationships/customXml" Target="../ink/ink100.xml"/><Relationship Id="rId250" Type="http://schemas.openxmlformats.org/officeDocument/2006/relationships/image" Target="../media/image96.png"/><Relationship Id="rId271" Type="http://schemas.openxmlformats.org/officeDocument/2006/relationships/image" Target="../media/image106.png"/><Relationship Id="rId292" Type="http://schemas.openxmlformats.org/officeDocument/2006/relationships/customXml" Target="../ink/ink127.xml"/><Relationship Id="rId24" Type="http://schemas.openxmlformats.org/officeDocument/2006/relationships/customXml" Target="../ink/ink9.xml"/><Relationship Id="rId45" Type="http://schemas.openxmlformats.org/officeDocument/2006/relationships/image" Target="../media/image20.png"/><Relationship Id="rId66" Type="http://schemas.openxmlformats.org/officeDocument/2006/relationships/customXml" Target="../ink/ink28.xml"/><Relationship Id="rId110" Type="http://schemas.openxmlformats.org/officeDocument/2006/relationships/customXml" Target="../ink/ink31.xml"/><Relationship Id="rId131" Type="http://schemas.openxmlformats.org/officeDocument/2006/relationships/image" Target="../media/image39.png"/><Relationship Id="rId152" Type="http://schemas.openxmlformats.org/officeDocument/2006/relationships/customXml" Target="../ink/ink52.xml"/><Relationship Id="rId173" Type="http://schemas.openxmlformats.org/officeDocument/2006/relationships/image" Target="../media/image62.png"/><Relationship Id="rId194" Type="http://schemas.openxmlformats.org/officeDocument/2006/relationships/customXml" Target="../ink/ink73.xml"/><Relationship Id="rId208" Type="http://schemas.openxmlformats.org/officeDocument/2006/relationships/image" Target="../media/image76.png"/><Relationship Id="rId229" Type="http://schemas.openxmlformats.org/officeDocument/2006/relationships/customXml" Target="../ink/ink94.xml"/><Relationship Id="rId240" Type="http://schemas.openxmlformats.org/officeDocument/2006/relationships/image" Target="../media/image91.png"/><Relationship Id="rId261" Type="http://schemas.openxmlformats.org/officeDocument/2006/relationships/image" Target="../media/image101.png"/><Relationship Id="rId14" Type="http://schemas.openxmlformats.org/officeDocument/2006/relationships/customXml" Target="../ink/ink4.xml"/><Relationship Id="rId35" Type="http://schemas.openxmlformats.org/officeDocument/2006/relationships/image" Target="../media/image3.png"/><Relationship Id="rId282" Type="http://schemas.openxmlformats.org/officeDocument/2006/relationships/customXml" Target="../ink/ink122.xml"/><Relationship Id="rId8" Type="http://schemas.openxmlformats.org/officeDocument/2006/relationships/customXml" Target="../ink/ink2.xml"/><Relationship Id="rId121" Type="http://schemas.openxmlformats.org/officeDocument/2006/relationships/image" Target="../media/image34.png"/><Relationship Id="rId142" Type="http://schemas.openxmlformats.org/officeDocument/2006/relationships/customXml" Target="../ink/ink47.xml"/><Relationship Id="rId163" Type="http://schemas.openxmlformats.org/officeDocument/2006/relationships/image" Target="../media/image57.png"/><Relationship Id="rId184" Type="http://schemas.openxmlformats.org/officeDocument/2006/relationships/customXml" Target="../ink/ink68.xml"/><Relationship Id="rId219" Type="http://schemas.openxmlformats.org/officeDocument/2006/relationships/customXml" Target="../ink/ink89.xml"/><Relationship Id="rId230" Type="http://schemas.openxmlformats.org/officeDocument/2006/relationships/customXml" Target="../ink/ink95.xml"/><Relationship Id="rId251" Type="http://schemas.openxmlformats.org/officeDocument/2006/relationships/customXml" Target="../ink/ink106.xml"/><Relationship Id="rId25" Type="http://schemas.openxmlformats.org/officeDocument/2006/relationships/customXml" Target="../ink/ink10.xml"/><Relationship Id="rId46" Type="http://schemas.openxmlformats.org/officeDocument/2006/relationships/customXml" Target="../ink/ink21.xml"/><Relationship Id="rId67" Type="http://schemas.openxmlformats.org/officeDocument/2006/relationships/image" Target="../media/image26.png"/><Relationship Id="rId272" Type="http://schemas.openxmlformats.org/officeDocument/2006/relationships/customXml" Target="../ink/ink117.xml"/><Relationship Id="rId293" Type="http://schemas.openxmlformats.org/officeDocument/2006/relationships/image" Target="../media/image117.png"/><Relationship Id="rId111" Type="http://schemas.openxmlformats.org/officeDocument/2006/relationships/image" Target="../media/image53.png"/><Relationship Id="rId132" Type="http://schemas.openxmlformats.org/officeDocument/2006/relationships/customXml" Target="../ink/ink42.xml"/><Relationship Id="rId153" Type="http://schemas.openxmlformats.org/officeDocument/2006/relationships/image" Target="../media/image50.png"/><Relationship Id="rId174" Type="http://schemas.openxmlformats.org/officeDocument/2006/relationships/customXml" Target="../ink/ink63.xml"/><Relationship Id="rId195" Type="http://schemas.openxmlformats.org/officeDocument/2006/relationships/customXml" Target="../ink/ink74.xml"/><Relationship Id="rId209" Type="http://schemas.openxmlformats.org/officeDocument/2006/relationships/customXml" Target="../ink/ink84.xml"/><Relationship Id="rId220" Type="http://schemas.openxmlformats.org/officeDocument/2006/relationships/image" Target="../media/image82.png"/><Relationship Id="rId241" Type="http://schemas.openxmlformats.org/officeDocument/2006/relationships/customXml" Target="../ink/ink101.xml"/><Relationship Id="rId15" Type="http://schemas.openxmlformats.org/officeDocument/2006/relationships/image" Target="../media/image8.png"/><Relationship Id="rId36" Type="http://schemas.openxmlformats.org/officeDocument/2006/relationships/customXml" Target="../ink/ink16.xml"/><Relationship Id="rId57" Type="http://schemas.openxmlformats.org/officeDocument/2006/relationships/image" Target="../media/image28.png"/><Relationship Id="rId262" Type="http://schemas.openxmlformats.org/officeDocument/2006/relationships/customXml" Target="../ink/ink112.xml"/><Relationship Id="rId283" Type="http://schemas.openxmlformats.org/officeDocument/2006/relationships/image" Target="../media/image112.png"/><Relationship Id="rId31" Type="http://schemas.openxmlformats.org/officeDocument/2006/relationships/customXml" Target="../ink/ink13.xml"/><Relationship Id="rId122" Type="http://schemas.openxmlformats.org/officeDocument/2006/relationships/customXml" Target="../ink/ink37.xml"/><Relationship Id="rId143" Type="http://schemas.openxmlformats.org/officeDocument/2006/relationships/image" Target="../media/image45.png"/><Relationship Id="rId148" Type="http://schemas.openxmlformats.org/officeDocument/2006/relationships/customXml" Target="../ink/ink50.xml"/><Relationship Id="rId164" Type="http://schemas.openxmlformats.org/officeDocument/2006/relationships/customXml" Target="../ink/ink58.xml"/><Relationship Id="rId169" Type="http://schemas.openxmlformats.org/officeDocument/2006/relationships/image" Target="../media/image60.png"/><Relationship Id="rId185" Type="http://schemas.openxmlformats.org/officeDocument/2006/relationships/image" Target="../media/image68.png"/><Relationship Id="rId4" Type="http://schemas.openxmlformats.org/officeDocument/2006/relationships/customXml" Target="../ink/ink1.xml"/><Relationship Id="rId180" Type="http://schemas.openxmlformats.org/officeDocument/2006/relationships/customXml" Target="../ink/ink66.xml"/><Relationship Id="rId210" Type="http://schemas.openxmlformats.org/officeDocument/2006/relationships/image" Target="../media/image77.png"/><Relationship Id="rId215" Type="http://schemas.openxmlformats.org/officeDocument/2006/relationships/customXml" Target="../ink/ink87.xml"/><Relationship Id="rId236" Type="http://schemas.openxmlformats.org/officeDocument/2006/relationships/image" Target="../media/image89.png"/><Relationship Id="rId257" Type="http://schemas.openxmlformats.org/officeDocument/2006/relationships/image" Target="../media/image99.png"/><Relationship Id="rId278" Type="http://schemas.openxmlformats.org/officeDocument/2006/relationships/customXml" Target="../ink/ink120.xml"/><Relationship Id="rId26" Type="http://schemas.openxmlformats.org/officeDocument/2006/relationships/image" Target="../media/image13.png"/><Relationship Id="rId231" Type="http://schemas.openxmlformats.org/officeDocument/2006/relationships/customXml" Target="../ink/ink96.xml"/><Relationship Id="rId252" Type="http://schemas.openxmlformats.org/officeDocument/2006/relationships/customXml" Target="../ink/ink107.xml"/><Relationship Id="rId273" Type="http://schemas.openxmlformats.org/officeDocument/2006/relationships/image" Target="../media/image107.png"/><Relationship Id="rId47" Type="http://schemas.openxmlformats.org/officeDocument/2006/relationships/image" Target="../media/image21.png"/><Relationship Id="rId68" Type="http://schemas.openxmlformats.org/officeDocument/2006/relationships/customXml" Target="../ink/ink29.xml"/><Relationship Id="rId112" Type="http://schemas.openxmlformats.org/officeDocument/2006/relationships/customXml" Target="../ink/ink32.xml"/><Relationship Id="rId133" Type="http://schemas.openxmlformats.org/officeDocument/2006/relationships/image" Target="../media/image40.png"/><Relationship Id="rId154" Type="http://schemas.openxmlformats.org/officeDocument/2006/relationships/customXml" Target="../ink/ink53.xml"/><Relationship Id="rId175" Type="http://schemas.openxmlformats.org/officeDocument/2006/relationships/image" Target="../media/image63.png"/><Relationship Id="rId196" Type="http://schemas.openxmlformats.org/officeDocument/2006/relationships/customXml" Target="../ink/ink75.xml"/><Relationship Id="rId200" Type="http://schemas.openxmlformats.org/officeDocument/2006/relationships/customXml" Target="../ink/ink79.xml"/><Relationship Id="rId16" Type="http://schemas.openxmlformats.org/officeDocument/2006/relationships/customXml" Target="../ink/ink5.xml"/><Relationship Id="rId221" Type="http://schemas.openxmlformats.org/officeDocument/2006/relationships/customXml" Target="../ink/ink90.xml"/><Relationship Id="rId242" Type="http://schemas.openxmlformats.org/officeDocument/2006/relationships/image" Target="../media/image92.png"/><Relationship Id="rId263" Type="http://schemas.openxmlformats.org/officeDocument/2006/relationships/image" Target="../media/image102.png"/><Relationship Id="rId284" Type="http://schemas.openxmlformats.org/officeDocument/2006/relationships/customXml" Target="../ink/ink123.xml"/><Relationship Id="rId37" Type="http://schemas.openxmlformats.org/officeDocument/2006/relationships/image" Target="../media/image5.png"/><Relationship Id="rId58" Type="http://schemas.openxmlformats.org/officeDocument/2006/relationships/customXml" Target="../ink/ink24.xml"/><Relationship Id="rId123" Type="http://schemas.openxmlformats.org/officeDocument/2006/relationships/image" Target="../media/image35.png"/><Relationship Id="rId144" Type="http://schemas.openxmlformats.org/officeDocument/2006/relationships/customXml" Target="../ink/ink48.xml"/><Relationship Id="rId165" Type="http://schemas.openxmlformats.org/officeDocument/2006/relationships/image" Target="../media/image58.png"/><Relationship Id="rId186" Type="http://schemas.openxmlformats.org/officeDocument/2006/relationships/customXml" Target="../ink/ink69.xml"/><Relationship Id="rId211" Type="http://schemas.openxmlformats.org/officeDocument/2006/relationships/customXml" Target="../ink/ink85.xml"/><Relationship Id="rId232" Type="http://schemas.openxmlformats.org/officeDocument/2006/relationships/image" Target="../media/image87.png"/><Relationship Id="rId253" Type="http://schemas.openxmlformats.org/officeDocument/2006/relationships/image" Target="../media/image97.png"/><Relationship Id="rId274" Type="http://schemas.openxmlformats.org/officeDocument/2006/relationships/customXml" Target="../ink/ink118.xml"/><Relationship Id="rId27" Type="http://schemas.openxmlformats.org/officeDocument/2006/relationships/customXml" Target="../ink/ink11.xml"/><Relationship Id="rId48" Type="http://schemas.openxmlformats.org/officeDocument/2006/relationships/customXml" Target="../ink/ink22.xml"/><Relationship Id="rId69" Type="http://schemas.openxmlformats.org/officeDocument/2006/relationships/image" Target="../media/image27.png"/><Relationship Id="rId113" Type="http://schemas.openxmlformats.org/officeDocument/2006/relationships/image" Target="../media/image30.png"/><Relationship Id="rId134" Type="http://schemas.openxmlformats.org/officeDocument/2006/relationships/customXml" Target="../ink/ink43.xml"/><Relationship Id="rId155" Type="http://schemas.openxmlformats.org/officeDocument/2006/relationships/image" Target="../media/image51.png"/><Relationship Id="rId176" Type="http://schemas.openxmlformats.org/officeDocument/2006/relationships/customXml" Target="../ink/ink64.xml"/><Relationship Id="rId197" Type="http://schemas.openxmlformats.org/officeDocument/2006/relationships/customXml" Target="../ink/ink76.xml"/><Relationship Id="rId201" Type="http://schemas.openxmlformats.org/officeDocument/2006/relationships/customXml" Target="../ink/ink80.xml"/><Relationship Id="rId222" Type="http://schemas.openxmlformats.org/officeDocument/2006/relationships/image" Target="../media/image83.png"/><Relationship Id="rId243" Type="http://schemas.openxmlformats.org/officeDocument/2006/relationships/customXml" Target="../ink/ink102.xml"/><Relationship Id="rId264" Type="http://schemas.openxmlformats.org/officeDocument/2006/relationships/customXml" Target="../ink/ink113.xml"/><Relationship Id="rId285" Type="http://schemas.openxmlformats.org/officeDocument/2006/relationships/image" Target="../media/image113.png"/><Relationship Id="rId17" Type="http://schemas.openxmlformats.org/officeDocument/2006/relationships/image" Target="../media/image9.png"/><Relationship Id="rId38" Type="http://schemas.openxmlformats.org/officeDocument/2006/relationships/customXml" Target="../ink/ink17.xml"/><Relationship Id="rId59" Type="http://schemas.openxmlformats.org/officeDocument/2006/relationships/image" Target="../media/image29.png"/><Relationship Id="rId124" Type="http://schemas.openxmlformats.org/officeDocument/2006/relationships/customXml" Target="../ink/ink38.xml"/><Relationship Id="rId70" Type="http://schemas.openxmlformats.org/officeDocument/2006/relationships/customXml" Target="../ink/ink30.xml"/><Relationship Id="rId145" Type="http://schemas.openxmlformats.org/officeDocument/2006/relationships/image" Target="../media/image46.png"/><Relationship Id="rId166" Type="http://schemas.openxmlformats.org/officeDocument/2006/relationships/customXml" Target="../ink/ink59.xml"/><Relationship Id="rId187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8.png"/><Relationship Id="rId233" Type="http://schemas.openxmlformats.org/officeDocument/2006/relationships/customXml" Target="../ink/ink97.xml"/><Relationship Id="rId254" Type="http://schemas.openxmlformats.org/officeDocument/2006/relationships/customXml" Target="../ink/ink108.xml"/><Relationship Id="rId28" Type="http://schemas.openxmlformats.org/officeDocument/2006/relationships/image" Target="../media/image14.png"/><Relationship Id="rId49" Type="http://schemas.openxmlformats.org/officeDocument/2006/relationships/image" Target="../media/image22.png"/><Relationship Id="rId114" Type="http://schemas.openxmlformats.org/officeDocument/2006/relationships/customXml" Target="../ink/ink33.xml"/><Relationship Id="rId275" Type="http://schemas.openxmlformats.org/officeDocument/2006/relationships/image" Target="../media/image108.png"/><Relationship Id="rId60" Type="http://schemas.openxmlformats.org/officeDocument/2006/relationships/customXml" Target="../ink/ink25.xml"/><Relationship Id="rId135" Type="http://schemas.openxmlformats.org/officeDocument/2006/relationships/image" Target="../media/image41.png"/><Relationship Id="rId156" Type="http://schemas.openxmlformats.org/officeDocument/2006/relationships/customXml" Target="../ink/ink54.xml"/><Relationship Id="rId177" Type="http://schemas.openxmlformats.org/officeDocument/2006/relationships/image" Target="../media/image64.png"/><Relationship Id="rId198" Type="http://schemas.openxmlformats.org/officeDocument/2006/relationships/customXml" Target="../ink/ink77.xml"/><Relationship Id="rId202" Type="http://schemas.openxmlformats.org/officeDocument/2006/relationships/image" Target="../media/image73.png"/><Relationship Id="rId223" Type="http://schemas.openxmlformats.org/officeDocument/2006/relationships/customXml" Target="../ink/ink91.xml"/><Relationship Id="rId244" Type="http://schemas.openxmlformats.org/officeDocument/2006/relationships/image" Target="../media/image93.png"/><Relationship Id="rId18" Type="http://schemas.openxmlformats.org/officeDocument/2006/relationships/customXml" Target="../ink/ink6.xml"/><Relationship Id="rId39" Type="http://schemas.openxmlformats.org/officeDocument/2006/relationships/image" Target="../media/image17.png"/><Relationship Id="rId265" Type="http://schemas.openxmlformats.org/officeDocument/2006/relationships/image" Target="../media/image103.png"/><Relationship Id="rId286" Type="http://schemas.openxmlformats.org/officeDocument/2006/relationships/customXml" Target="../ink/ink124.xml"/><Relationship Id="rId50" Type="http://schemas.openxmlformats.org/officeDocument/2006/relationships/customXml" Target="../ink/ink23.xml"/><Relationship Id="rId125" Type="http://schemas.openxmlformats.org/officeDocument/2006/relationships/image" Target="../media/image36.png"/><Relationship Id="rId146" Type="http://schemas.openxmlformats.org/officeDocument/2006/relationships/customXml" Target="../ink/ink49.xml"/><Relationship Id="rId167" Type="http://schemas.openxmlformats.org/officeDocument/2006/relationships/image" Target="../media/image59.png"/><Relationship Id="rId188" Type="http://schemas.openxmlformats.org/officeDocument/2006/relationships/customXml" Target="../ink/ink70.xml"/><Relationship Id="rId213" Type="http://schemas.openxmlformats.org/officeDocument/2006/relationships/customXml" Target="../ink/ink86.xml"/><Relationship Id="rId234" Type="http://schemas.openxmlformats.org/officeDocument/2006/relationships/image" Target="../media/image88.png"/><Relationship Id="rId2" Type="http://schemas.openxmlformats.org/officeDocument/2006/relationships/image" Target="../media/image1.jpeg"/><Relationship Id="rId29" Type="http://schemas.openxmlformats.org/officeDocument/2006/relationships/customXml" Target="../ink/ink12.xml"/><Relationship Id="rId255" Type="http://schemas.openxmlformats.org/officeDocument/2006/relationships/image" Target="../media/image98.png"/><Relationship Id="rId276" Type="http://schemas.openxmlformats.org/officeDocument/2006/relationships/customXml" Target="../ink/ink119.xml"/><Relationship Id="rId40" Type="http://schemas.openxmlformats.org/officeDocument/2006/relationships/customXml" Target="../ink/ink18.xml"/><Relationship Id="rId115" Type="http://schemas.openxmlformats.org/officeDocument/2006/relationships/image" Target="../media/image31.png"/><Relationship Id="rId136" Type="http://schemas.openxmlformats.org/officeDocument/2006/relationships/customXml" Target="../ink/ink44.xml"/><Relationship Id="rId157" Type="http://schemas.openxmlformats.org/officeDocument/2006/relationships/image" Target="../media/image54.png"/><Relationship Id="rId178" Type="http://schemas.openxmlformats.org/officeDocument/2006/relationships/customXml" Target="../ink/ink65.xml"/><Relationship Id="rId61" Type="http://schemas.openxmlformats.org/officeDocument/2006/relationships/image" Target="../media/image23.png"/><Relationship Id="rId199" Type="http://schemas.openxmlformats.org/officeDocument/2006/relationships/customXml" Target="../ink/ink78.xml"/><Relationship Id="rId203" Type="http://schemas.openxmlformats.org/officeDocument/2006/relationships/customXml" Target="../ink/ink81.xml"/><Relationship Id="rId19" Type="http://schemas.openxmlformats.org/officeDocument/2006/relationships/image" Target="../media/image10.png"/><Relationship Id="rId224" Type="http://schemas.openxmlformats.org/officeDocument/2006/relationships/image" Target="../media/image84.png"/><Relationship Id="rId245" Type="http://schemas.openxmlformats.org/officeDocument/2006/relationships/customXml" Target="../ink/ink103.xml"/><Relationship Id="rId266" Type="http://schemas.openxmlformats.org/officeDocument/2006/relationships/customXml" Target="../ink/ink114.xml"/><Relationship Id="rId287" Type="http://schemas.openxmlformats.org/officeDocument/2006/relationships/image" Target="../media/image114.png"/><Relationship Id="rId30" Type="http://schemas.openxmlformats.org/officeDocument/2006/relationships/image" Target="../media/image15.png"/><Relationship Id="rId126" Type="http://schemas.openxmlformats.org/officeDocument/2006/relationships/customXml" Target="../ink/ink39.xml"/><Relationship Id="rId147" Type="http://schemas.openxmlformats.org/officeDocument/2006/relationships/image" Target="../media/image47.png"/><Relationship Id="rId168" Type="http://schemas.openxmlformats.org/officeDocument/2006/relationships/customXml" Target="../ink/ink60.xml"/><Relationship Id="rId189" Type="http://schemas.openxmlformats.org/officeDocument/2006/relationships/image" Target="../media/image70.png"/><Relationship Id="rId3" Type="http://schemas.openxmlformats.org/officeDocument/2006/relationships/image" Target="../media/image2.jpeg"/><Relationship Id="rId214" Type="http://schemas.openxmlformats.org/officeDocument/2006/relationships/image" Target="../media/image79.png"/><Relationship Id="rId235" Type="http://schemas.openxmlformats.org/officeDocument/2006/relationships/customXml" Target="../ink/ink98.xml"/><Relationship Id="rId256" Type="http://schemas.openxmlformats.org/officeDocument/2006/relationships/customXml" Target="../ink/ink109.xml"/><Relationship Id="rId277" Type="http://schemas.openxmlformats.org/officeDocument/2006/relationships/image" Target="../media/image109.png"/><Relationship Id="rId116" Type="http://schemas.openxmlformats.org/officeDocument/2006/relationships/customXml" Target="../ink/ink34.xml"/><Relationship Id="rId137" Type="http://schemas.openxmlformats.org/officeDocument/2006/relationships/image" Target="../media/image42.png"/><Relationship Id="rId158" Type="http://schemas.openxmlformats.org/officeDocument/2006/relationships/customXml" Target="../ink/ink55.xml"/><Relationship Id="rId20" Type="http://schemas.openxmlformats.org/officeDocument/2006/relationships/customXml" Target="../ink/ink7.xml"/><Relationship Id="rId41" Type="http://schemas.openxmlformats.org/officeDocument/2006/relationships/image" Target="../media/image18.png"/><Relationship Id="rId62" Type="http://schemas.openxmlformats.org/officeDocument/2006/relationships/customXml" Target="../ink/ink26.xml"/><Relationship Id="rId179" Type="http://schemas.openxmlformats.org/officeDocument/2006/relationships/image" Target="../media/image65.png"/><Relationship Id="rId190" Type="http://schemas.openxmlformats.org/officeDocument/2006/relationships/customXml" Target="../ink/ink71.xml"/><Relationship Id="rId204" Type="http://schemas.openxmlformats.org/officeDocument/2006/relationships/image" Target="../media/image74.png"/><Relationship Id="rId225" Type="http://schemas.openxmlformats.org/officeDocument/2006/relationships/customXml" Target="../ink/ink92.xml"/><Relationship Id="rId246" Type="http://schemas.openxmlformats.org/officeDocument/2006/relationships/image" Target="../media/image94.png"/><Relationship Id="rId267" Type="http://schemas.openxmlformats.org/officeDocument/2006/relationships/image" Target="../media/image104.png"/><Relationship Id="rId288" Type="http://schemas.openxmlformats.org/officeDocument/2006/relationships/customXml" Target="../ink/ink125.xml"/><Relationship Id="rId12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B5CB6-3F56-9B3D-686F-F9C53A03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3559587" y="3509962"/>
            <a:ext cx="96254" cy="773280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276B95-AD40-4704-E4DA-2CAE7948A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83" y="6581273"/>
            <a:ext cx="96253" cy="9384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335CDB-1B0A-6C13-C615-EB6CB69D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2214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7" name="Immagine 6" descr="Silhouette, musica, nota, chiave Immagine gratis - Public Domain Pictures">
            <a:extLst>
              <a:ext uri="{FF2B5EF4-FFF2-40B4-BE49-F238E27FC236}">
                <a16:creationId xmlns:a16="http://schemas.microsoft.com/office/drawing/2014/main" id="{6CD25D07-CC30-FF42-649E-5AC7B2214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5" t="17194" r="4962" b="33067"/>
          <a:stretch/>
        </p:blipFill>
        <p:spPr bwMode="auto">
          <a:xfrm rot="7278906">
            <a:off x="6351163" y="2579158"/>
            <a:ext cx="1284044" cy="7035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8" name="Rectangle 4">
            <a:extLst>
              <a:ext uri="{FF2B5EF4-FFF2-40B4-BE49-F238E27FC236}">
                <a16:creationId xmlns:a16="http://schemas.microsoft.com/office/drawing/2014/main" id="{BEAFA38F-9BDC-CAB2-F0C5-65C8224B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22" y="1743075"/>
            <a:ext cx="12192000" cy="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" name="Immagine 8" descr="Delineare bottiglia nera Immagine gratis - Public Domain Pictures">
            <a:extLst>
              <a:ext uri="{FF2B5EF4-FFF2-40B4-BE49-F238E27FC236}">
                <a16:creationId xmlns:a16="http://schemas.microsoft.com/office/drawing/2014/main" id="{ACFB1734-C45C-E816-0E46-CBC21EBC38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2" t="4503" r="36286" b="37231"/>
          <a:stretch/>
        </p:blipFill>
        <p:spPr bwMode="auto">
          <a:xfrm rot="14070539" flipH="1">
            <a:off x="7599796" y="1553709"/>
            <a:ext cx="492760" cy="11584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0A4DD9D-F5AE-46A7-A940-251BF18991B1}"/>
                  </a:ext>
                </a:extLst>
              </p14:cNvPr>
              <p14:cNvContentPartPr/>
              <p14:nvPr/>
            </p14:nvContentPartPr>
            <p14:xfrm>
              <a:off x="-702872" y="6250017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0A4DD9D-F5AE-46A7-A940-251BF18991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0872" y="62323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77C6473-9DC5-A606-6ABE-8BF5066AFD8A}"/>
                  </a:ext>
                </a:extLst>
              </p14:cNvPr>
              <p14:cNvContentPartPr/>
              <p14:nvPr/>
            </p14:nvContentPartPr>
            <p14:xfrm>
              <a:off x="6945328" y="2241417"/>
              <a:ext cx="131760" cy="2538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77C6473-9DC5-A606-6ABE-8BF5066AFD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7328" y="2223777"/>
                <a:ext cx="167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2D7B330E-8E8D-4C96-4A29-C004395F9900}"/>
                  </a:ext>
                </a:extLst>
              </p14:cNvPr>
              <p14:cNvContentPartPr/>
              <p14:nvPr/>
            </p14:nvContentPartPr>
            <p14:xfrm>
              <a:off x="6451768" y="1968537"/>
              <a:ext cx="660600" cy="595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2D7B330E-8E8D-4C96-4A29-C004395F99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3768" y="1950897"/>
                <a:ext cx="696240" cy="63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94F9C6B3-D795-E127-D716-6D0A60F0BACC}"/>
              </a:ext>
            </a:extLst>
          </p:cNvPr>
          <p:cNvGrpSpPr/>
          <p:nvPr/>
        </p:nvGrpSpPr>
        <p:grpSpPr>
          <a:xfrm>
            <a:off x="6733534" y="2180555"/>
            <a:ext cx="502920" cy="388800"/>
            <a:chOff x="6733534" y="2180555"/>
            <a:chExt cx="502920" cy="388800"/>
          </a:xfrm>
          <a:solidFill>
            <a:schemeClr val="tx1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9C55999-E4BF-FACE-D499-616984BDD7BD}"/>
                    </a:ext>
                  </a:extLst>
                </p14:cNvPr>
                <p14:cNvContentPartPr/>
                <p14:nvPr/>
              </p14:nvContentPartPr>
              <p14:xfrm>
                <a:off x="6776374" y="2180555"/>
                <a:ext cx="460080" cy="3888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9C55999-E4BF-FACE-D499-616984BDD7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8734" y="2162915"/>
                  <a:ext cx="4957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EEE2B895-1DD0-6C6D-7CC6-8D255AA42F00}"/>
                    </a:ext>
                  </a:extLst>
                </p14:cNvPr>
                <p14:cNvContentPartPr/>
                <p14:nvPr/>
              </p14:nvContentPartPr>
              <p14:xfrm>
                <a:off x="6733534" y="2206835"/>
                <a:ext cx="69480" cy="1558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EEE2B895-1DD0-6C6D-7CC6-8D255AA42F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5894" y="2189195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9243A71D-C004-18DF-087D-85A649620673}"/>
                  </a:ext>
                </a:extLst>
              </p14:cNvPr>
              <p14:cNvContentPartPr/>
              <p14:nvPr/>
            </p14:nvContentPartPr>
            <p14:xfrm>
              <a:off x="6713734" y="2602835"/>
              <a:ext cx="86760" cy="10944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9243A71D-C004-18DF-087D-85A6496206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95734" y="2584835"/>
                <a:ext cx="12240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o 29">
            <a:extLst>
              <a:ext uri="{FF2B5EF4-FFF2-40B4-BE49-F238E27FC236}">
                <a16:creationId xmlns:a16="http://schemas.microsoft.com/office/drawing/2014/main" id="{2CCF7EFB-7478-7143-A91E-0C42BABD3FEF}"/>
              </a:ext>
            </a:extLst>
          </p:cNvPr>
          <p:cNvGrpSpPr/>
          <p:nvPr/>
        </p:nvGrpSpPr>
        <p:grpSpPr>
          <a:xfrm>
            <a:off x="6669814" y="2588075"/>
            <a:ext cx="220680" cy="268920"/>
            <a:chOff x="6669814" y="2588075"/>
            <a:chExt cx="220680" cy="268920"/>
          </a:xfrm>
          <a:solidFill>
            <a:schemeClr val="tx1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A15D83B-2C67-B589-D9D5-653A5132AF01}"/>
                    </a:ext>
                  </a:extLst>
                </p14:cNvPr>
                <p14:cNvContentPartPr/>
                <p14:nvPr/>
              </p14:nvContentPartPr>
              <p14:xfrm>
                <a:off x="6669814" y="2588075"/>
                <a:ext cx="220680" cy="1962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A15D83B-2C67-B589-D9D5-653A5132AF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1814" y="2570075"/>
                  <a:ext cx="256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BEC19FC7-0862-9894-7D3C-C4CB04F79001}"/>
                    </a:ext>
                  </a:extLst>
                </p14:cNvPr>
                <p14:cNvContentPartPr/>
                <p14:nvPr/>
              </p14:nvContentPartPr>
              <p14:xfrm>
                <a:off x="6725254" y="2688875"/>
                <a:ext cx="37440" cy="1072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BEC19FC7-0862-9894-7D3C-C4CB04F790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254" y="2670875"/>
                  <a:ext cx="73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CE237AA-AEC1-B320-6228-1AFAD24ED1D5}"/>
                    </a:ext>
                  </a:extLst>
                </p14:cNvPr>
                <p14:cNvContentPartPr/>
                <p14:nvPr/>
              </p14:nvContentPartPr>
              <p14:xfrm>
                <a:off x="6698254" y="2837195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CE237AA-AEC1-B320-6228-1AFAD24ED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0614" y="2819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8BFF86D-26FD-B678-E042-1A70373C052C}"/>
                    </a:ext>
                  </a:extLst>
                </p14:cNvPr>
                <p14:cNvContentPartPr/>
                <p14:nvPr/>
              </p14:nvContentPartPr>
              <p14:xfrm>
                <a:off x="6689614" y="2819915"/>
                <a:ext cx="360" cy="82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8BFF86D-26FD-B678-E042-1A70373C05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71974" y="2802275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95513F5-61F1-B2D0-7306-4CC0D2E5863E}"/>
                    </a:ext>
                  </a:extLst>
                </p14:cNvPr>
                <p14:cNvContentPartPr/>
                <p14:nvPr/>
              </p14:nvContentPartPr>
              <p14:xfrm>
                <a:off x="6689614" y="2810555"/>
                <a:ext cx="360" cy="64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95513F5-61F1-B2D0-7306-4CC0D2E586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71974" y="2792915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9247137-5520-4646-54F0-6471DA1DE0CD}"/>
                    </a:ext>
                  </a:extLst>
                </p14:cNvPr>
                <p14:cNvContentPartPr/>
                <p14:nvPr/>
              </p14:nvContentPartPr>
              <p14:xfrm>
                <a:off x="6690694" y="2801915"/>
                <a:ext cx="18000" cy="61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9247137-5520-4646-54F0-6471DA1DE0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73054" y="2783915"/>
                  <a:ext cx="53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86595E08-4AE3-F9A5-302F-F95ECEE3D36C}"/>
                    </a:ext>
                  </a:extLst>
                </p14:cNvPr>
                <p14:cNvContentPartPr/>
                <p14:nvPr/>
              </p14:nvContentPartPr>
              <p14:xfrm>
                <a:off x="6724894" y="2795435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86595E08-4AE3-F9A5-302F-F95ECEE3D3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7254" y="27774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D06016C-D2A3-726A-2862-DB436750EFC4}"/>
                    </a:ext>
                  </a:extLst>
                </p14:cNvPr>
                <p14:cNvContentPartPr/>
                <p14:nvPr/>
              </p14:nvContentPartPr>
              <p14:xfrm>
                <a:off x="6778534" y="2592755"/>
                <a:ext cx="32760" cy="2642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D06016C-D2A3-726A-2862-DB436750EF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0534" y="2574755"/>
                  <a:ext cx="68400" cy="29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Ovale 30">
            <a:extLst>
              <a:ext uri="{FF2B5EF4-FFF2-40B4-BE49-F238E27FC236}">
                <a16:creationId xmlns:a16="http://schemas.microsoft.com/office/drawing/2014/main" id="{3A1D258B-4EC8-B153-A6DE-50B9D613FC1B}"/>
              </a:ext>
            </a:extLst>
          </p:cNvPr>
          <p:cNvSpPr/>
          <p:nvPr/>
        </p:nvSpPr>
        <p:spPr>
          <a:xfrm>
            <a:off x="6141202" y="1374347"/>
            <a:ext cx="2513610" cy="2472254"/>
          </a:xfrm>
          <a:prstGeom prst="ellipse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1" name="Input penna 250">
                <a:extLst>
                  <a:ext uri="{FF2B5EF4-FFF2-40B4-BE49-F238E27FC236}">
                    <a16:creationId xmlns:a16="http://schemas.microsoft.com/office/drawing/2014/main" id="{E1ACCA09-7072-3946-0498-670C036A50F3}"/>
                  </a:ext>
                </a:extLst>
              </p14:cNvPr>
              <p14:cNvContentPartPr/>
              <p14:nvPr/>
            </p14:nvContentPartPr>
            <p14:xfrm>
              <a:off x="7891254" y="2088158"/>
              <a:ext cx="13320" cy="77760"/>
            </p14:xfrm>
          </p:contentPart>
        </mc:Choice>
        <mc:Fallback>
          <p:pic>
            <p:nvPicPr>
              <p:cNvPr id="251" name="Input penna 250">
                <a:extLst>
                  <a:ext uri="{FF2B5EF4-FFF2-40B4-BE49-F238E27FC236}">
                    <a16:creationId xmlns:a16="http://schemas.microsoft.com/office/drawing/2014/main" id="{E1ACCA09-7072-3946-0498-670C036A50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82254" y="2079158"/>
                <a:ext cx="30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8C0D0CDE-A3AD-243D-6FB7-A87906777FEB}"/>
                  </a:ext>
                </a:extLst>
              </p14:cNvPr>
              <p14:cNvContentPartPr/>
              <p14:nvPr/>
            </p14:nvContentPartPr>
            <p14:xfrm>
              <a:off x="9133324" y="1782948"/>
              <a:ext cx="259560" cy="218160"/>
            </p14:xfrm>
          </p:contentPart>
        </mc:Choice>
        <mc:Fallback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8C0D0CDE-A3AD-243D-6FB7-A87906777F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0324" y="1719948"/>
                <a:ext cx="3852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5B42F6EB-686A-E066-1BD3-B1687FAF7B7A}"/>
                  </a:ext>
                </a:extLst>
              </p14:cNvPr>
              <p14:cNvContentPartPr/>
              <p14:nvPr/>
            </p14:nvContentPartPr>
            <p14:xfrm>
              <a:off x="9321957" y="1885562"/>
              <a:ext cx="194040" cy="14184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5B42F6EB-686A-E066-1BD3-B1687FAF7B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85957" y="1849562"/>
                <a:ext cx="2656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2568F9CF-EFF1-BA2C-FE7F-00EB53A36A0C}"/>
                  </a:ext>
                </a:extLst>
              </p14:cNvPr>
              <p14:cNvContentPartPr/>
              <p14:nvPr/>
            </p14:nvContentPartPr>
            <p14:xfrm>
              <a:off x="7977460" y="1832780"/>
              <a:ext cx="3600" cy="864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2568F9CF-EFF1-BA2C-FE7F-00EB53A36A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9460" y="1815140"/>
                <a:ext cx="39240" cy="44280"/>
              </a:xfrm>
              <a:prstGeom prst="rect">
                <a:avLst/>
              </a:prstGeom>
            </p:spPr>
          </p:pic>
        </mc:Fallback>
      </mc:AlternateContent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3BE60025-E483-145E-A8A0-CB8BD3600088}"/>
              </a:ext>
            </a:extLst>
          </p:cNvPr>
          <p:cNvCxnSpPr>
            <a:cxnSpLocks/>
          </p:cNvCxnSpPr>
          <p:nvPr/>
        </p:nvCxnSpPr>
        <p:spPr>
          <a:xfrm flipV="1">
            <a:off x="8272784" y="1909737"/>
            <a:ext cx="171995" cy="118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CFEEAE74-85F2-E919-E76A-ABD3544CF985}"/>
                  </a:ext>
                </a:extLst>
              </p14:cNvPr>
              <p14:cNvContentPartPr/>
              <p14:nvPr/>
            </p14:nvContentPartPr>
            <p14:xfrm>
              <a:off x="9313623" y="1718903"/>
              <a:ext cx="165600" cy="12276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CFEEAE74-85F2-E919-E76A-ABD3544CF9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04603" y="1709903"/>
                <a:ext cx="183278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1CBDD348-B99D-AAD4-A0A2-920B42E4623E}"/>
                  </a:ext>
                </a:extLst>
              </p14:cNvPr>
              <p14:cNvContentPartPr/>
              <p14:nvPr/>
            </p14:nvContentPartPr>
            <p14:xfrm>
              <a:off x="8849763" y="1533160"/>
              <a:ext cx="24120" cy="3312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1CBDD348-B99D-AAD4-A0A2-920B42E462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40763" y="1524520"/>
                <a:ext cx="41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79B24452-9E0A-3C03-EA22-DECC031B70D2}"/>
                  </a:ext>
                </a:extLst>
              </p14:cNvPr>
              <p14:cNvContentPartPr/>
              <p14:nvPr/>
            </p14:nvContentPartPr>
            <p14:xfrm>
              <a:off x="9182004" y="1455869"/>
              <a:ext cx="37080" cy="4176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79B24452-9E0A-3C03-EA22-DECC031B70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73004" y="1446869"/>
                <a:ext cx="54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1" name="Input penna 410">
                <a:extLst>
                  <a:ext uri="{FF2B5EF4-FFF2-40B4-BE49-F238E27FC236}">
                    <a16:creationId xmlns:a16="http://schemas.microsoft.com/office/drawing/2014/main" id="{4051A5B0-7CD1-9587-37BE-28841100E9E8}"/>
                  </a:ext>
                </a:extLst>
              </p14:cNvPr>
              <p14:cNvContentPartPr/>
              <p14:nvPr/>
            </p14:nvContentPartPr>
            <p14:xfrm>
              <a:off x="6421150" y="3001830"/>
              <a:ext cx="173160" cy="167040"/>
            </p14:xfrm>
          </p:contentPart>
        </mc:Choice>
        <mc:Fallback>
          <p:pic>
            <p:nvPicPr>
              <p:cNvPr id="411" name="Input penna 410">
                <a:extLst>
                  <a:ext uri="{FF2B5EF4-FFF2-40B4-BE49-F238E27FC236}">
                    <a16:creationId xmlns:a16="http://schemas.microsoft.com/office/drawing/2014/main" id="{4051A5B0-7CD1-9587-37BE-28841100E9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12150" y="2992811"/>
                <a:ext cx="190800" cy="184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Input penna 154">
                <a:extLst>
                  <a:ext uri="{FF2B5EF4-FFF2-40B4-BE49-F238E27FC236}">
                    <a16:creationId xmlns:a16="http://schemas.microsoft.com/office/drawing/2014/main" id="{F3AE5B4D-000E-46CE-1FF1-2E5C22C5A71B}"/>
                  </a:ext>
                </a:extLst>
              </p14:cNvPr>
              <p14:cNvContentPartPr/>
              <p14:nvPr/>
            </p14:nvContentPartPr>
            <p14:xfrm>
              <a:off x="7104070" y="1981590"/>
              <a:ext cx="271800" cy="193320"/>
            </p14:xfrm>
          </p:contentPart>
        </mc:Choice>
        <mc:Fallback xmlns="">
          <p:pic>
            <p:nvPicPr>
              <p:cNvPr id="155" name="Input penna 154">
                <a:extLst>
                  <a:ext uri="{FF2B5EF4-FFF2-40B4-BE49-F238E27FC236}">
                    <a16:creationId xmlns:a16="http://schemas.microsoft.com/office/drawing/2014/main" id="{F3AE5B4D-000E-46CE-1FF1-2E5C22C5A7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95430" y="1972950"/>
                <a:ext cx="2894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6" name="Input penna 155">
                <a:extLst>
                  <a:ext uri="{FF2B5EF4-FFF2-40B4-BE49-F238E27FC236}">
                    <a16:creationId xmlns:a16="http://schemas.microsoft.com/office/drawing/2014/main" id="{750CBB03-172C-AB2D-7963-A9E224D74523}"/>
                  </a:ext>
                </a:extLst>
              </p14:cNvPr>
              <p14:cNvContentPartPr/>
              <p14:nvPr/>
            </p14:nvContentPartPr>
            <p14:xfrm>
              <a:off x="7204150" y="1886550"/>
              <a:ext cx="213120" cy="254520"/>
            </p14:xfrm>
          </p:contentPart>
        </mc:Choice>
        <mc:Fallback xmlns="">
          <p:pic>
            <p:nvPicPr>
              <p:cNvPr id="156" name="Input penna 155">
                <a:extLst>
                  <a:ext uri="{FF2B5EF4-FFF2-40B4-BE49-F238E27FC236}">
                    <a16:creationId xmlns:a16="http://schemas.microsoft.com/office/drawing/2014/main" id="{750CBB03-172C-AB2D-7963-A9E224D745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5510" y="1877910"/>
                <a:ext cx="230760" cy="272160"/>
              </a:xfrm>
              <a:prstGeom prst="rect">
                <a:avLst/>
              </a:prstGeom>
            </p:spPr>
          </p:pic>
        </mc:Fallback>
      </mc:AlternateContent>
      <p:cxnSp>
        <p:nvCxnSpPr>
          <p:cNvPr id="162" name="Connettore 1 161">
            <a:extLst>
              <a:ext uri="{FF2B5EF4-FFF2-40B4-BE49-F238E27FC236}">
                <a16:creationId xmlns:a16="http://schemas.microsoft.com/office/drawing/2014/main" id="{D3954FB7-62A0-CA5B-3F33-5A2A0FFA0B26}"/>
              </a:ext>
            </a:extLst>
          </p:cNvPr>
          <p:cNvCxnSpPr>
            <a:cxnSpLocks/>
          </p:cNvCxnSpPr>
          <p:nvPr/>
        </p:nvCxnSpPr>
        <p:spPr>
          <a:xfrm flipH="1">
            <a:off x="9664412" y="1117263"/>
            <a:ext cx="155777" cy="1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12806B07-042F-C75C-5271-C302992DFD95}"/>
                  </a:ext>
                </a:extLst>
              </p14:cNvPr>
              <p14:cNvContentPartPr/>
              <p14:nvPr/>
            </p14:nvContentPartPr>
            <p14:xfrm>
              <a:off x="8891548" y="1520788"/>
              <a:ext cx="2520" cy="180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12806B07-042F-C75C-5271-C302992DFD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82548" y="1511788"/>
                <a:ext cx="201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03F103FB-9D7A-5600-56AE-67684A46E9CF}"/>
              </a:ext>
            </a:extLst>
          </p:cNvPr>
          <p:cNvGrpSpPr/>
          <p:nvPr/>
        </p:nvGrpSpPr>
        <p:grpSpPr>
          <a:xfrm>
            <a:off x="8997297" y="1128685"/>
            <a:ext cx="305629" cy="341733"/>
            <a:chOff x="8173332" y="1685156"/>
            <a:chExt cx="279418" cy="312427"/>
          </a:xfrm>
          <a:solidFill>
            <a:schemeClr val="tx1"/>
          </a:solidFill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FCC3A7CF-C9D2-EC37-0EED-557BBE73D874}"/>
                    </a:ext>
                  </a:extLst>
                </p14:cNvPr>
                <p14:cNvContentPartPr/>
                <p14:nvPr/>
              </p14:nvContentPartPr>
              <p14:xfrm>
                <a:off x="8173332" y="1982427"/>
                <a:ext cx="13664" cy="15156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FCC3A7CF-C9D2-EC37-0EED-557BBE73D8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5334" y="1974190"/>
                  <a:ext cx="29994" cy="31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6FCD86F8-388B-0F0C-CEE1-B3B26C17D127}"/>
                    </a:ext>
                  </a:extLst>
                </p14:cNvPr>
                <p14:cNvContentPartPr/>
                <p14:nvPr/>
              </p14:nvContentPartPr>
              <p14:xfrm>
                <a:off x="8213075" y="1685156"/>
                <a:ext cx="53230" cy="84827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6FCD86F8-388B-0F0C-CEE1-B3B26C17D1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6646" y="1668653"/>
                  <a:ext cx="85759" cy="117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60F61C47-713A-F860-49BC-4F72EE88BE4D}"/>
                    </a:ext>
                  </a:extLst>
                </p14:cNvPr>
                <p14:cNvContentPartPr/>
                <p14:nvPr/>
              </p14:nvContentPartPr>
              <p14:xfrm>
                <a:off x="8213167" y="1685156"/>
                <a:ext cx="88747" cy="99845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60F61C47-713A-F860-49BC-4F72EE88BE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6732" y="1668680"/>
                  <a:ext cx="121288" cy="132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AC61CB68-127B-49AB-7A9B-46977FEA05A5}"/>
                    </a:ext>
                  </a:extLst>
                </p14:cNvPr>
                <p14:cNvContentPartPr/>
                <p14:nvPr/>
              </p14:nvContentPartPr>
              <p14:xfrm>
                <a:off x="8268464" y="1756272"/>
                <a:ext cx="33687" cy="29059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AC61CB68-127B-49AB-7A9B-46977FEA05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51951" y="1739571"/>
                  <a:ext cx="66383" cy="62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D7771A4E-CEA3-E2C7-9933-E8963361023C}"/>
                    </a:ext>
                  </a:extLst>
                </p14:cNvPr>
                <p14:cNvContentPartPr/>
                <p14:nvPr/>
              </p14:nvContentPartPr>
              <p14:xfrm>
                <a:off x="8356304" y="1908912"/>
                <a:ext cx="15480" cy="5112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D7771A4E-CEA3-E2C7-9933-E896336102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47664" y="1899912"/>
                  <a:ext cx="33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65B29EAA-4359-5C12-23C7-1577856DD132}"/>
                    </a:ext>
                  </a:extLst>
                </p14:cNvPr>
                <p14:cNvContentPartPr/>
                <p14:nvPr/>
              </p14:nvContentPartPr>
              <p14:xfrm>
                <a:off x="8420350" y="1925830"/>
                <a:ext cx="32400" cy="2376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65B29EAA-4359-5C12-23C7-1577856DD1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6030" y="1921510"/>
                  <a:ext cx="41040" cy="32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B56EA3F5-CB7B-0B4E-B0BF-0B3162438E18}"/>
              </a:ext>
            </a:extLst>
          </p:cNvPr>
          <p:cNvSpPr txBox="1"/>
          <p:nvPr/>
        </p:nvSpPr>
        <p:spPr>
          <a:xfrm>
            <a:off x="9046460" y="3816823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DC6461-0DB0-8323-D5A9-31C25D64575E}"/>
              </a:ext>
            </a:extLst>
          </p:cNvPr>
          <p:cNvSpPr txBox="1"/>
          <p:nvPr/>
        </p:nvSpPr>
        <p:spPr>
          <a:xfrm>
            <a:off x="8343900" y="2914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E02119-D9B6-C013-CDA4-09FDDAE32F38}"/>
              </a:ext>
            </a:extLst>
          </p:cNvPr>
          <p:cNvSpPr txBox="1"/>
          <p:nvPr/>
        </p:nvSpPr>
        <p:spPr>
          <a:xfrm>
            <a:off x="778668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E9D14-9010-27A0-754D-54178355A027}"/>
              </a:ext>
            </a:extLst>
          </p:cNvPr>
          <p:cNvSpPr txBox="1"/>
          <p:nvPr/>
        </p:nvSpPr>
        <p:spPr>
          <a:xfrm>
            <a:off x="6929438" y="1857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FE0E2EA2-2FB1-8D8B-1971-066680BFAE01}"/>
              </a:ext>
            </a:extLst>
          </p:cNvPr>
          <p:cNvSpPr/>
          <p:nvPr/>
        </p:nvSpPr>
        <p:spPr>
          <a:xfrm>
            <a:off x="6169332" y="1398029"/>
            <a:ext cx="2457350" cy="2424889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57CDA809-BB41-73AF-8552-E54DD561D8A2}"/>
                  </a:ext>
                </a:extLst>
              </p14:cNvPr>
              <p14:cNvContentPartPr/>
              <p14:nvPr/>
            </p14:nvContentPartPr>
            <p14:xfrm>
              <a:off x="6446117" y="1569276"/>
              <a:ext cx="1325520" cy="95760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57CDA809-BB41-73AF-8552-E54DD561D8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83477" y="1506636"/>
                <a:ext cx="1451160" cy="10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360695FA-9FEA-C1F9-C59E-2D007138CF79}"/>
                  </a:ext>
                </a:extLst>
              </p14:cNvPr>
              <p14:cNvContentPartPr/>
              <p14:nvPr/>
            </p14:nvContentPartPr>
            <p14:xfrm>
              <a:off x="6249525" y="2263986"/>
              <a:ext cx="539640" cy="71532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360695FA-9FEA-C1F9-C59E-2D007138CF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86885" y="2200986"/>
                <a:ext cx="66528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86E25AD3-B326-BD60-3E44-915170D1D01E}"/>
                  </a:ext>
                </a:extLst>
              </p14:cNvPr>
              <p14:cNvContentPartPr/>
              <p14:nvPr/>
            </p14:nvContentPartPr>
            <p14:xfrm>
              <a:off x="7249965" y="2482146"/>
              <a:ext cx="704520" cy="100620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86E25AD3-B326-BD60-3E44-915170D1D0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86965" y="2419146"/>
                <a:ext cx="83016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E18CCFC6-33DF-2E11-6740-1FE77C50B463}"/>
                  </a:ext>
                </a:extLst>
              </p14:cNvPr>
              <p14:cNvContentPartPr/>
              <p14:nvPr/>
            </p14:nvContentPartPr>
            <p14:xfrm>
              <a:off x="8244374" y="2698083"/>
              <a:ext cx="320040" cy="628560"/>
            </p14:xfrm>
          </p:contentPart>
        </mc:Choice>
        <mc:Fallback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E18CCFC6-33DF-2E11-6740-1FE77C50B46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08374" y="2662083"/>
                <a:ext cx="3916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A59A0AB5-D3E9-E126-FC2A-D7A2F549039D}"/>
                  </a:ext>
                </a:extLst>
              </p14:cNvPr>
              <p14:cNvContentPartPr/>
              <p14:nvPr/>
            </p14:nvContentPartPr>
            <p14:xfrm>
              <a:off x="7490174" y="3021363"/>
              <a:ext cx="1017000" cy="695520"/>
            </p14:xfrm>
          </p:contentPart>
        </mc:Choice>
        <mc:Fallback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A59A0AB5-D3E9-E126-FC2A-D7A2F54903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54534" y="2985723"/>
                <a:ext cx="108864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76E47A95-C8D0-1793-8FBB-87E8ABD4AFF2}"/>
                  </a:ext>
                </a:extLst>
              </p14:cNvPr>
              <p14:cNvContentPartPr/>
              <p14:nvPr/>
            </p14:nvContentPartPr>
            <p14:xfrm>
              <a:off x="7431685" y="3405100"/>
              <a:ext cx="692280" cy="31212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76E47A95-C8D0-1793-8FBB-87E8ABD4AFF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96045" y="3369100"/>
                <a:ext cx="763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DB785727-3559-782E-1F5F-4192C82F5C33}"/>
                  </a:ext>
                </a:extLst>
              </p14:cNvPr>
              <p14:cNvContentPartPr/>
              <p14:nvPr/>
            </p14:nvContentPartPr>
            <p14:xfrm>
              <a:off x="7358605" y="3555940"/>
              <a:ext cx="621720" cy="197640"/>
            </p14:xfrm>
          </p:contentPart>
        </mc:Choice>
        <mc:Fallback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DB785727-3559-782E-1F5F-4192C82F5C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22605" y="3519940"/>
                <a:ext cx="693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891CC6FC-2B97-851B-E220-21887D6F3008}"/>
                  </a:ext>
                </a:extLst>
              </p14:cNvPr>
              <p14:cNvContentPartPr/>
              <p14:nvPr/>
            </p14:nvContentPartPr>
            <p14:xfrm>
              <a:off x="7404685" y="3568900"/>
              <a:ext cx="685440" cy="217440"/>
            </p14:xfrm>
          </p:contentPart>
        </mc:Choice>
        <mc:Fallback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891CC6FC-2B97-851B-E220-21887D6F30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87045" y="3551260"/>
                <a:ext cx="7210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19" name="Input penna 418">
                <a:extLst>
                  <a:ext uri="{FF2B5EF4-FFF2-40B4-BE49-F238E27FC236}">
                    <a16:creationId xmlns:a16="http://schemas.microsoft.com/office/drawing/2014/main" id="{B367A03A-7297-CF7E-2191-42CBD9B509D1}"/>
                  </a:ext>
                </a:extLst>
              </p14:cNvPr>
              <p14:cNvContentPartPr/>
              <p14:nvPr/>
            </p14:nvContentPartPr>
            <p14:xfrm>
              <a:off x="6508285" y="3417340"/>
              <a:ext cx="1149480" cy="382680"/>
            </p14:xfrm>
          </p:contentPart>
        </mc:Choice>
        <mc:Fallback>
          <p:pic>
            <p:nvPicPr>
              <p:cNvPr id="419" name="Input penna 418">
                <a:extLst>
                  <a:ext uri="{FF2B5EF4-FFF2-40B4-BE49-F238E27FC236}">
                    <a16:creationId xmlns:a16="http://schemas.microsoft.com/office/drawing/2014/main" id="{B367A03A-7297-CF7E-2191-42CBD9B509D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90645" y="3399700"/>
                <a:ext cx="11851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18" name="Input penna 417">
                <a:extLst>
                  <a:ext uri="{FF2B5EF4-FFF2-40B4-BE49-F238E27FC236}">
                    <a16:creationId xmlns:a16="http://schemas.microsoft.com/office/drawing/2014/main" id="{E3F7F7D9-FC97-2F09-B716-3A5B94063015}"/>
                  </a:ext>
                </a:extLst>
              </p14:cNvPr>
              <p14:cNvContentPartPr/>
              <p14:nvPr/>
            </p14:nvContentPartPr>
            <p14:xfrm>
              <a:off x="6508285" y="3414100"/>
              <a:ext cx="206640" cy="151200"/>
            </p14:xfrm>
          </p:contentPart>
        </mc:Choice>
        <mc:Fallback>
          <p:pic>
            <p:nvPicPr>
              <p:cNvPr id="418" name="Input penna 417">
                <a:extLst>
                  <a:ext uri="{FF2B5EF4-FFF2-40B4-BE49-F238E27FC236}">
                    <a16:creationId xmlns:a16="http://schemas.microsoft.com/office/drawing/2014/main" id="{E3F7F7D9-FC97-2F09-B716-3A5B940630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90645" y="3396460"/>
                <a:ext cx="2422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1" name="Input penna 150">
                <a:extLst>
                  <a:ext uri="{FF2B5EF4-FFF2-40B4-BE49-F238E27FC236}">
                    <a16:creationId xmlns:a16="http://schemas.microsoft.com/office/drawing/2014/main" id="{7D94B481-7D88-0873-3FE5-B2220A11F7A1}"/>
                  </a:ext>
                </a:extLst>
              </p14:cNvPr>
              <p14:cNvContentPartPr/>
              <p14:nvPr/>
            </p14:nvContentPartPr>
            <p14:xfrm>
              <a:off x="6204085" y="2719660"/>
              <a:ext cx="253080" cy="401040"/>
            </p14:xfrm>
          </p:contentPart>
        </mc:Choice>
        <mc:Fallback>
          <p:pic>
            <p:nvPicPr>
              <p:cNvPr id="151" name="Input penna 150">
                <a:extLst>
                  <a:ext uri="{FF2B5EF4-FFF2-40B4-BE49-F238E27FC236}">
                    <a16:creationId xmlns:a16="http://schemas.microsoft.com/office/drawing/2014/main" id="{7D94B481-7D88-0873-3FE5-B2220A11F7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86445" y="2701660"/>
                <a:ext cx="2887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17" name="Input penna 416">
                <a:extLst>
                  <a:ext uri="{FF2B5EF4-FFF2-40B4-BE49-F238E27FC236}">
                    <a16:creationId xmlns:a16="http://schemas.microsoft.com/office/drawing/2014/main" id="{7EB0BC4C-AAFB-99DC-106D-39C772DA6F72}"/>
                  </a:ext>
                </a:extLst>
              </p14:cNvPr>
              <p14:cNvContentPartPr/>
              <p14:nvPr/>
            </p14:nvContentPartPr>
            <p14:xfrm>
              <a:off x="6343045" y="3164260"/>
              <a:ext cx="222480" cy="281520"/>
            </p14:xfrm>
          </p:contentPart>
        </mc:Choice>
        <mc:Fallback>
          <p:pic>
            <p:nvPicPr>
              <p:cNvPr id="417" name="Input penna 416">
                <a:extLst>
                  <a:ext uri="{FF2B5EF4-FFF2-40B4-BE49-F238E27FC236}">
                    <a16:creationId xmlns:a16="http://schemas.microsoft.com/office/drawing/2014/main" id="{7EB0BC4C-AAFB-99DC-106D-39C772DA6F7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25405" y="3146260"/>
                <a:ext cx="258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7" name="Input penna 186">
                <a:extLst>
                  <a:ext uri="{FF2B5EF4-FFF2-40B4-BE49-F238E27FC236}">
                    <a16:creationId xmlns:a16="http://schemas.microsoft.com/office/drawing/2014/main" id="{395BB5A3-67D6-B9C1-FB0B-2816603DB70A}"/>
                  </a:ext>
                </a:extLst>
              </p14:cNvPr>
              <p14:cNvContentPartPr/>
              <p14:nvPr/>
            </p14:nvContentPartPr>
            <p14:xfrm>
              <a:off x="7035685" y="3130780"/>
              <a:ext cx="441720" cy="593280"/>
            </p14:xfrm>
          </p:contentPart>
        </mc:Choice>
        <mc:Fallback>
          <p:pic>
            <p:nvPicPr>
              <p:cNvPr id="187" name="Input penna 186">
                <a:extLst>
                  <a:ext uri="{FF2B5EF4-FFF2-40B4-BE49-F238E27FC236}">
                    <a16:creationId xmlns:a16="http://schemas.microsoft.com/office/drawing/2014/main" id="{395BB5A3-67D6-B9C1-FB0B-2816603DB70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017685" y="3113140"/>
                <a:ext cx="4773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1" name="Input penna 190">
                <a:extLst>
                  <a:ext uri="{FF2B5EF4-FFF2-40B4-BE49-F238E27FC236}">
                    <a16:creationId xmlns:a16="http://schemas.microsoft.com/office/drawing/2014/main" id="{1320F836-E434-7523-18D0-54DC8B8634FE}"/>
                  </a:ext>
                </a:extLst>
              </p14:cNvPr>
              <p14:cNvContentPartPr/>
              <p14:nvPr/>
            </p14:nvContentPartPr>
            <p14:xfrm>
              <a:off x="6997525" y="3389260"/>
              <a:ext cx="453960" cy="373680"/>
            </p14:xfrm>
          </p:contentPart>
        </mc:Choice>
        <mc:Fallback>
          <p:pic>
            <p:nvPicPr>
              <p:cNvPr id="191" name="Input penna 190">
                <a:extLst>
                  <a:ext uri="{FF2B5EF4-FFF2-40B4-BE49-F238E27FC236}">
                    <a16:creationId xmlns:a16="http://schemas.microsoft.com/office/drawing/2014/main" id="{1320F836-E434-7523-18D0-54DC8B8634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79885" y="3371260"/>
                <a:ext cx="4896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3" name="Input penna 192">
                <a:extLst>
                  <a:ext uri="{FF2B5EF4-FFF2-40B4-BE49-F238E27FC236}">
                    <a16:creationId xmlns:a16="http://schemas.microsoft.com/office/drawing/2014/main" id="{DA111E5D-540E-0342-3794-5D9C3BB33DA0}"/>
                  </a:ext>
                </a:extLst>
              </p14:cNvPr>
              <p14:cNvContentPartPr/>
              <p14:nvPr/>
            </p14:nvContentPartPr>
            <p14:xfrm>
              <a:off x="7126765" y="3101980"/>
              <a:ext cx="188280" cy="324360"/>
            </p14:xfrm>
          </p:contentPart>
        </mc:Choice>
        <mc:Fallback>
          <p:pic>
            <p:nvPicPr>
              <p:cNvPr id="193" name="Input penna 192">
                <a:extLst>
                  <a:ext uri="{FF2B5EF4-FFF2-40B4-BE49-F238E27FC236}">
                    <a16:creationId xmlns:a16="http://schemas.microsoft.com/office/drawing/2014/main" id="{DA111E5D-540E-0342-3794-5D9C3BB33DA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08765" y="3084340"/>
                <a:ext cx="223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1" name="Input penna 200">
                <a:extLst>
                  <a:ext uri="{FF2B5EF4-FFF2-40B4-BE49-F238E27FC236}">
                    <a16:creationId xmlns:a16="http://schemas.microsoft.com/office/drawing/2014/main" id="{CFAF298C-23B8-51C3-1046-1B3DEAEAA2EC}"/>
                  </a:ext>
                </a:extLst>
              </p14:cNvPr>
              <p14:cNvContentPartPr/>
              <p14:nvPr/>
            </p14:nvContentPartPr>
            <p14:xfrm>
              <a:off x="8266210" y="2281415"/>
              <a:ext cx="185040" cy="171360"/>
            </p14:xfrm>
          </p:contentPart>
        </mc:Choice>
        <mc:Fallback>
          <p:pic>
            <p:nvPicPr>
              <p:cNvPr id="201" name="Input penna 200">
                <a:extLst>
                  <a:ext uri="{FF2B5EF4-FFF2-40B4-BE49-F238E27FC236}">
                    <a16:creationId xmlns:a16="http://schemas.microsoft.com/office/drawing/2014/main" id="{CFAF298C-23B8-51C3-1046-1B3DEAEAA2E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48570" y="2263415"/>
                <a:ext cx="220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FBCD70DE-83A7-A410-08E9-D28371908F78}"/>
                  </a:ext>
                </a:extLst>
              </p14:cNvPr>
              <p14:cNvContentPartPr/>
              <p14:nvPr/>
            </p14:nvContentPartPr>
            <p14:xfrm>
              <a:off x="6268755" y="1830130"/>
              <a:ext cx="370440" cy="39780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FBCD70DE-83A7-A410-08E9-D28371908F7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51115" y="1812130"/>
                <a:ext cx="4060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5" name="Input penna 204">
                <a:extLst>
                  <a:ext uri="{FF2B5EF4-FFF2-40B4-BE49-F238E27FC236}">
                    <a16:creationId xmlns:a16="http://schemas.microsoft.com/office/drawing/2014/main" id="{D1279982-EA68-A352-30E8-A9EEDA5A9542}"/>
                  </a:ext>
                </a:extLst>
              </p14:cNvPr>
              <p14:cNvContentPartPr/>
              <p14:nvPr/>
            </p14:nvContentPartPr>
            <p14:xfrm>
              <a:off x="6414915" y="1506110"/>
              <a:ext cx="549720" cy="419400"/>
            </p14:xfrm>
          </p:contentPart>
        </mc:Choice>
        <mc:Fallback>
          <p:pic>
            <p:nvPicPr>
              <p:cNvPr id="205" name="Input penna 204">
                <a:extLst>
                  <a:ext uri="{FF2B5EF4-FFF2-40B4-BE49-F238E27FC236}">
                    <a16:creationId xmlns:a16="http://schemas.microsoft.com/office/drawing/2014/main" id="{D1279982-EA68-A352-30E8-A9EEDA5A954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96915" y="1488470"/>
                <a:ext cx="5853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6" name="Input penna 205">
                <a:extLst>
                  <a:ext uri="{FF2B5EF4-FFF2-40B4-BE49-F238E27FC236}">
                    <a16:creationId xmlns:a16="http://schemas.microsoft.com/office/drawing/2014/main" id="{8CA09E31-829F-013E-DD99-BD5E880B1F00}"/>
                  </a:ext>
                </a:extLst>
              </p14:cNvPr>
              <p14:cNvContentPartPr/>
              <p14:nvPr/>
            </p14:nvContentPartPr>
            <p14:xfrm>
              <a:off x="7374675" y="1828310"/>
              <a:ext cx="379800" cy="324360"/>
            </p14:xfrm>
          </p:contentPart>
        </mc:Choice>
        <mc:Fallback>
          <p:pic>
            <p:nvPicPr>
              <p:cNvPr id="206" name="Input penna 205">
                <a:extLst>
                  <a:ext uri="{FF2B5EF4-FFF2-40B4-BE49-F238E27FC236}">
                    <a16:creationId xmlns:a16="http://schemas.microsoft.com/office/drawing/2014/main" id="{8CA09E31-829F-013E-DD99-BD5E880B1F0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56675" y="1810670"/>
                <a:ext cx="415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07" name="Input penna 206">
                <a:extLst>
                  <a:ext uri="{FF2B5EF4-FFF2-40B4-BE49-F238E27FC236}">
                    <a16:creationId xmlns:a16="http://schemas.microsoft.com/office/drawing/2014/main" id="{1C9BC291-77D6-A116-D2A8-ECF60898D47A}"/>
                  </a:ext>
                </a:extLst>
              </p14:cNvPr>
              <p14:cNvContentPartPr/>
              <p14:nvPr/>
            </p14:nvContentPartPr>
            <p14:xfrm>
              <a:off x="6895155" y="1448510"/>
              <a:ext cx="626400" cy="190800"/>
            </p14:xfrm>
          </p:contentPart>
        </mc:Choice>
        <mc:Fallback>
          <p:pic>
            <p:nvPicPr>
              <p:cNvPr id="207" name="Input penna 206">
                <a:extLst>
                  <a:ext uri="{FF2B5EF4-FFF2-40B4-BE49-F238E27FC236}">
                    <a16:creationId xmlns:a16="http://schemas.microsoft.com/office/drawing/2014/main" id="{1C9BC291-77D6-A116-D2A8-ECF60898D47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877155" y="1430510"/>
                <a:ext cx="662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5" name="Input penna 214">
                <a:extLst>
                  <a:ext uri="{FF2B5EF4-FFF2-40B4-BE49-F238E27FC236}">
                    <a16:creationId xmlns:a16="http://schemas.microsoft.com/office/drawing/2014/main" id="{9587B6AA-0733-F2F4-1817-95822A989865}"/>
                  </a:ext>
                </a:extLst>
              </p14:cNvPr>
              <p14:cNvContentPartPr/>
              <p14:nvPr/>
            </p14:nvContentPartPr>
            <p14:xfrm>
              <a:off x="7355595" y="1420790"/>
              <a:ext cx="438120" cy="143280"/>
            </p14:xfrm>
          </p:contentPart>
        </mc:Choice>
        <mc:Fallback>
          <p:pic>
            <p:nvPicPr>
              <p:cNvPr id="215" name="Input penna 214">
                <a:extLst>
                  <a:ext uri="{FF2B5EF4-FFF2-40B4-BE49-F238E27FC236}">
                    <a16:creationId xmlns:a16="http://schemas.microsoft.com/office/drawing/2014/main" id="{9587B6AA-0733-F2F4-1817-95822A98986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37595" y="1402790"/>
                <a:ext cx="473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7" name="Input penna 216">
                <a:extLst>
                  <a:ext uri="{FF2B5EF4-FFF2-40B4-BE49-F238E27FC236}">
                    <a16:creationId xmlns:a16="http://schemas.microsoft.com/office/drawing/2014/main" id="{B081D6AD-7AE1-FD1B-0D50-6CE5A1951A01}"/>
                  </a:ext>
                </a:extLst>
              </p14:cNvPr>
              <p14:cNvContentPartPr/>
              <p14:nvPr/>
            </p14:nvContentPartPr>
            <p14:xfrm>
              <a:off x="7474755" y="1428350"/>
              <a:ext cx="478440" cy="156240"/>
            </p14:xfrm>
          </p:contentPart>
        </mc:Choice>
        <mc:Fallback>
          <p:pic>
            <p:nvPicPr>
              <p:cNvPr id="217" name="Input penna 216">
                <a:extLst>
                  <a:ext uri="{FF2B5EF4-FFF2-40B4-BE49-F238E27FC236}">
                    <a16:creationId xmlns:a16="http://schemas.microsoft.com/office/drawing/2014/main" id="{B081D6AD-7AE1-FD1B-0D50-6CE5A1951A0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57115" y="1410350"/>
                <a:ext cx="5140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uppo 219">
            <a:extLst>
              <a:ext uri="{FF2B5EF4-FFF2-40B4-BE49-F238E27FC236}">
                <a16:creationId xmlns:a16="http://schemas.microsoft.com/office/drawing/2014/main" id="{A0FBAEDE-3F99-EAB5-CDB3-576AE5CC0AED}"/>
              </a:ext>
            </a:extLst>
          </p:cNvPr>
          <p:cNvGrpSpPr/>
          <p:nvPr/>
        </p:nvGrpSpPr>
        <p:grpSpPr>
          <a:xfrm>
            <a:off x="6826035" y="1435550"/>
            <a:ext cx="1264320" cy="528840"/>
            <a:chOff x="6826035" y="1435550"/>
            <a:chExt cx="126432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0412A764-A19F-6203-D0F1-67BFC77DF8DA}"/>
                    </a:ext>
                  </a:extLst>
                </p14:cNvPr>
                <p14:cNvContentPartPr/>
                <p14:nvPr/>
              </p14:nvContentPartPr>
              <p14:xfrm>
                <a:off x="6826035" y="1560110"/>
                <a:ext cx="171720" cy="8064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0412A764-A19F-6203-D0F1-67BFC77DF8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08395" y="1542470"/>
                  <a:ext cx="207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E62B950B-63EB-1C78-C85E-2BE1003DB77D}"/>
                    </a:ext>
                  </a:extLst>
                </p14:cNvPr>
                <p14:cNvContentPartPr/>
                <p14:nvPr/>
              </p14:nvContentPartPr>
              <p14:xfrm>
                <a:off x="7095315" y="1474430"/>
                <a:ext cx="285120" cy="6552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E62B950B-63EB-1C78-C85E-2BE1003DB7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77315" y="1456430"/>
                  <a:ext cx="320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7BCDC7B3-74FB-2323-0B24-FD6983E10497}"/>
                    </a:ext>
                  </a:extLst>
                </p14:cNvPr>
                <p14:cNvContentPartPr/>
                <p14:nvPr/>
              </p14:nvContentPartPr>
              <p14:xfrm>
                <a:off x="7218435" y="1462910"/>
                <a:ext cx="56520" cy="216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7BCDC7B3-74FB-2323-0B24-FD6983E104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00435" y="1444910"/>
                  <a:ext cx="92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43049987-B349-A793-1AD5-B253FF5E5966}"/>
                    </a:ext>
                  </a:extLst>
                </p14:cNvPr>
                <p14:cNvContentPartPr/>
                <p14:nvPr/>
              </p14:nvContentPartPr>
              <p14:xfrm>
                <a:off x="7217715" y="1435550"/>
                <a:ext cx="423360" cy="6660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43049987-B349-A793-1AD5-B253FF5E59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99715" y="1417910"/>
                  <a:ext cx="45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B691FAFE-2083-BF0B-357F-767E65A7201A}"/>
                    </a:ext>
                  </a:extLst>
                </p14:cNvPr>
                <p14:cNvContentPartPr/>
                <p14:nvPr/>
              </p14:nvContentPartPr>
              <p14:xfrm>
                <a:off x="7615875" y="1477670"/>
                <a:ext cx="474480" cy="48672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B691FAFE-2083-BF0B-357F-767E65A7201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8235" y="1459670"/>
                  <a:ext cx="510120" cy="52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1" name="Input penna 220">
                <a:extLst>
                  <a:ext uri="{FF2B5EF4-FFF2-40B4-BE49-F238E27FC236}">
                    <a16:creationId xmlns:a16="http://schemas.microsoft.com/office/drawing/2014/main" id="{CCB13154-5F5F-5E99-C518-3B681A6EE5E4}"/>
                  </a:ext>
                </a:extLst>
              </p14:cNvPr>
              <p14:cNvContentPartPr/>
              <p14:nvPr/>
            </p14:nvContentPartPr>
            <p14:xfrm>
              <a:off x="7618035" y="1658390"/>
              <a:ext cx="423360" cy="326160"/>
            </p14:xfrm>
          </p:contentPart>
        </mc:Choice>
        <mc:Fallback>
          <p:pic>
            <p:nvPicPr>
              <p:cNvPr id="221" name="Input penna 220">
                <a:extLst>
                  <a:ext uri="{FF2B5EF4-FFF2-40B4-BE49-F238E27FC236}">
                    <a16:creationId xmlns:a16="http://schemas.microsoft.com/office/drawing/2014/main" id="{CCB13154-5F5F-5E99-C518-3B681A6EE5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00395" y="1640750"/>
                <a:ext cx="459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F65D5833-0DA6-E04D-24F5-6CAA639D3817}"/>
                  </a:ext>
                </a:extLst>
              </p14:cNvPr>
              <p14:cNvContentPartPr/>
              <p14:nvPr/>
            </p14:nvContentPartPr>
            <p14:xfrm>
              <a:off x="7424925" y="3045906"/>
              <a:ext cx="504360" cy="48132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F65D5833-0DA6-E04D-24F5-6CAA639D381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62285" y="2983266"/>
                <a:ext cx="6300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E6FF0344-F967-51A1-08C1-CAC270C61293}"/>
                  </a:ext>
                </a:extLst>
              </p14:cNvPr>
              <p14:cNvContentPartPr/>
              <p14:nvPr/>
            </p14:nvContentPartPr>
            <p14:xfrm>
              <a:off x="8069332" y="2622906"/>
              <a:ext cx="163800" cy="28152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E6FF0344-F967-51A1-08C1-CAC270C6129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06692" y="2560266"/>
                <a:ext cx="2894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DD083821-929F-A30B-40FC-15D395E8007D}"/>
                  </a:ext>
                </a:extLst>
              </p14:cNvPr>
              <p14:cNvContentPartPr/>
              <p14:nvPr/>
            </p14:nvContentPartPr>
            <p14:xfrm>
              <a:off x="7939144" y="2818107"/>
              <a:ext cx="360" cy="36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DD083821-929F-A30B-40FC-15D395E8007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76144" y="2755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2BF66EB7-1466-BBA4-053B-31CA8F2C2213}"/>
                  </a:ext>
                </a:extLst>
              </p14:cNvPr>
              <p14:cNvContentPartPr/>
              <p14:nvPr/>
            </p14:nvContentPartPr>
            <p14:xfrm>
              <a:off x="7766699" y="2684707"/>
              <a:ext cx="368280" cy="45828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2BF66EB7-1466-BBA4-053B-31CA8F2C221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03699" y="2621707"/>
                <a:ext cx="4939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64E2A94E-A454-9646-ACD5-8A81124A1B43}"/>
                  </a:ext>
                </a:extLst>
              </p14:cNvPr>
              <p14:cNvContentPartPr/>
              <p14:nvPr/>
            </p14:nvContentPartPr>
            <p14:xfrm>
              <a:off x="7995614" y="2416923"/>
              <a:ext cx="482040" cy="81144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64E2A94E-A454-9646-ACD5-8A81124A1B4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932614" y="2353923"/>
                <a:ext cx="6076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0899F456-F88A-25FC-1548-D92B4276654F}"/>
                  </a:ext>
                </a:extLst>
              </p14:cNvPr>
              <p14:cNvContentPartPr/>
              <p14:nvPr/>
            </p14:nvContentPartPr>
            <p14:xfrm>
              <a:off x="8002454" y="2818683"/>
              <a:ext cx="359640" cy="586800"/>
            </p14:xfrm>
          </p:contentPart>
        </mc:Choice>
        <mc:Fallback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0899F456-F88A-25FC-1548-D92B4276654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39454" y="2755683"/>
                <a:ext cx="4852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3" name="Input penna 182">
                <a:extLst>
                  <a:ext uri="{FF2B5EF4-FFF2-40B4-BE49-F238E27FC236}">
                    <a16:creationId xmlns:a16="http://schemas.microsoft.com/office/drawing/2014/main" id="{54C122F0-DCBB-055E-0E2C-8D1CE62CADFF}"/>
                  </a:ext>
                </a:extLst>
              </p14:cNvPr>
              <p14:cNvContentPartPr/>
              <p14:nvPr/>
            </p14:nvContentPartPr>
            <p14:xfrm>
              <a:off x="6207685" y="2767180"/>
              <a:ext cx="288720" cy="381240"/>
            </p14:xfrm>
          </p:contentPart>
        </mc:Choice>
        <mc:Fallback>
          <p:pic>
            <p:nvPicPr>
              <p:cNvPr id="183" name="Input penna 182">
                <a:extLst>
                  <a:ext uri="{FF2B5EF4-FFF2-40B4-BE49-F238E27FC236}">
                    <a16:creationId xmlns:a16="http://schemas.microsoft.com/office/drawing/2014/main" id="{54C122F0-DCBB-055E-0E2C-8D1CE62CADF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89685" y="2749180"/>
                <a:ext cx="3243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407B85B5-B20C-91C0-A771-CEAE7FB30809}"/>
                  </a:ext>
                </a:extLst>
              </p14:cNvPr>
              <p14:cNvContentPartPr/>
              <p14:nvPr/>
            </p14:nvContentPartPr>
            <p14:xfrm>
              <a:off x="6185005" y="2438140"/>
              <a:ext cx="16560" cy="117720"/>
            </p14:xfrm>
          </p:contentPart>
        </mc:Choice>
        <mc:Fallback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407B85B5-B20C-91C0-A771-CEAE7FB3080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67365" y="2420140"/>
                <a:ext cx="52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4" name="Input penna 193">
                <a:extLst>
                  <a:ext uri="{FF2B5EF4-FFF2-40B4-BE49-F238E27FC236}">
                    <a16:creationId xmlns:a16="http://schemas.microsoft.com/office/drawing/2014/main" id="{CE29EDB9-8ACC-7562-B3E1-3F3B259E990E}"/>
                  </a:ext>
                </a:extLst>
              </p14:cNvPr>
              <p14:cNvContentPartPr/>
              <p14:nvPr/>
            </p14:nvContentPartPr>
            <p14:xfrm>
              <a:off x="7861210" y="2013215"/>
              <a:ext cx="705240" cy="664920"/>
            </p14:xfrm>
          </p:contentPart>
        </mc:Choice>
        <mc:Fallback>
          <p:pic>
            <p:nvPicPr>
              <p:cNvPr id="194" name="Input penna 193">
                <a:extLst>
                  <a:ext uri="{FF2B5EF4-FFF2-40B4-BE49-F238E27FC236}">
                    <a16:creationId xmlns:a16="http://schemas.microsoft.com/office/drawing/2014/main" id="{CE29EDB9-8ACC-7562-B3E1-3F3B259E990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43210" y="1995575"/>
                <a:ext cx="740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6" name="Input penna 195">
                <a:extLst>
                  <a:ext uri="{FF2B5EF4-FFF2-40B4-BE49-F238E27FC236}">
                    <a16:creationId xmlns:a16="http://schemas.microsoft.com/office/drawing/2014/main" id="{0D2887E8-5D25-A70B-71FB-B25C390E6BB8}"/>
                  </a:ext>
                </a:extLst>
              </p14:cNvPr>
              <p14:cNvContentPartPr/>
              <p14:nvPr/>
            </p14:nvContentPartPr>
            <p14:xfrm>
              <a:off x="8545570" y="2363855"/>
              <a:ext cx="44280" cy="397440"/>
            </p14:xfrm>
          </p:contentPart>
        </mc:Choice>
        <mc:Fallback>
          <p:pic>
            <p:nvPicPr>
              <p:cNvPr id="196" name="Input penna 195">
                <a:extLst>
                  <a:ext uri="{FF2B5EF4-FFF2-40B4-BE49-F238E27FC236}">
                    <a16:creationId xmlns:a16="http://schemas.microsoft.com/office/drawing/2014/main" id="{0D2887E8-5D25-A70B-71FB-B25C390E6B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527570" y="2346215"/>
                <a:ext cx="79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8" name="Input penna 197">
                <a:extLst>
                  <a:ext uri="{FF2B5EF4-FFF2-40B4-BE49-F238E27FC236}">
                    <a16:creationId xmlns:a16="http://schemas.microsoft.com/office/drawing/2014/main" id="{49671875-B842-B60D-7825-9AE656A0DCEC}"/>
                  </a:ext>
                </a:extLst>
              </p14:cNvPr>
              <p14:cNvContentPartPr/>
              <p14:nvPr/>
            </p14:nvContentPartPr>
            <p14:xfrm>
              <a:off x="8540890" y="2573015"/>
              <a:ext cx="55080" cy="239040"/>
            </p14:xfrm>
          </p:contentPart>
        </mc:Choice>
        <mc:Fallback>
          <p:pic>
            <p:nvPicPr>
              <p:cNvPr id="198" name="Input penna 197">
                <a:extLst>
                  <a:ext uri="{FF2B5EF4-FFF2-40B4-BE49-F238E27FC236}">
                    <a16:creationId xmlns:a16="http://schemas.microsoft.com/office/drawing/2014/main" id="{49671875-B842-B60D-7825-9AE656A0DCE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522890" y="2555375"/>
                <a:ext cx="90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9" name="Input penna 198">
                <a:extLst>
                  <a:ext uri="{FF2B5EF4-FFF2-40B4-BE49-F238E27FC236}">
                    <a16:creationId xmlns:a16="http://schemas.microsoft.com/office/drawing/2014/main" id="{A449984A-8481-C103-31EC-708A0D8E4F8E}"/>
                  </a:ext>
                </a:extLst>
              </p14:cNvPr>
              <p14:cNvContentPartPr/>
              <p14:nvPr/>
            </p14:nvContentPartPr>
            <p14:xfrm>
              <a:off x="8451250" y="2171975"/>
              <a:ext cx="78120" cy="270720"/>
            </p14:xfrm>
          </p:contentPart>
        </mc:Choice>
        <mc:Fallback>
          <p:pic>
            <p:nvPicPr>
              <p:cNvPr id="199" name="Input penna 198">
                <a:extLst>
                  <a:ext uri="{FF2B5EF4-FFF2-40B4-BE49-F238E27FC236}">
                    <a16:creationId xmlns:a16="http://schemas.microsoft.com/office/drawing/2014/main" id="{A449984A-8481-C103-31EC-708A0D8E4F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33250" y="2153975"/>
                <a:ext cx="1137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uppo 243">
            <a:extLst>
              <a:ext uri="{FF2B5EF4-FFF2-40B4-BE49-F238E27FC236}">
                <a16:creationId xmlns:a16="http://schemas.microsoft.com/office/drawing/2014/main" id="{51AAEEC4-DF61-CA26-F1F6-FA383394709A}"/>
              </a:ext>
            </a:extLst>
          </p:cNvPr>
          <p:cNvGrpSpPr/>
          <p:nvPr/>
        </p:nvGrpSpPr>
        <p:grpSpPr>
          <a:xfrm>
            <a:off x="7967799" y="1831522"/>
            <a:ext cx="40680" cy="27720"/>
            <a:chOff x="7967799" y="1831522"/>
            <a:chExt cx="4068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B715BB13-9D43-B5E8-586F-E4C82AC47F92}"/>
                    </a:ext>
                  </a:extLst>
                </p14:cNvPr>
                <p14:cNvContentPartPr/>
                <p14:nvPr/>
              </p14:nvContentPartPr>
              <p14:xfrm>
                <a:off x="8008119" y="1858882"/>
                <a:ext cx="360" cy="36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B715BB13-9D43-B5E8-586F-E4C82AC47F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90479" y="18408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A6CD44D4-95BA-C9CD-3797-C568EE054352}"/>
                    </a:ext>
                  </a:extLst>
                </p14:cNvPr>
                <p14:cNvContentPartPr/>
                <p14:nvPr/>
              </p14:nvContentPartPr>
              <p14:xfrm>
                <a:off x="7994439" y="1858882"/>
                <a:ext cx="360" cy="36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A6CD44D4-95BA-C9CD-3797-C568EE0543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6799" y="18408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637D6367-0AEE-783A-0898-858D386389C2}"/>
                    </a:ext>
                  </a:extLst>
                </p14:cNvPr>
                <p14:cNvContentPartPr/>
                <p14:nvPr/>
              </p14:nvContentPartPr>
              <p14:xfrm>
                <a:off x="7994439" y="1857802"/>
                <a:ext cx="360" cy="360"/>
              </p14:xfrm>
            </p:contentPart>
          </mc:Choice>
          <mc:Fallback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637D6367-0AEE-783A-0898-858D386389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6799" y="18401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859C32F9-0827-1020-7518-6D1225A3A2A3}"/>
                    </a:ext>
                  </a:extLst>
                </p14:cNvPr>
                <p14:cNvContentPartPr/>
                <p14:nvPr/>
              </p14:nvContentPartPr>
              <p14:xfrm>
                <a:off x="7991919" y="1835842"/>
                <a:ext cx="360" cy="36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859C32F9-0827-1020-7518-6D1225A3A2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4279" y="18182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2375A9DC-AA30-E479-E617-EA31F890EA56}"/>
                    </a:ext>
                  </a:extLst>
                </p14:cNvPr>
                <p14:cNvContentPartPr/>
                <p14:nvPr/>
              </p14:nvContentPartPr>
              <p14:xfrm>
                <a:off x="7981479" y="1831522"/>
                <a:ext cx="360" cy="36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2375A9DC-AA30-E479-E617-EA31F890EA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63839" y="18138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0A466001-BA01-255A-AEDA-D812864E9918}"/>
                    </a:ext>
                  </a:extLst>
                </p14:cNvPr>
                <p14:cNvContentPartPr/>
                <p14:nvPr/>
              </p14:nvContentPartPr>
              <p14:xfrm>
                <a:off x="7979679" y="1831522"/>
                <a:ext cx="360" cy="36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0A466001-BA01-255A-AEDA-D812864E991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62039" y="18138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7B9271E1-1DF8-C870-E78E-39B6DE68BB2E}"/>
                    </a:ext>
                  </a:extLst>
                </p14:cNvPr>
                <p14:cNvContentPartPr/>
                <p14:nvPr/>
              </p14:nvContentPartPr>
              <p14:xfrm>
                <a:off x="7967799" y="1844122"/>
                <a:ext cx="360" cy="36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7B9271E1-1DF8-C870-E78E-39B6DE68BB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49799" y="18264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7394090F-1D27-14B4-2A4D-8F13BDB44227}"/>
                    </a:ext>
                  </a:extLst>
                </p14:cNvPr>
                <p14:cNvContentPartPr/>
                <p14:nvPr/>
              </p14:nvContentPartPr>
              <p14:xfrm>
                <a:off x="7972119" y="1833682"/>
                <a:ext cx="360" cy="36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7394090F-1D27-14B4-2A4D-8F13BDB442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54479" y="18160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45" name="Input penna 244">
                <a:extLst>
                  <a:ext uri="{FF2B5EF4-FFF2-40B4-BE49-F238E27FC236}">
                    <a16:creationId xmlns:a16="http://schemas.microsoft.com/office/drawing/2014/main" id="{B530AF0A-ED52-2503-F121-0861A8BC082E}"/>
                  </a:ext>
                </a:extLst>
              </p14:cNvPr>
              <p14:cNvContentPartPr/>
              <p14:nvPr/>
            </p14:nvContentPartPr>
            <p14:xfrm>
              <a:off x="7916319" y="2025922"/>
              <a:ext cx="16200" cy="44640"/>
            </p14:xfrm>
          </p:contentPart>
        </mc:Choice>
        <mc:Fallback>
          <p:pic>
            <p:nvPicPr>
              <p:cNvPr id="245" name="Input penna 244">
                <a:extLst>
                  <a:ext uri="{FF2B5EF4-FFF2-40B4-BE49-F238E27FC236}">
                    <a16:creationId xmlns:a16="http://schemas.microsoft.com/office/drawing/2014/main" id="{B530AF0A-ED52-2503-F121-0861A8BC082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898679" y="2007922"/>
                <a:ext cx="51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50" name="Input penna 249">
                <a:extLst>
                  <a:ext uri="{FF2B5EF4-FFF2-40B4-BE49-F238E27FC236}">
                    <a16:creationId xmlns:a16="http://schemas.microsoft.com/office/drawing/2014/main" id="{42A670A9-E622-EC3D-E67B-53150FBF5D78}"/>
                  </a:ext>
                </a:extLst>
              </p14:cNvPr>
              <p14:cNvContentPartPr/>
              <p14:nvPr/>
            </p14:nvContentPartPr>
            <p14:xfrm>
              <a:off x="7899039" y="2072002"/>
              <a:ext cx="26280" cy="97560"/>
            </p14:xfrm>
          </p:contentPart>
        </mc:Choice>
        <mc:Fallback>
          <p:pic>
            <p:nvPicPr>
              <p:cNvPr id="250" name="Input penna 249">
                <a:extLst>
                  <a:ext uri="{FF2B5EF4-FFF2-40B4-BE49-F238E27FC236}">
                    <a16:creationId xmlns:a16="http://schemas.microsoft.com/office/drawing/2014/main" id="{42A670A9-E622-EC3D-E67B-53150FBF5D7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881039" y="2054362"/>
                <a:ext cx="619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54" name="Input penna 253">
                <a:extLst>
                  <a:ext uri="{FF2B5EF4-FFF2-40B4-BE49-F238E27FC236}">
                    <a16:creationId xmlns:a16="http://schemas.microsoft.com/office/drawing/2014/main" id="{F43CC430-04C8-783F-3699-AEE80D654E63}"/>
                  </a:ext>
                </a:extLst>
              </p14:cNvPr>
              <p14:cNvContentPartPr/>
              <p14:nvPr/>
            </p14:nvContentPartPr>
            <p14:xfrm>
              <a:off x="7874199" y="2310322"/>
              <a:ext cx="50040" cy="16920"/>
            </p14:xfrm>
          </p:contentPart>
        </mc:Choice>
        <mc:Fallback>
          <p:pic>
            <p:nvPicPr>
              <p:cNvPr id="254" name="Input penna 253">
                <a:extLst>
                  <a:ext uri="{FF2B5EF4-FFF2-40B4-BE49-F238E27FC236}">
                    <a16:creationId xmlns:a16="http://schemas.microsoft.com/office/drawing/2014/main" id="{F43CC430-04C8-783F-3699-AEE80D654E6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856199" y="2292682"/>
                <a:ext cx="85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53" name="Input penna 252">
                <a:extLst>
                  <a:ext uri="{FF2B5EF4-FFF2-40B4-BE49-F238E27FC236}">
                    <a16:creationId xmlns:a16="http://schemas.microsoft.com/office/drawing/2014/main" id="{74D2FE5D-013A-3E5E-3D56-71521157ECB9}"/>
                  </a:ext>
                </a:extLst>
              </p14:cNvPr>
              <p14:cNvContentPartPr/>
              <p14:nvPr/>
            </p14:nvContentPartPr>
            <p14:xfrm>
              <a:off x="7844319" y="2125282"/>
              <a:ext cx="70200" cy="229320"/>
            </p14:xfrm>
          </p:contentPart>
        </mc:Choice>
        <mc:Fallback>
          <p:pic>
            <p:nvPicPr>
              <p:cNvPr id="253" name="Input penna 252">
                <a:extLst>
                  <a:ext uri="{FF2B5EF4-FFF2-40B4-BE49-F238E27FC236}">
                    <a16:creationId xmlns:a16="http://schemas.microsoft.com/office/drawing/2014/main" id="{74D2FE5D-013A-3E5E-3D56-71521157ECB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826319" y="2107642"/>
                <a:ext cx="105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59" name="Input penna 258">
                <a:extLst>
                  <a:ext uri="{FF2B5EF4-FFF2-40B4-BE49-F238E27FC236}">
                    <a16:creationId xmlns:a16="http://schemas.microsoft.com/office/drawing/2014/main" id="{5E3495AC-BEE8-0888-0886-CCDFDF1D5C14}"/>
                  </a:ext>
                </a:extLst>
              </p14:cNvPr>
              <p14:cNvContentPartPr/>
              <p14:nvPr/>
            </p14:nvContentPartPr>
            <p14:xfrm>
              <a:off x="7891479" y="1842682"/>
              <a:ext cx="53280" cy="388800"/>
            </p14:xfrm>
          </p:contentPart>
        </mc:Choice>
        <mc:Fallback>
          <p:pic>
            <p:nvPicPr>
              <p:cNvPr id="259" name="Input penna 258">
                <a:extLst>
                  <a:ext uri="{FF2B5EF4-FFF2-40B4-BE49-F238E27FC236}">
                    <a16:creationId xmlns:a16="http://schemas.microsoft.com/office/drawing/2014/main" id="{5E3495AC-BEE8-0888-0886-CCDFDF1D5C1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882479" y="1833682"/>
                <a:ext cx="709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60" name="Input penna 259">
                <a:extLst>
                  <a:ext uri="{FF2B5EF4-FFF2-40B4-BE49-F238E27FC236}">
                    <a16:creationId xmlns:a16="http://schemas.microsoft.com/office/drawing/2014/main" id="{2F4D4CEB-C82D-0C6C-87FA-8694364A0189}"/>
                  </a:ext>
                </a:extLst>
              </p14:cNvPr>
              <p14:cNvContentPartPr/>
              <p14:nvPr/>
            </p14:nvContentPartPr>
            <p14:xfrm>
              <a:off x="8001999" y="1819282"/>
              <a:ext cx="208080" cy="228240"/>
            </p14:xfrm>
          </p:contentPart>
        </mc:Choice>
        <mc:Fallback>
          <p:pic>
            <p:nvPicPr>
              <p:cNvPr id="260" name="Input penna 259">
                <a:extLst>
                  <a:ext uri="{FF2B5EF4-FFF2-40B4-BE49-F238E27FC236}">
                    <a16:creationId xmlns:a16="http://schemas.microsoft.com/office/drawing/2014/main" id="{2F4D4CEB-C82D-0C6C-87FA-8694364A018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65999" y="1783642"/>
                <a:ext cx="279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75" name="Input penna 274">
                <a:extLst>
                  <a:ext uri="{FF2B5EF4-FFF2-40B4-BE49-F238E27FC236}">
                    <a16:creationId xmlns:a16="http://schemas.microsoft.com/office/drawing/2014/main" id="{F0036502-E98F-5B03-0CBB-A4866EC53719}"/>
                  </a:ext>
                </a:extLst>
              </p14:cNvPr>
              <p14:cNvContentPartPr/>
              <p14:nvPr/>
            </p14:nvContentPartPr>
            <p14:xfrm>
              <a:off x="7967395" y="1877530"/>
              <a:ext cx="406080" cy="328320"/>
            </p14:xfrm>
          </p:contentPart>
        </mc:Choice>
        <mc:Fallback>
          <p:pic>
            <p:nvPicPr>
              <p:cNvPr id="275" name="Input penna 274">
                <a:extLst>
                  <a:ext uri="{FF2B5EF4-FFF2-40B4-BE49-F238E27FC236}">
                    <a16:creationId xmlns:a16="http://schemas.microsoft.com/office/drawing/2014/main" id="{F0036502-E98F-5B03-0CBB-A4866EC5371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949395" y="1859530"/>
                <a:ext cx="441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76" name="Input penna 275">
                <a:extLst>
                  <a:ext uri="{FF2B5EF4-FFF2-40B4-BE49-F238E27FC236}">
                    <a16:creationId xmlns:a16="http://schemas.microsoft.com/office/drawing/2014/main" id="{502415E6-FE70-5D9C-0D4E-24D4397E4C2D}"/>
                  </a:ext>
                </a:extLst>
              </p14:cNvPr>
              <p14:cNvContentPartPr/>
              <p14:nvPr/>
            </p14:nvContentPartPr>
            <p14:xfrm>
              <a:off x="8130475" y="1737130"/>
              <a:ext cx="28080" cy="2160"/>
            </p14:xfrm>
          </p:contentPart>
        </mc:Choice>
        <mc:Fallback>
          <p:pic>
            <p:nvPicPr>
              <p:cNvPr id="276" name="Input penna 275">
                <a:extLst>
                  <a:ext uri="{FF2B5EF4-FFF2-40B4-BE49-F238E27FC236}">
                    <a16:creationId xmlns:a16="http://schemas.microsoft.com/office/drawing/2014/main" id="{502415E6-FE70-5D9C-0D4E-24D4397E4C2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112835" y="1719130"/>
                <a:ext cx="63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78" name="Input penna 277">
                <a:extLst>
                  <a:ext uri="{FF2B5EF4-FFF2-40B4-BE49-F238E27FC236}">
                    <a16:creationId xmlns:a16="http://schemas.microsoft.com/office/drawing/2014/main" id="{9629B04B-E3FE-ED5E-22ED-04BC59BBA867}"/>
                  </a:ext>
                </a:extLst>
              </p14:cNvPr>
              <p14:cNvContentPartPr/>
              <p14:nvPr/>
            </p14:nvContentPartPr>
            <p14:xfrm>
              <a:off x="8050915" y="1695370"/>
              <a:ext cx="122400" cy="82440"/>
            </p14:xfrm>
          </p:contentPart>
        </mc:Choice>
        <mc:Fallback>
          <p:pic>
            <p:nvPicPr>
              <p:cNvPr id="278" name="Input penna 277">
                <a:extLst>
                  <a:ext uri="{FF2B5EF4-FFF2-40B4-BE49-F238E27FC236}">
                    <a16:creationId xmlns:a16="http://schemas.microsoft.com/office/drawing/2014/main" id="{9629B04B-E3FE-ED5E-22ED-04BC59BBA86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033275" y="1677370"/>
                <a:ext cx="158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293" name="Input penna 292">
                <a:extLst>
                  <a:ext uri="{FF2B5EF4-FFF2-40B4-BE49-F238E27FC236}">
                    <a16:creationId xmlns:a16="http://schemas.microsoft.com/office/drawing/2014/main" id="{E7336589-1050-26DE-5C0F-40ED36C93D50}"/>
                  </a:ext>
                </a:extLst>
              </p14:cNvPr>
              <p14:cNvContentPartPr/>
              <p14:nvPr/>
            </p14:nvContentPartPr>
            <p14:xfrm>
              <a:off x="8216155" y="1796890"/>
              <a:ext cx="217800" cy="234000"/>
            </p14:xfrm>
          </p:contentPart>
        </mc:Choice>
        <mc:Fallback>
          <p:pic>
            <p:nvPicPr>
              <p:cNvPr id="293" name="Input penna 292">
                <a:extLst>
                  <a:ext uri="{FF2B5EF4-FFF2-40B4-BE49-F238E27FC236}">
                    <a16:creationId xmlns:a16="http://schemas.microsoft.com/office/drawing/2014/main" id="{E7336589-1050-26DE-5C0F-40ED36C93D5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198515" y="1778890"/>
                <a:ext cx="253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97" name="Input penna 296">
                <a:extLst>
                  <a:ext uri="{FF2B5EF4-FFF2-40B4-BE49-F238E27FC236}">
                    <a16:creationId xmlns:a16="http://schemas.microsoft.com/office/drawing/2014/main" id="{AF1502A4-8375-0E4A-E980-A57B44AD03F5}"/>
                  </a:ext>
                </a:extLst>
              </p14:cNvPr>
              <p14:cNvContentPartPr/>
              <p14:nvPr/>
            </p14:nvContentPartPr>
            <p14:xfrm>
              <a:off x="7945075" y="2011810"/>
              <a:ext cx="57960" cy="201600"/>
            </p14:xfrm>
          </p:contentPart>
        </mc:Choice>
        <mc:Fallback>
          <p:pic>
            <p:nvPicPr>
              <p:cNvPr id="297" name="Input penna 296">
                <a:extLst>
                  <a:ext uri="{FF2B5EF4-FFF2-40B4-BE49-F238E27FC236}">
                    <a16:creationId xmlns:a16="http://schemas.microsoft.com/office/drawing/2014/main" id="{AF1502A4-8375-0E4A-E980-A57B44AD03F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927435" y="1993810"/>
                <a:ext cx="93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94" name="Input penna 293">
                <a:extLst>
                  <a:ext uri="{FF2B5EF4-FFF2-40B4-BE49-F238E27FC236}">
                    <a16:creationId xmlns:a16="http://schemas.microsoft.com/office/drawing/2014/main" id="{8232DF01-0507-9343-5E82-6E712410A982}"/>
                  </a:ext>
                </a:extLst>
              </p14:cNvPr>
              <p14:cNvContentPartPr/>
              <p14:nvPr/>
            </p14:nvContentPartPr>
            <p14:xfrm>
              <a:off x="8100595" y="1673050"/>
              <a:ext cx="87480" cy="45000"/>
            </p14:xfrm>
          </p:contentPart>
        </mc:Choice>
        <mc:Fallback>
          <p:pic>
            <p:nvPicPr>
              <p:cNvPr id="294" name="Input penna 293">
                <a:extLst>
                  <a:ext uri="{FF2B5EF4-FFF2-40B4-BE49-F238E27FC236}">
                    <a16:creationId xmlns:a16="http://schemas.microsoft.com/office/drawing/2014/main" id="{8232DF01-0507-9343-5E82-6E712410A98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082595" y="1655410"/>
                <a:ext cx="123120" cy="80640"/>
              </a:xfrm>
              <a:prstGeom prst="rect">
                <a:avLst/>
              </a:prstGeom>
            </p:spPr>
          </p:pic>
        </mc:Fallback>
      </mc:AlternateContent>
      <p:cxnSp>
        <p:nvCxnSpPr>
          <p:cNvPr id="307" name="Connettore 1 306">
            <a:extLst>
              <a:ext uri="{FF2B5EF4-FFF2-40B4-BE49-F238E27FC236}">
                <a16:creationId xmlns:a16="http://schemas.microsoft.com/office/drawing/2014/main" id="{EA49C090-5299-EE0F-E4E0-C83BB5C0303E}"/>
              </a:ext>
            </a:extLst>
          </p:cNvPr>
          <p:cNvCxnSpPr>
            <a:cxnSpLocks/>
          </p:cNvCxnSpPr>
          <p:nvPr/>
        </p:nvCxnSpPr>
        <p:spPr>
          <a:xfrm flipV="1">
            <a:off x="7805441" y="1642162"/>
            <a:ext cx="353114" cy="25320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18" name="Input penna 317">
                <a:extLst>
                  <a:ext uri="{FF2B5EF4-FFF2-40B4-BE49-F238E27FC236}">
                    <a16:creationId xmlns:a16="http://schemas.microsoft.com/office/drawing/2014/main" id="{C863D773-AC7A-A4AC-28D8-A7C89989D7AF}"/>
                  </a:ext>
                </a:extLst>
              </p14:cNvPr>
              <p14:cNvContentPartPr/>
              <p14:nvPr/>
            </p14:nvContentPartPr>
            <p14:xfrm>
              <a:off x="8191315" y="1675210"/>
              <a:ext cx="69480" cy="32040"/>
            </p14:xfrm>
          </p:contentPart>
        </mc:Choice>
        <mc:Fallback>
          <p:pic>
            <p:nvPicPr>
              <p:cNvPr id="318" name="Input penna 317">
                <a:extLst>
                  <a:ext uri="{FF2B5EF4-FFF2-40B4-BE49-F238E27FC236}">
                    <a16:creationId xmlns:a16="http://schemas.microsoft.com/office/drawing/2014/main" id="{C863D773-AC7A-A4AC-28D8-A7C89989D7A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182315" y="1666570"/>
                <a:ext cx="87120" cy="4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329" name="Connettore 1 328">
            <a:extLst>
              <a:ext uri="{FF2B5EF4-FFF2-40B4-BE49-F238E27FC236}">
                <a16:creationId xmlns:a16="http://schemas.microsoft.com/office/drawing/2014/main" id="{0A3C1269-8958-9AAE-8C71-0B6CFEB9BD2D}"/>
              </a:ext>
            </a:extLst>
          </p:cNvPr>
          <p:cNvCxnSpPr>
            <a:cxnSpLocks/>
          </p:cNvCxnSpPr>
          <p:nvPr/>
        </p:nvCxnSpPr>
        <p:spPr>
          <a:xfrm flipV="1">
            <a:off x="8018375" y="1930485"/>
            <a:ext cx="415736" cy="29718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uppo 339">
            <a:extLst>
              <a:ext uri="{FF2B5EF4-FFF2-40B4-BE49-F238E27FC236}">
                <a16:creationId xmlns:a16="http://schemas.microsoft.com/office/drawing/2014/main" id="{7B6F5D72-1799-3446-F675-DB7D4F4E70C0}"/>
              </a:ext>
            </a:extLst>
          </p:cNvPr>
          <p:cNvGrpSpPr/>
          <p:nvPr/>
        </p:nvGrpSpPr>
        <p:grpSpPr>
          <a:xfrm>
            <a:off x="8166835" y="1643530"/>
            <a:ext cx="3600" cy="5400"/>
            <a:chOff x="8166835" y="1643530"/>
            <a:chExt cx="3600" cy="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37" name="Input penna 336">
                  <a:extLst>
                    <a:ext uri="{FF2B5EF4-FFF2-40B4-BE49-F238E27FC236}">
                      <a16:creationId xmlns:a16="http://schemas.microsoft.com/office/drawing/2014/main" id="{28C7B2F0-B86A-4218-58D1-F44FF54E2459}"/>
                    </a:ext>
                  </a:extLst>
                </p14:cNvPr>
                <p14:cNvContentPartPr/>
                <p14:nvPr/>
              </p14:nvContentPartPr>
              <p14:xfrm>
                <a:off x="8167195" y="1648570"/>
                <a:ext cx="3240" cy="360"/>
              </p14:xfrm>
            </p:contentPart>
          </mc:Choice>
          <mc:Fallback>
            <p:pic>
              <p:nvPicPr>
                <p:cNvPr id="337" name="Input penna 336">
                  <a:extLst>
                    <a:ext uri="{FF2B5EF4-FFF2-40B4-BE49-F238E27FC236}">
                      <a16:creationId xmlns:a16="http://schemas.microsoft.com/office/drawing/2014/main" id="{28C7B2F0-B86A-4218-58D1-F44FF54E245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62875" y="1644250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38" name="Input penna 337">
                  <a:extLst>
                    <a:ext uri="{FF2B5EF4-FFF2-40B4-BE49-F238E27FC236}">
                      <a16:creationId xmlns:a16="http://schemas.microsoft.com/office/drawing/2014/main" id="{AB40C246-0B64-4A08-B88C-DF7AB0000B96}"/>
                    </a:ext>
                  </a:extLst>
                </p14:cNvPr>
                <p14:cNvContentPartPr/>
                <p14:nvPr/>
              </p14:nvContentPartPr>
              <p14:xfrm>
                <a:off x="8166835" y="1643530"/>
                <a:ext cx="360" cy="360"/>
              </p14:xfrm>
            </p:contentPart>
          </mc:Choice>
          <mc:Fallback>
            <p:pic>
              <p:nvPicPr>
                <p:cNvPr id="338" name="Input penna 337">
                  <a:extLst>
                    <a:ext uri="{FF2B5EF4-FFF2-40B4-BE49-F238E27FC236}">
                      <a16:creationId xmlns:a16="http://schemas.microsoft.com/office/drawing/2014/main" id="{AB40C246-0B64-4A08-B88C-DF7AB0000B9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62515" y="16392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CE03DC97-3DA4-BD9B-F666-4F708854ECBE}"/>
                    </a:ext>
                  </a:extLst>
                </p14:cNvPr>
                <p14:cNvContentPartPr/>
                <p14:nvPr/>
              </p14:nvContentPartPr>
              <p14:xfrm>
                <a:off x="8166835" y="1643530"/>
                <a:ext cx="360" cy="36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CE03DC97-3DA4-BD9B-F666-4F708854ECB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62515" y="16392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87" name="Input penna 386">
                <a:extLst>
                  <a:ext uri="{FF2B5EF4-FFF2-40B4-BE49-F238E27FC236}">
                    <a16:creationId xmlns:a16="http://schemas.microsoft.com/office/drawing/2014/main" id="{99A353A8-B291-13F6-FA37-CA8ED96D8F09}"/>
                  </a:ext>
                </a:extLst>
              </p14:cNvPr>
              <p14:cNvContentPartPr/>
              <p14:nvPr/>
            </p14:nvContentPartPr>
            <p14:xfrm>
              <a:off x="8045275" y="1652547"/>
              <a:ext cx="123120" cy="132840"/>
            </p14:xfrm>
          </p:contentPart>
        </mc:Choice>
        <mc:Fallback>
          <p:pic>
            <p:nvPicPr>
              <p:cNvPr id="387" name="Input penna 386">
                <a:extLst>
                  <a:ext uri="{FF2B5EF4-FFF2-40B4-BE49-F238E27FC236}">
                    <a16:creationId xmlns:a16="http://schemas.microsoft.com/office/drawing/2014/main" id="{99A353A8-B291-13F6-FA37-CA8ED96D8F0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027635" y="1634547"/>
                <a:ext cx="158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89" name="Input penna 388">
                <a:extLst>
                  <a:ext uri="{FF2B5EF4-FFF2-40B4-BE49-F238E27FC236}">
                    <a16:creationId xmlns:a16="http://schemas.microsoft.com/office/drawing/2014/main" id="{023EE55B-7139-E727-0689-C7AF59E18E02}"/>
                  </a:ext>
                </a:extLst>
              </p14:cNvPr>
              <p14:cNvContentPartPr/>
              <p14:nvPr/>
            </p14:nvContentPartPr>
            <p14:xfrm>
              <a:off x="8159395" y="1583787"/>
              <a:ext cx="276120" cy="367560"/>
            </p14:xfrm>
          </p:contentPart>
        </mc:Choice>
        <mc:Fallback>
          <p:pic>
            <p:nvPicPr>
              <p:cNvPr id="389" name="Input penna 388">
                <a:extLst>
                  <a:ext uri="{FF2B5EF4-FFF2-40B4-BE49-F238E27FC236}">
                    <a16:creationId xmlns:a16="http://schemas.microsoft.com/office/drawing/2014/main" id="{023EE55B-7139-E727-0689-C7AF59E18E0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141755" y="1566147"/>
                <a:ext cx="31176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uppo 393">
            <a:extLst>
              <a:ext uri="{FF2B5EF4-FFF2-40B4-BE49-F238E27FC236}">
                <a16:creationId xmlns:a16="http://schemas.microsoft.com/office/drawing/2014/main" id="{FC0F0CD4-603D-BEC3-888D-6FB8645DE34C}"/>
              </a:ext>
            </a:extLst>
          </p:cNvPr>
          <p:cNvGrpSpPr/>
          <p:nvPr/>
        </p:nvGrpSpPr>
        <p:grpSpPr>
          <a:xfrm>
            <a:off x="7865055" y="1677595"/>
            <a:ext cx="472060" cy="569925"/>
            <a:chOff x="7865055" y="1677595"/>
            <a:chExt cx="472060" cy="5699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26D3C016-8D45-5021-9B4D-5ECF40A5D521}"/>
                    </a:ext>
                  </a:extLst>
                </p14:cNvPr>
                <p14:cNvContentPartPr/>
                <p14:nvPr/>
              </p14:nvContentPartPr>
              <p14:xfrm>
                <a:off x="7937875" y="1767010"/>
                <a:ext cx="138960" cy="14148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26D3C016-8D45-5021-9B4D-5ECF40A5D52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19875" y="1749370"/>
                  <a:ext cx="174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37E83FD2-9777-84E5-0E15-CCA88528BEF6}"/>
                    </a:ext>
                  </a:extLst>
                </p14:cNvPr>
                <p14:cNvContentPartPr/>
                <p14:nvPr/>
              </p14:nvContentPartPr>
              <p14:xfrm>
                <a:off x="7936795" y="1886530"/>
                <a:ext cx="44640" cy="79200"/>
              </p14:xfrm>
            </p:contentPart>
          </mc:Choice>
          <mc:Fallback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37E83FD2-9777-84E5-0E15-CCA88528BEF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19155" y="1868530"/>
                  <a:ext cx="80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0FC660AE-F6E1-0D50-4BEE-B47204C344F9}"/>
                    </a:ext>
                  </a:extLst>
                </p14:cNvPr>
                <p14:cNvContentPartPr/>
                <p14:nvPr/>
              </p14:nvContentPartPr>
              <p14:xfrm>
                <a:off x="7937155" y="1898050"/>
                <a:ext cx="108360" cy="14868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0FC660AE-F6E1-0D50-4BEE-B47204C344F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19515" y="1880050"/>
                  <a:ext cx="144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66" name="Input penna 265">
                  <a:extLst>
                    <a:ext uri="{FF2B5EF4-FFF2-40B4-BE49-F238E27FC236}">
                      <a16:creationId xmlns:a16="http://schemas.microsoft.com/office/drawing/2014/main" id="{9332C53D-0C18-5CA4-5D3F-2303F10A3943}"/>
                    </a:ext>
                  </a:extLst>
                </p14:cNvPr>
                <p14:cNvContentPartPr/>
                <p14:nvPr/>
              </p14:nvContentPartPr>
              <p14:xfrm>
                <a:off x="7931755" y="1893010"/>
                <a:ext cx="1080" cy="3960"/>
              </p14:xfrm>
            </p:contentPart>
          </mc:Choice>
          <mc:Fallback>
            <p:pic>
              <p:nvPicPr>
                <p:cNvPr id="266" name="Input penna 265">
                  <a:extLst>
                    <a:ext uri="{FF2B5EF4-FFF2-40B4-BE49-F238E27FC236}">
                      <a16:creationId xmlns:a16="http://schemas.microsoft.com/office/drawing/2014/main" id="{9332C53D-0C18-5CA4-5D3F-2303F10A39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13755" y="1875010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2BAE2B2A-4519-786C-D700-3D9DE66F7739}"/>
                    </a:ext>
                  </a:extLst>
                </p14:cNvPr>
                <p14:cNvContentPartPr/>
                <p14:nvPr/>
              </p14:nvContentPartPr>
              <p14:xfrm>
                <a:off x="7937515" y="1950250"/>
                <a:ext cx="44640" cy="17568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2BAE2B2A-4519-786C-D700-3D9DE66F773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19875" y="1932250"/>
                  <a:ext cx="80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FA0A7D14-BB4B-5E6C-F4C2-E42D2BAD44A0}"/>
                    </a:ext>
                  </a:extLst>
                </p14:cNvPr>
                <p14:cNvContentPartPr/>
                <p14:nvPr/>
              </p14:nvContentPartPr>
              <p14:xfrm>
                <a:off x="7929955" y="2071930"/>
                <a:ext cx="2520" cy="504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FA0A7D14-BB4B-5E6C-F4C2-E42D2BAD44A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12315" y="2054290"/>
                  <a:ext cx="38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B860B850-0E2A-4CBE-C0BF-D380E9613075}"/>
                    </a:ext>
                  </a:extLst>
                </p14:cNvPr>
                <p14:cNvContentPartPr/>
                <p14:nvPr/>
              </p14:nvContentPartPr>
              <p14:xfrm>
                <a:off x="7933195" y="2084530"/>
                <a:ext cx="360" cy="36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B860B850-0E2A-4CBE-C0BF-D380E961307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15555" y="2066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90" name="Input penna 289">
                  <a:extLst>
                    <a:ext uri="{FF2B5EF4-FFF2-40B4-BE49-F238E27FC236}">
                      <a16:creationId xmlns:a16="http://schemas.microsoft.com/office/drawing/2014/main" id="{8E61268A-B52F-37A1-E91F-94DF261ECE5B}"/>
                    </a:ext>
                  </a:extLst>
                </p14:cNvPr>
                <p14:cNvContentPartPr/>
                <p14:nvPr/>
              </p14:nvContentPartPr>
              <p14:xfrm>
                <a:off x="8091127" y="1677595"/>
                <a:ext cx="245988" cy="198495"/>
              </p14:xfrm>
            </p:contentPart>
          </mc:Choice>
          <mc:Fallback>
            <p:pic>
              <p:nvPicPr>
                <p:cNvPr id="290" name="Input penna 289">
                  <a:extLst>
                    <a:ext uri="{FF2B5EF4-FFF2-40B4-BE49-F238E27FC236}">
                      <a16:creationId xmlns:a16="http://schemas.microsoft.com/office/drawing/2014/main" id="{8E61268A-B52F-37A1-E91F-94DF261ECE5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073145" y="1659975"/>
                  <a:ext cx="281592" cy="234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02481119-FD0B-0234-1CD1-8C5B2B80F75C}"/>
                    </a:ext>
                  </a:extLst>
                </p14:cNvPr>
                <p14:cNvContentPartPr/>
                <p14:nvPr/>
              </p14:nvContentPartPr>
              <p14:xfrm>
                <a:off x="8315875" y="1796890"/>
                <a:ext cx="360" cy="360"/>
              </p14:xfrm>
            </p:contentPart>
          </mc:Choice>
          <mc:Fallback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02481119-FD0B-0234-1CD1-8C5B2B80F75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298235" y="1778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030C2825-FDCF-D051-7D15-87B7E7D49FEE}"/>
                    </a:ext>
                  </a:extLst>
                </p14:cNvPr>
                <p14:cNvContentPartPr/>
                <p14:nvPr/>
              </p14:nvContentPartPr>
              <p14:xfrm>
                <a:off x="7909795" y="2205490"/>
                <a:ext cx="68400" cy="22320"/>
              </p14:xfrm>
            </p:contentPart>
          </mc:Choice>
          <mc:Fallback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030C2825-FDCF-D051-7D15-87B7E7D49F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00795" y="2196490"/>
                  <a:ext cx="86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00" name="Input penna 299">
                  <a:extLst>
                    <a:ext uri="{FF2B5EF4-FFF2-40B4-BE49-F238E27FC236}">
                      <a16:creationId xmlns:a16="http://schemas.microsoft.com/office/drawing/2014/main" id="{7AB5905D-83DD-5FB3-B166-621524FBE0D7}"/>
                    </a:ext>
                  </a:extLst>
                </p14:cNvPr>
                <p14:cNvContentPartPr/>
                <p14:nvPr/>
              </p14:nvContentPartPr>
              <p14:xfrm>
                <a:off x="7927075" y="2206570"/>
                <a:ext cx="59400" cy="11880"/>
              </p14:xfrm>
            </p:contentPart>
          </mc:Choice>
          <mc:Fallback>
            <p:pic>
              <p:nvPicPr>
                <p:cNvPr id="300" name="Input penna 299">
                  <a:extLst>
                    <a:ext uri="{FF2B5EF4-FFF2-40B4-BE49-F238E27FC236}">
                      <a16:creationId xmlns:a16="http://schemas.microsoft.com/office/drawing/2014/main" id="{7AB5905D-83DD-5FB3-B166-621524FBE0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18435" y="2197570"/>
                  <a:ext cx="7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2" name="Input penna 301">
                  <a:extLst>
                    <a:ext uri="{FF2B5EF4-FFF2-40B4-BE49-F238E27FC236}">
                      <a16:creationId xmlns:a16="http://schemas.microsoft.com/office/drawing/2014/main" id="{286F6CFF-2792-0FB5-E235-E7DCD62BD2BD}"/>
                    </a:ext>
                  </a:extLst>
                </p14:cNvPr>
                <p14:cNvContentPartPr/>
                <p14:nvPr/>
              </p14:nvContentPartPr>
              <p14:xfrm>
                <a:off x="7901515" y="2164450"/>
                <a:ext cx="153720" cy="68400"/>
              </p14:xfrm>
            </p:contentPart>
          </mc:Choice>
          <mc:Fallback>
            <p:pic>
              <p:nvPicPr>
                <p:cNvPr id="302" name="Input penna 301">
                  <a:extLst>
                    <a:ext uri="{FF2B5EF4-FFF2-40B4-BE49-F238E27FC236}">
                      <a16:creationId xmlns:a16="http://schemas.microsoft.com/office/drawing/2014/main" id="{286F6CFF-2792-0FB5-E235-E7DCD62BD2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92515" y="2155450"/>
                  <a:ext cx="171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4" name="Input penna 303">
                  <a:extLst>
                    <a:ext uri="{FF2B5EF4-FFF2-40B4-BE49-F238E27FC236}">
                      <a16:creationId xmlns:a16="http://schemas.microsoft.com/office/drawing/2014/main" id="{551ED515-778F-A723-3312-B9E2580D60FD}"/>
                    </a:ext>
                  </a:extLst>
                </p14:cNvPr>
                <p14:cNvContentPartPr/>
                <p14:nvPr/>
              </p14:nvContentPartPr>
              <p14:xfrm>
                <a:off x="7909795" y="2121250"/>
                <a:ext cx="206280" cy="113400"/>
              </p14:xfrm>
            </p:contentPart>
          </mc:Choice>
          <mc:Fallback>
            <p:pic>
              <p:nvPicPr>
                <p:cNvPr id="304" name="Input penna 303">
                  <a:extLst>
                    <a:ext uri="{FF2B5EF4-FFF2-40B4-BE49-F238E27FC236}">
                      <a16:creationId xmlns:a16="http://schemas.microsoft.com/office/drawing/2014/main" id="{551ED515-778F-A723-3312-B9E2580D60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01155" y="2112250"/>
                  <a:ext cx="223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84" name="Input penna 383">
                  <a:extLst>
                    <a:ext uri="{FF2B5EF4-FFF2-40B4-BE49-F238E27FC236}">
                      <a16:creationId xmlns:a16="http://schemas.microsoft.com/office/drawing/2014/main" id="{0CC32F11-7272-E710-0FC8-410CB19753DF}"/>
                    </a:ext>
                  </a:extLst>
                </p14:cNvPr>
                <p14:cNvContentPartPr/>
                <p14:nvPr/>
              </p14:nvContentPartPr>
              <p14:xfrm>
                <a:off x="8084155" y="1741467"/>
                <a:ext cx="34920" cy="68040"/>
              </p14:xfrm>
            </p:contentPart>
          </mc:Choice>
          <mc:Fallback>
            <p:pic>
              <p:nvPicPr>
                <p:cNvPr id="384" name="Input penna 383">
                  <a:extLst>
                    <a:ext uri="{FF2B5EF4-FFF2-40B4-BE49-F238E27FC236}">
                      <a16:creationId xmlns:a16="http://schemas.microsoft.com/office/drawing/2014/main" id="{0CC32F11-7272-E710-0FC8-410CB19753D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79835" y="1737147"/>
                  <a:ext cx="43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85" name="Input penna 384">
                  <a:extLst>
                    <a:ext uri="{FF2B5EF4-FFF2-40B4-BE49-F238E27FC236}">
                      <a16:creationId xmlns:a16="http://schemas.microsoft.com/office/drawing/2014/main" id="{E6DDEBD8-90D3-71FD-3418-98E23A02AFA4}"/>
                    </a:ext>
                  </a:extLst>
                </p14:cNvPr>
                <p14:cNvContentPartPr/>
                <p14:nvPr/>
              </p14:nvContentPartPr>
              <p14:xfrm>
                <a:off x="8072275" y="1743987"/>
                <a:ext cx="15840" cy="77760"/>
              </p14:xfrm>
            </p:contentPart>
          </mc:Choice>
          <mc:Fallback>
            <p:pic>
              <p:nvPicPr>
                <p:cNvPr id="385" name="Input penna 384">
                  <a:extLst>
                    <a:ext uri="{FF2B5EF4-FFF2-40B4-BE49-F238E27FC236}">
                      <a16:creationId xmlns:a16="http://schemas.microsoft.com/office/drawing/2014/main" id="{E6DDEBD8-90D3-71FD-3418-98E23A02AFA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67955" y="1739667"/>
                  <a:ext cx="2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93" name="Input penna 392">
                  <a:extLst>
                    <a:ext uri="{FF2B5EF4-FFF2-40B4-BE49-F238E27FC236}">
                      <a16:creationId xmlns:a16="http://schemas.microsoft.com/office/drawing/2014/main" id="{3046682B-5AE5-6B9C-5583-6338482B1366}"/>
                    </a:ext>
                  </a:extLst>
                </p14:cNvPr>
                <p14:cNvContentPartPr/>
                <p14:nvPr/>
              </p14:nvContentPartPr>
              <p14:xfrm>
                <a:off x="7865055" y="2222680"/>
                <a:ext cx="37440" cy="24840"/>
              </p14:xfrm>
            </p:contentPart>
          </mc:Choice>
          <mc:Fallback>
            <p:pic>
              <p:nvPicPr>
                <p:cNvPr id="393" name="Input penna 392">
                  <a:extLst>
                    <a:ext uri="{FF2B5EF4-FFF2-40B4-BE49-F238E27FC236}">
                      <a16:creationId xmlns:a16="http://schemas.microsoft.com/office/drawing/2014/main" id="{3046682B-5AE5-6B9C-5583-6338482B13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60735" y="2218360"/>
                  <a:ext cx="460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412" name="Input penna 411">
                <a:extLst>
                  <a:ext uri="{FF2B5EF4-FFF2-40B4-BE49-F238E27FC236}">
                    <a16:creationId xmlns:a16="http://schemas.microsoft.com/office/drawing/2014/main" id="{9010B73E-69A5-26E2-80D0-F5DA89D3EF23}"/>
                  </a:ext>
                </a:extLst>
              </p14:cNvPr>
              <p14:cNvContentPartPr/>
              <p14:nvPr/>
            </p14:nvContentPartPr>
            <p14:xfrm>
              <a:off x="7159680" y="2271600"/>
              <a:ext cx="140760" cy="105480"/>
            </p14:xfrm>
          </p:contentPart>
        </mc:Choice>
        <mc:Fallback>
          <p:pic>
            <p:nvPicPr>
              <p:cNvPr id="412" name="Input penna 411">
                <a:extLst>
                  <a:ext uri="{FF2B5EF4-FFF2-40B4-BE49-F238E27FC236}">
                    <a16:creationId xmlns:a16="http://schemas.microsoft.com/office/drawing/2014/main" id="{9010B73E-69A5-26E2-80D0-F5DA89D3EF2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150680" y="2262960"/>
                <a:ext cx="158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13" name="Input penna 412">
                <a:extLst>
                  <a:ext uri="{FF2B5EF4-FFF2-40B4-BE49-F238E27FC236}">
                    <a16:creationId xmlns:a16="http://schemas.microsoft.com/office/drawing/2014/main" id="{C28A317F-3A38-DFD7-E533-867E7FFA22AC}"/>
                  </a:ext>
                </a:extLst>
              </p14:cNvPr>
              <p14:cNvContentPartPr/>
              <p14:nvPr/>
            </p14:nvContentPartPr>
            <p14:xfrm>
              <a:off x="6652080" y="2070360"/>
              <a:ext cx="165600" cy="219600"/>
            </p14:xfrm>
          </p:contentPart>
        </mc:Choice>
        <mc:Fallback>
          <p:pic>
            <p:nvPicPr>
              <p:cNvPr id="413" name="Input penna 412">
                <a:extLst>
                  <a:ext uri="{FF2B5EF4-FFF2-40B4-BE49-F238E27FC236}">
                    <a16:creationId xmlns:a16="http://schemas.microsoft.com/office/drawing/2014/main" id="{C28A317F-3A38-DFD7-E533-867E7FFA22A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43080" y="2061720"/>
                <a:ext cx="183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E2F1394A-9249-56E2-198B-40EFA169EF5A}"/>
                  </a:ext>
                </a:extLst>
              </p14:cNvPr>
              <p14:cNvContentPartPr/>
              <p14:nvPr/>
            </p14:nvContentPartPr>
            <p14:xfrm>
              <a:off x="6552925" y="3430660"/>
              <a:ext cx="644400" cy="34056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E2F1394A-9249-56E2-198B-40EFA169EF5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534925" y="3412660"/>
                <a:ext cx="680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8" name="Input penna 147">
                <a:extLst>
                  <a:ext uri="{FF2B5EF4-FFF2-40B4-BE49-F238E27FC236}">
                    <a16:creationId xmlns:a16="http://schemas.microsoft.com/office/drawing/2014/main" id="{E72AAD60-186A-9B29-A008-B8020132657C}"/>
                  </a:ext>
                </a:extLst>
              </p14:cNvPr>
              <p14:cNvContentPartPr/>
              <p14:nvPr/>
            </p14:nvContentPartPr>
            <p14:xfrm>
              <a:off x="6921925" y="3695620"/>
              <a:ext cx="385920" cy="85680"/>
            </p14:xfrm>
          </p:contentPart>
        </mc:Choice>
        <mc:Fallback>
          <p:pic>
            <p:nvPicPr>
              <p:cNvPr id="148" name="Input penna 147">
                <a:extLst>
                  <a:ext uri="{FF2B5EF4-FFF2-40B4-BE49-F238E27FC236}">
                    <a16:creationId xmlns:a16="http://schemas.microsoft.com/office/drawing/2014/main" id="{E72AAD60-186A-9B29-A008-B8020132657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904285" y="3677620"/>
                <a:ext cx="421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660DC7AA-EF04-313C-D233-950D0CD64A24}"/>
                  </a:ext>
                </a:extLst>
              </p14:cNvPr>
              <p14:cNvContentPartPr/>
              <p14:nvPr/>
            </p14:nvContentPartPr>
            <p14:xfrm>
              <a:off x="6443640" y="3332520"/>
              <a:ext cx="389880" cy="255960"/>
            </p14:xfrm>
          </p:contentPart>
        </mc:Choice>
        <mc:Fallback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660DC7AA-EF04-313C-D233-950D0CD64A2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435000" y="3323880"/>
                <a:ext cx="40752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uppo 420">
            <a:extLst>
              <a:ext uri="{FF2B5EF4-FFF2-40B4-BE49-F238E27FC236}">
                <a16:creationId xmlns:a16="http://schemas.microsoft.com/office/drawing/2014/main" id="{3435A6F8-5937-6AE8-8B71-512C6B356A52}"/>
              </a:ext>
            </a:extLst>
          </p:cNvPr>
          <p:cNvGrpSpPr/>
          <p:nvPr/>
        </p:nvGrpSpPr>
        <p:grpSpPr>
          <a:xfrm>
            <a:off x="6219565" y="2844940"/>
            <a:ext cx="291755" cy="567860"/>
            <a:chOff x="6219565" y="2844940"/>
            <a:chExt cx="291755" cy="5678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F9438CD4-76AE-DEE7-9BCB-D61389CD67DB}"/>
                    </a:ext>
                  </a:extLst>
                </p14:cNvPr>
                <p14:cNvContentPartPr/>
                <p14:nvPr/>
              </p14:nvContentPartPr>
              <p14:xfrm>
                <a:off x="6219565" y="2844940"/>
                <a:ext cx="235800" cy="25344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F9438CD4-76AE-DEE7-9BCB-D61389CD67D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01925" y="2827300"/>
                  <a:ext cx="271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868BECC1-2A40-6A23-D52B-4F6F1D5393E9}"/>
                    </a:ext>
                  </a:extLst>
                </p14:cNvPr>
                <p14:cNvContentPartPr/>
                <p14:nvPr/>
              </p14:nvContentPartPr>
              <p14:xfrm>
                <a:off x="6232165" y="2876980"/>
                <a:ext cx="222120" cy="32580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868BECC1-2A40-6A23-D52B-4F6F1D5393E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14165" y="2859340"/>
                  <a:ext cx="257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17A10379-A5FE-EB5D-8D8B-58C4CB08C93C}"/>
                    </a:ext>
                  </a:extLst>
                </p14:cNvPr>
                <p14:cNvContentPartPr/>
                <p14:nvPr/>
              </p14:nvContentPartPr>
              <p14:xfrm>
                <a:off x="6245485" y="2990020"/>
                <a:ext cx="15480" cy="2736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17A10379-A5FE-EB5D-8D8B-58C4CB08C9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27485" y="2972380"/>
                  <a:ext cx="51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505E6779-D3B9-D612-D351-12079859835F}"/>
                    </a:ext>
                  </a:extLst>
                </p14:cNvPr>
                <p14:cNvContentPartPr/>
                <p14:nvPr/>
              </p14:nvContentPartPr>
              <p14:xfrm>
                <a:off x="6255205" y="2995420"/>
                <a:ext cx="152640" cy="22464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505E6779-D3B9-D612-D351-12079859835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37205" y="2977420"/>
                  <a:ext cx="188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9B4A579F-4914-8DAA-F35E-6D067505DB28}"/>
                    </a:ext>
                  </a:extLst>
                </p14:cNvPr>
                <p14:cNvContentPartPr/>
                <p14:nvPr/>
              </p14:nvContentPartPr>
              <p14:xfrm>
                <a:off x="6303445" y="3113140"/>
                <a:ext cx="143280" cy="15696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9B4A579F-4914-8DAA-F35E-6D067505DB2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85805" y="3095500"/>
                  <a:ext cx="178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20" name="Input penna 419">
                  <a:extLst>
                    <a:ext uri="{FF2B5EF4-FFF2-40B4-BE49-F238E27FC236}">
                      <a16:creationId xmlns:a16="http://schemas.microsoft.com/office/drawing/2014/main" id="{BC7D1A14-8384-55D7-2DE1-E90D2797E174}"/>
                    </a:ext>
                  </a:extLst>
                </p14:cNvPr>
                <p14:cNvContentPartPr/>
                <p14:nvPr/>
              </p14:nvContentPartPr>
              <p14:xfrm>
                <a:off x="6450120" y="3338280"/>
                <a:ext cx="61200" cy="74520"/>
              </p14:xfrm>
            </p:contentPart>
          </mc:Choice>
          <mc:Fallback>
            <p:pic>
              <p:nvPicPr>
                <p:cNvPr id="420" name="Input penna 419">
                  <a:extLst>
                    <a:ext uri="{FF2B5EF4-FFF2-40B4-BE49-F238E27FC236}">
                      <a16:creationId xmlns:a16="http://schemas.microsoft.com/office/drawing/2014/main" id="{BC7D1A14-8384-55D7-2DE1-E90D2797E17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41120" y="3329640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422" name="Input penna 421">
                <a:extLst>
                  <a:ext uri="{FF2B5EF4-FFF2-40B4-BE49-F238E27FC236}">
                    <a16:creationId xmlns:a16="http://schemas.microsoft.com/office/drawing/2014/main" id="{2B638D5A-5F06-394E-CA5A-88DA9C5DFB0B}"/>
                  </a:ext>
                </a:extLst>
              </p14:cNvPr>
              <p14:cNvContentPartPr/>
              <p14:nvPr/>
            </p14:nvContentPartPr>
            <p14:xfrm>
              <a:off x="7863138" y="2136581"/>
              <a:ext cx="48600" cy="84240"/>
            </p14:xfrm>
          </p:contentPart>
        </mc:Choice>
        <mc:Fallback>
          <p:pic>
            <p:nvPicPr>
              <p:cNvPr id="422" name="Input penna 421">
                <a:extLst>
                  <a:ext uri="{FF2B5EF4-FFF2-40B4-BE49-F238E27FC236}">
                    <a16:creationId xmlns:a16="http://schemas.microsoft.com/office/drawing/2014/main" id="{2B638D5A-5F06-394E-CA5A-88DA9C5DFB0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4138" y="2127941"/>
                <a:ext cx="66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423" name="Input penna 422">
                <a:extLst>
                  <a:ext uri="{FF2B5EF4-FFF2-40B4-BE49-F238E27FC236}">
                    <a16:creationId xmlns:a16="http://schemas.microsoft.com/office/drawing/2014/main" id="{2628C17A-798C-5F05-4743-3CB2D106B2A1}"/>
                  </a:ext>
                </a:extLst>
              </p14:cNvPr>
              <p14:cNvContentPartPr/>
              <p14:nvPr/>
            </p14:nvContentPartPr>
            <p14:xfrm>
              <a:off x="9765244" y="1191592"/>
              <a:ext cx="360" cy="360"/>
            </p14:xfrm>
          </p:contentPart>
        </mc:Choice>
        <mc:Fallback>
          <p:pic>
            <p:nvPicPr>
              <p:cNvPr id="423" name="Input penna 422">
                <a:extLst>
                  <a:ext uri="{FF2B5EF4-FFF2-40B4-BE49-F238E27FC236}">
                    <a16:creationId xmlns:a16="http://schemas.microsoft.com/office/drawing/2014/main" id="{2628C17A-798C-5F05-4743-3CB2D106B2A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756604" y="1182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424" name="Input penna 423">
                <a:extLst>
                  <a:ext uri="{FF2B5EF4-FFF2-40B4-BE49-F238E27FC236}">
                    <a16:creationId xmlns:a16="http://schemas.microsoft.com/office/drawing/2014/main" id="{7BE85674-D500-B004-1283-B3DFBBA198BE}"/>
                  </a:ext>
                </a:extLst>
              </p14:cNvPr>
              <p14:cNvContentPartPr/>
              <p14:nvPr/>
            </p14:nvContentPartPr>
            <p14:xfrm>
              <a:off x="9627364" y="1083952"/>
              <a:ext cx="298800" cy="248760"/>
            </p14:xfrm>
          </p:contentPart>
        </mc:Choice>
        <mc:Fallback>
          <p:pic>
            <p:nvPicPr>
              <p:cNvPr id="424" name="Input penna 423">
                <a:extLst>
                  <a:ext uri="{FF2B5EF4-FFF2-40B4-BE49-F238E27FC236}">
                    <a16:creationId xmlns:a16="http://schemas.microsoft.com/office/drawing/2014/main" id="{7BE85674-D500-B004-1283-B3DFBBA198B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618724" y="1074952"/>
                <a:ext cx="31644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297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Martina - chiara.martina3@studio.unibo.it</dc:creator>
  <cp:lastModifiedBy>Chiara Martina - chiara.martina3@studio.unibo.it</cp:lastModifiedBy>
  <cp:revision>6</cp:revision>
  <dcterms:created xsi:type="dcterms:W3CDTF">2022-07-04T17:00:09Z</dcterms:created>
  <dcterms:modified xsi:type="dcterms:W3CDTF">2022-07-11T20:03:50Z</dcterms:modified>
</cp:coreProperties>
</file>