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je\Downloads\Slid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aje\Downloads\Slide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haje\Downloads\Slide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haje\Downloads\Slid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aje\Downloads\Slid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haje\Downloads\Slide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aje\Downloads\Slid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haje\Downloads\Slide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haje\Downloads\Slide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shajeesh radhakrishnan</dc:creator>
  <cp:lastModifiedBy>shajeesh radhakrishnan</cp:lastModifiedBy>
  <cp:revision>23</cp:revision>
  <dcterms:created xsi:type="dcterms:W3CDTF">2006-08-16T00:00:00Z</dcterms:created>
  <dcterms:modified xsi:type="dcterms:W3CDTF">2024-05-11T15:00:51Z</dcterms:modified>
</cp:coreProperties>
</file>