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6" d="100"/>
          <a:sy n="76" d="100"/>
        </p:scale>
        <p:origin x="60" y="20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26323-EDE7-480C-B88F-0533916B04C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5C2A-7AB6-44D1-AD23-A440E5BD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15C2A-7AB6-44D1-AD23-A440E5BDC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Movies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Shows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Genres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Vote Distribution by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Votes: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 plot between imdb votes and imdb score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Trend in average runtime for Movies/Shows over the years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genres based on Average IMBD Score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Select Type: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Tmdb Score based on Primary genre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Popular Genre based on count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of imdb_score by Primary Genre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Production Countries information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638ae0c1-5d88-44c9-8c92-738fc5a4b563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38ae0c1-5d88-44c9-8c92-738fc5a4b563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38ae0c1-5d88-44c9-8c92-738fc5a4b563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38ae0c1-5d88-44c9-8c92-738fc5a4b563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38ae0c1-5d88-44c9-8c92-738fc5a4b563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Movies and Shows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4/13/2024 10:19:15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4/13/2024 10:17:33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Movies ,Shows ,Genres ,Years ,Vote Distribution by Type ,Total Votes: ,tableEx ,Scatter plot between imdb votes and imdb score ,Trend in average runtime for Movies/Shows over the yea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genres based on Average IMBD Score ,actionButton ,textbox ,Select Type: ,Tmdb Score based on Primary genre ,Popular Genre based on count ,Average of imdb_score by Primary Genr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compositionTreeVisual ,textbo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duction Countries information ,tableE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192</Words>
  <Application>Microsoft Office PowerPoint</Application>
  <PresentationFormat>Widescreen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Movies and Shows Dashboard</vt:lpstr>
      <vt:lpstr>Main</vt:lpstr>
      <vt:lpstr>Genres</vt:lpstr>
      <vt:lpstr>Popular </vt:lpstr>
      <vt:lpstr>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annanya jain</cp:lastModifiedBy>
  <cp:revision>5</cp:revision>
  <dcterms:created xsi:type="dcterms:W3CDTF">2016-09-04T11:54:55Z</dcterms:created>
  <dcterms:modified xsi:type="dcterms:W3CDTF">2024-04-13T22:20:48Z</dcterms:modified>
</cp:coreProperties>
</file>