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  <p:sldMasterId id="2147483686" r:id="rId2"/>
  </p:sldMasterIdLst>
  <p:sldIdLst>
    <p:sldId id="256" r:id="rId3"/>
    <p:sldId id="262" r:id="rId4"/>
    <p:sldId id="257" r:id="rId5"/>
    <p:sldId id="265" r:id="rId6"/>
    <p:sldId id="258" r:id="rId7"/>
    <p:sldId id="259" r:id="rId8"/>
    <p:sldId id="260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CB997-F320-B519-5323-240B401B66C7}" v="357" dt="2024-04-09T04:54:00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898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97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655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79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37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9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6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05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79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291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98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05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16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9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5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8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6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4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5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4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353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8" r:id="rId6"/>
    <p:sldLayoutId id="2147483793" r:id="rId7"/>
    <p:sldLayoutId id="2147483794" r:id="rId8"/>
    <p:sldLayoutId id="2147483795" r:id="rId9"/>
    <p:sldLayoutId id="2147483797" r:id="rId10"/>
    <p:sldLayoutId id="21474837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4" r:id="rId6"/>
    <p:sldLayoutId id="2147483679" r:id="rId7"/>
    <p:sldLayoutId id="2147483675" r:id="rId8"/>
    <p:sldLayoutId id="2147483676" r:id="rId9"/>
    <p:sldLayoutId id="2147483677" r:id="rId10"/>
    <p:sldLayoutId id="2147483678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datasets/victorsoeiro/amazon-prime-tv-shows-and-movies?resource=download&amp;select=titles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lm reel and slate">
            <a:extLst>
              <a:ext uri="{FF2B5EF4-FFF2-40B4-BE49-F238E27FC236}">
                <a16:creationId xmlns:a16="http://schemas.microsoft.com/office/drawing/2014/main" id="{F7AA02AF-2017-E1CC-A2A5-6CB8078695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551" b="317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0220E3B-B61B-7FE6-8157-FEE84BBD0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22853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95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027" y="1261872"/>
            <a:ext cx="5622528" cy="285292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Movies and Series Dashboard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027" y="4681727"/>
            <a:ext cx="5530513" cy="12762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Annanya Jain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FA801D1-B067-4DAE-708F-7C47567C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95139" y="0"/>
            <a:ext cx="2196859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63125" y="3424422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985992" y="4836695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1AB86-BA86-B979-EF7E-5598EEF9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6"/>
            <a:ext cx="10535235" cy="1065229"/>
          </a:xfrm>
        </p:spPr>
        <p:txBody>
          <a:bodyPr anchor="ctr">
            <a:normAutofit/>
          </a:bodyPr>
          <a:lstStyle/>
          <a:p>
            <a:r>
              <a:rPr lang="en-US" dirty="0"/>
              <a:t>AIM: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CC75C7-D8A5-44A4-92E4-A0797BB6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207106" cy="20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7298" y="3248167"/>
            <a:ext cx="8194701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2614" y="1739386"/>
            <a:ext cx="9666748" cy="4294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7155-545F-20D4-C193-5CE5CB69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179" y="2329520"/>
            <a:ext cx="7272705" cy="31187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b="1" dirty="0">
                <a:solidFill>
                  <a:srgbClr val="000000"/>
                </a:solidFill>
              </a:rPr>
              <a:t>Content Strategy</a:t>
            </a:r>
            <a:endParaRPr lang="en-US" b="1"/>
          </a:p>
          <a:p>
            <a:pPr marL="457200" indent="-457200">
              <a:buAutoNum type="arabicPeriod"/>
            </a:pP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2.     Audience  Insights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   </a:t>
            </a:r>
            <a:endParaRPr lang="en-US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3.      </a:t>
            </a:r>
            <a:r>
              <a:rPr lang="en-US" b="1" dirty="0">
                <a:solidFill>
                  <a:srgbClr val="000000"/>
                </a:solidFill>
                <a:ea typeface="+mj-lt"/>
                <a:cs typeface="+mj-lt"/>
              </a:rPr>
              <a:t>Monetization Opportunities</a:t>
            </a:r>
          </a:p>
        </p:txBody>
      </p:sp>
    </p:spTree>
    <p:extLst>
      <p:ext uri="{BB962C8B-B14F-4D97-AF65-F5344CB8AC3E}">
        <p14:creationId xmlns:p14="http://schemas.microsoft.com/office/powerpoint/2010/main" val="274307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96AAC-1B7F-4BC0-A366-059066805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9F859-64AF-4480-DB03-84294E8C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5" y="791851"/>
            <a:ext cx="4091233" cy="1960775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B0EC-34A5-DF44-7D9A-23671A040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3091543"/>
            <a:ext cx="4091232" cy="30425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Kaggle - </a:t>
            </a:r>
            <a:r>
              <a:rPr lang="en-US" dirty="0">
                <a:ea typeface="+mj-lt"/>
                <a:cs typeface="+mj-lt"/>
                <a:hlinkClick r:id="rId2"/>
              </a:rPr>
              <a:t>https://www.kaggle.com/datasets/victorsoeiro/amazon-prime-tv-shows-and-movies?resource=download&amp;select=titles.csv</a:t>
            </a:r>
            <a:endParaRPr lang="en-US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77B9A0-807D-4595-AC22-A6DCC4CA1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46418" y="2940297"/>
            <a:ext cx="3745582" cy="3917703"/>
          </a:xfrm>
          <a:custGeom>
            <a:avLst/>
            <a:gdLst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1369143 w 1369143"/>
              <a:gd name="connsiteY2" fmla="*/ 1229160 h 1229160"/>
              <a:gd name="connsiteX3" fmla="*/ 0 w 1369143"/>
              <a:gd name="connsiteY3" fmla="*/ 1229160 h 1229160"/>
              <a:gd name="connsiteX4" fmla="*/ 0 w 1369143"/>
              <a:gd name="connsiteY4" fmla="*/ 0 h 1229160"/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0 w 1369143"/>
              <a:gd name="connsiteY2" fmla="*/ 1229160 h 1229160"/>
              <a:gd name="connsiteX3" fmla="*/ 0 w 1369143"/>
              <a:gd name="connsiteY3" fmla="*/ 0 h 122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143" h="1229160">
                <a:moveTo>
                  <a:pt x="0" y="0"/>
                </a:moveTo>
                <a:lnTo>
                  <a:pt x="1369143" y="0"/>
                </a:lnTo>
                <a:lnTo>
                  <a:pt x="0" y="1229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52FE65-755A-4551-AF5F-AE64CB963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6575" y="2940297"/>
            <a:ext cx="3745582" cy="3917703"/>
          </a:xfrm>
          <a:custGeom>
            <a:avLst/>
            <a:gdLst>
              <a:gd name="connsiteX0" fmla="*/ 3745582 w 3745582"/>
              <a:gd name="connsiteY0" fmla="*/ 0 h 3917703"/>
              <a:gd name="connsiteX1" fmla="*/ 3745582 w 3745582"/>
              <a:gd name="connsiteY1" fmla="*/ 3917703 h 3917703"/>
              <a:gd name="connsiteX2" fmla="*/ 0 w 3745582"/>
              <a:gd name="connsiteY2" fmla="*/ 3917703 h 391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5582" h="3917703">
                <a:moveTo>
                  <a:pt x="3745582" y="0"/>
                </a:moveTo>
                <a:lnTo>
                  <a:pt x="3745582" y="3917703"/>
                </a:lnTo>
                <a:lnTo>
                  <a:pt x="0" y="3917703"/>
                </a:lnTo>
                <a:close/>
              </a:path>
            </a:pathLst>
          </a:custGeom>
          <a:blipFill dpi="0" rotWithShape="0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59843E9-6431-3742-1AD2-E68063AA8F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335" b="-1"/>
          <a:stretch/>
        </p:blipFill>
        <p:spPr>
          <a:xfrm>
            <a:off x="5642313" y="791852"/>
            <a:ext cx="5746238" cy="5279009"/>
          </a:xfrm>
          <a:prstGeom prst="rect">
            <a:avLst/>
          </a:prstGeom>
          <a:effectLst>
            <a:outerShdw dist="190500" dir="18900000" algn="bl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54978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45E5DA-4941-D1AB-4338-F8F2E0352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76" y="177740"/>
            <a:ext cx="11244649" cy="2184523"/>
          </a:xfrm>
          <a:prstGeom prst="rect">
            <a:avLst/>
          </a:prstGeom>
        </p:spPr>
      </p:pic>
      <p:pic>
        <p:nvPicPr>
          <p:cNvPr id="7" name="Picture 6" descr="A screenshot of a data&#10;&#10;Description automatically generated">
            <a:extLst>
              <a:ext uri="{FF2B5EF4-FFF2-40B4-BE49-F238E27FC236}">
                <a16:creationId xmlns:a16="http://schemas.microsoft.com/office/drawing/2014/main" id="{E87C32D9-B263-2E8B-12E1-0CC59049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76" y="3431519"/>
            <a:ext cx="7304217" cy="232215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F1EC6A6-7229-8459-84EC-D007E39D4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730" y="3333620"/>
            <a:ext cx="3247512" cy="24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7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77BCF1F-1E1C-40E7-A7B1-3F567EA7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44ECD5E8-3FCB-41DC-8B77-590D5265A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9529" y="3026358"/>
            <a:ext cx="3745582" cy="3917703"/>
          </a:xfrm>
          <a:custGeom>
            <a:avLst/>
            <a:gdLst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1369143 w 1369143"/>
              <a:gd name="connsiteY2" fmla="*/ 1229160 h 1229160"/>
              <a:gd name="connsiteX3" fmla="*/ 0 w 1369143"/>
              <a:gd name="connsiteY3" fmla="*/ 1229160 h 1229160"/>
              <a:gd name="connsiteX4" fmla="*/ 0 w 1369143"/>
              <a:gd name="connsiteY4" fmla="*/ 0 h 1229160"/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0 w 1369143"/>
              <a:gd name="connsiteY2" fmla="*/ 1229160 h 1229160"/>
              <a:gd name="connsiteX3" fmla="*/ 0 w 1369143"/>
              <a:gd name="connsiteY3" fmla="*/ 0 h 122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143" h="1229160">
                <a:moveTo>
                  <a:pt x="0" y="0"/>
                </a:moveTo>
                <a:lnTo>
                  <a:pt x="1369143" y="0"/>
                </a:lnTo>
                <a:lnTo>
                  <a:pt x="0" y="1229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CE001FA-02B8-4073-B3B1-6BB414E19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29" y="3026358"/>
            <a:ext cx="3745582" cy="3917703"/>
          </a:xfrm>
          <a:custGeom>
            <a:avLst/>
            <a:gdLst>
              <a:gd name="connsiteX0" fmla="*/ 3745582 w 3745582"/>
              <a:gd name="connsiteY0" fmla="*/ 0 h 3917703"/>
              <a:gd name="connsiteX1" fmla="*/ 3745582 w 3745582"/>
              <a:gd name="connsiteY1" fmla="*/ 3917703 h 3917703"/>
              <a:gd name="connsiteX2" fmla="*/ 0 w 3745582"/>
              <a:gd name="connsiteY2" fmla="*/ 3917703 h 391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5582" h="3917703">
                <a:moveTo>
                  <a:pt x="3745582" y="0"/>
                </a:moveTo>
                <a:lnTo>
                  <a:pt x="3745582" y="3917703"/>
                </a:lnTo>
                <a:lnTo>
                  <a:pt x="0" y="3917703"/>
                </a:lnTo>
                <a:close/>
              </a:path>
            </a:pathLst>
          </a:custGeom>
          <a:blipFill dpi="0" rotWithShape="0">
            <a:blip r:embed="rId4">
              <a:alphaModFix amt="9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B758D7C-A955-F25E-AD55-1BD6C751D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r="-1" b="560"/>
          <a:stretch/>
        </p:blipFill>
        <p:spPr>
          <a:xfrm>
            <a:off x="1012913" y="1011777"/>
            <a:ext cx="9860842" cy="511664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DDD66E1-3885-409E-A90C-365AFEC05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986775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3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6D6AD-0D28-998A-14DC-7EB416F1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6" y="665389"/>
            <a:ext cx="5807818" cy="1507193"/>
          </a:xfrm>
        </p:spPr>
        <p:txBody>
          <a:bodyPr anchor="b">
            <a:normAutofit/>
          </a:bodyPr>
          <a:lstStyle/>
          <a:p>
            <a:r>
              <a:rPr lang="en-US"/>
              <a:t>3 Questions: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B256-7E7F-A5D7-9510-ED90264AF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56" y="2400301"/>
            <a:ext cx="5568215" cy="3733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Which MOVIE has the highest </a:t>
            </a:r>
            <a:r>
              <a:rPr lang="en-US" dirty="0" err="1"/>
              <a:t>imdb</a:t>
            </a:r>
            <a:r>
              <a:rPr lang="en-US" dirty="0"/>
              <a:t> rating ?</a:t>
            </a:r>
          </a:p>
          <a:p>
            <a:pPr marL="457200" indent="-457200">
              <a:buAutoNum type="arabicPeriod"/>
            </a:pPr>
            <a:r>
              <a:rPr lang="en-US" dirty="0"/>
              <a:t>Most content is made for which Genre?</a:t>
            </a:r>
          </a:p>
          <a:p>
            <a:pPr marL="457200" indent="-457200">
              <a:buAutoNum type="arabicPeriod"/>
            </a:pPr>
            <a:r>
              <a:rPr lang="en-US" dirty="0"/>
              <a:t>Which Production Continent has the highest average </a:t>
            </a:r>
            <a:r>
              <a:rPr lang="en-US" dirty="0" err="1"/>
              <a:t>tmdb_popularity</a:t>
            </a:r>
            <a:r>
              <a:rPr lang="en-US" dirty="0"/>
              <a:t> ?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630921" y="2766496"/>
            <a:ext cx="5385102" cy="1987416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opcorn and drink in an empty red theater">
            <a:extLst>
              <a:ext uri="{FF2B5EF4-FFF2-40B4-BE49-F238E27FC236}">
                <a16:creationId xmlns:a16="http://schemas.microsoft.com/office/drawing/2014/main" id="{62C7D44B-E9F4-8CE4-FE8F-3C526A998F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78" r="15485"/>
          <a:stretch/>
        </p:blipFill>
        <p:spPr>
          <a:xfrm>
            <a:off x="7696200" y="10"/>
            <a:ext cx="4495800" cy="60474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195338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6D6AD-0D28-998A-14DC-7EB416F1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6" y="665389"/>
            <a:ext cx="5807818" cy="1507193"/>
          </a:xfrm>
        </p:spPr>
        <p:txBody>
          <a:bodyPr anchor="b">
            <a:normAutofit/>
          </a:bodyPr>
          <a:lstStyle/>
          <a:p>
            <a:r>
              <a:rPr lang="en-US" dirty="0"/>
              <a:t>3 Answers: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B256-7E7F-A5D7-9510-ED90264AF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56" y="2400301"/>
            <a:ext cx="5568215" cy="3733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Which MOVIE has the highest </a:t>
            </a:r>
            <a:r>
              <a:rPr lang="en-US" dirty="0" err="1"/>
              <a:t>imdb</a:t>
            </a:r>
            <a:r>
              <a:rPr lang="en-US" dirty="0"/>
              <a:t> rating ? - </a:t>
            </a:r>
            <a:r>
              <a:rPr lang="en-US" dirty="0" err="1"/>
              <a:t>Pawankhind</a:t>
            </a:r>
            <a:r>
              <a:rPr lang="en-US" dirty="0"/>
              <a:t> (9.9)</a:t>
            </a:r>
          </a:p>
          <a:p>
            <a:pPr marL="457200" indent="-457200">
              <a:buAutoNum type="arabicPeriod"/>
            </a:pPr>
            <a:r>
              <a:rPr lang="en-US" dirty="0"/>
              <a:t>Most content is made for which Genre?  - drama</a:t>
            </a:r>
          </a:p>
          <a:p>
            <a:pPr marL="457200" indent="-457200">
              <a:buAutoNum type="arabicPeriod"/>
            </a:pPr>
            <a:r>
              <a:rPr lang="en-US" dirty="0"/>
              <a:t>Which Continent has the highest average </a:t>
            </a:r>
            <a:r>
              <a:rPr lang="en-US" dirty="0" err="1"/>
              <a:t>tmdb_popularity</a:t>
            </a:r>
            <a:r>
              <a:rPr lang="en-US" dirty="0"/>
              <a:t> ? - South America (11.36)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630921" y="2766496"/>
            <a:ext cx="5385102" cy="1987416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23" descr="Theater chairs arranged based on their colours">
            <a:extLst>
              <a:ext uri="{FF2B5EF4-FFF2-40B4-BE49-F238E27FC236}">
                <a16:creationId xmlns:a16="http://schemas.microsoft.com/office/drawing/2014/main" id="{160431DB-E504-FECC-B6A5-A8C139A4C1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77" r="22870" b="-9"/>
          <a:stretch/>
        </p:blipFill>
        <p:spPr>
          <a:xfrm>
            <a:off x="7696200" y="10"/>
            <a:ext cx="4495800" cy="60474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349700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DB92F-4175-09F8-87D4-C1519717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6" y="665389"/>
            <a:ext cx="5807818" cy="1507193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5F36-C4EB-69BF-6813-8CDA0A5B9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56" y="2400301"/>
            <a:ext cx="5568215" cy="373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j-lt"/>
                <a:cs typeface="+mj-lt"/>
              </a:rPr>
              <a:t>Creating a dashboard to analyze movies and shows data is essential for maximizing audience engagement, optimizing content offerings, and staying competitive in the entertainment industry.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630921" y="2766496"/>
            <a:ext cx="5385102" cy="1987416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Picture 24" descr="Digital financial graph">
            <a:extLst>
              <a:ext uri="{FF2B5EF4-FFF2-40B4-BE49-F238E27FC236}">
                <a16:creationId xmlns:a16="http://schemas.microsoft.com/office/drawing/2014/main" id="{73D4FD6D-E9CA-6B14-39A1-00F323A154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42" r="19845" b="8"/>
          <a:stretch/>
        </p:blipFill>
        <p:spPr>
          <a:xfrm>
            <a:off x="7696200" y="10"/>
            <a:ext cx="4495800" cy="60474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182463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A9783-FBA0-74F2-6998-E306568E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6" y="665389"/>
            <a:ext cx="5807818" cy="1507193"/>
          </a:xfrm>
        </p:spPr>
        <p:txBody>
          <a:bodyPr anchor="b">
            <a:normAutofit/>
          </a:bodyPr>
          <a:lstStyle/>
          <a:p>
            <a:r>
              <a:rPr lang="en-US" dirty="0"/>
              <a:t>THANK YOU :)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630921" y="2766496"/>
            <a:ext cx="5385102" cy="1987416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 descr="Magnifying glass on clear background">
            <a:extLst>
              <a:ext uri="{FF2B5EF4-FFF2-40B4-BE49-F238E27FC236}">
                <a16:creationId xmlns:a16="http://schemas.microsoft.com/office/drawing/2014/main" id="{93296900-7FB9-872C-BAAC-AF180758FD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193" r="12186" b="2"/>
          <a:stretch/>
        </p:blipFill>
        <p:spPr>
          <a:xfrm>
            <a:off x="7696200" y="10"/>
            <a:ext cx="4495800" cy="60474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885480723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VeniceBeachVTI</vt:lpstr>
      <vt:lpstr>BrushVTI</vt:lpstr>
      <vt:lpstr>Movies and Series Dashboard </vt:lpstr>
      <vt:lpstr>AIM:</vt:lpstr>
      <vt:lpstr>Dataset</vt:lpstr>
      <vt:lpstr>PowerPoint Presentation</vt:lpstr>
      <vt:lpstr>PowerPoint Presentation</vt:lpstr>
      <vt:lpstr>3 Questions:</vt:lpstr>
      <vt:lpstr>3 Answers:</vt:lpstr>
      <vt:lpstr>Conclusion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169</cp:revision>
  <dcterms:created xsi:type="dcterms:W3CDTF">2024-04-09T04:03:46Z</dcterms:created>
  <dcterms:modified xsi:type="dcterms:W3CDTF">2024-04-09T04:54:05Z</dcterms:modified>
</cp:coreProperties>
</file>